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832f306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832f306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23630543_5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23630543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No more cab powered by BK &amp; </a:t>
            </a:r>
            <a:endParaRPr b="1" sz="2400"/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2000" y="839275"/>
            <a:ext cx="5368026" cy="119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228179">
            <a:off x="6428275" y="1091412"/>
            <a:ext cx="164782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2375" y="3823550"/>
            <a:ext cx="1562675" cy="75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240450" y="666450"/>
            <a:ext cx="8795100" cy="38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Holabusz </a:t>
            </a:r>
            <a:r>
              <a:rPr lang="en">
                <a:solidFill>
                  <a:schemeClr val="accent5"/>
                </a:solidFill>
              </a:rPr>
              <a:t>shows the soonest leaving BKK vehicles from the nearest stations.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												Period.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Holabusz Lite*</a:t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Design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90" name="Google Shape;90;p15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Simplicity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91" name="Google Shape;91;p15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Usability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  attention grabber expressions</a:t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13" y="191824"/>
            <a:ext cx="4475375" cy="5068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8" name="Google Shape;98;p1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2935563" y="13402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Present</a:t>
            </a:r>
            <a:endParaRPr b="1" sz="3000">
              <a:solidFill>
                <a:srgbClr val="F3F3F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" name="Google Shape;100;p16"/>
          <p:cNvSpPr txBox="1"/>
          <p:nvPr>
            <p:ph idx="4294967295" type="body"/>
          </p:nvPr>
        </p:nvSpPr>
        <p:spPr>
          <a:xfrm>
            <a:off x="2873250" y="896625"/>
            <a:ext cx="3618300" cy="41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Location Services</a:t>
            </a:r>
            <a:b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Access to device current location.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API calls using RxJava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Beginning of a beautiful friendship.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Official BKK API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Realtime data powered by BKK.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BKK Design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BKK Colors.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Easy-to-use seekbar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Seekbar to modify the desired distance.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MVP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Architecture Pattern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Dependency Injection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DI powered by Koin.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13" y="191824"/>
            <a:ext cx="4475375" cy="5068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06" name="Google Shape;106;p1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/>
        </p:nvSpPr>
        <p:spPr>
          <a:xfrm>
            <a:off x="2965938" y="13402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Future</a:t>
            </a:r>
            <a:endParaRPr b="1" sz="3000">
              <a:solidFill>
                <a:srgbClr val="F3F3F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8" name="Google Shape;108;p17"/>
          <p:cNvSpPr txBox="1"/>
          <p:nvPr>
            <p:ph idx="4294967295" type="body"/>
          </p:nvPr>
        </p:nvSpPr>
        <p:spPr>
          <a:xfrm>
            <a:off x="2873250" y="991900"/>
            <a:ext cx="3618300" cy="39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Direction</a:t>
            </a:r>
            <a:b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Implement an arrow to show the stops direction.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Custom design</a:t>
            </a:r>
            <a:b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Forget BKK design for attention.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Favorite Stations &amp; Vehicles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Store Favorites in SharedPreferences to give a filtered view if desired.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Flavours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Have extended features gone to Paid version.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...and More!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8"/>
          <p:cNvPicPr preferRelativeResize="0"/>
          <p:nvPr/>
        </p:nvPicPr>
        <p:blipFill rotWithShape="1">
          <a:blip r:embed="rId3">
            <a:alphaModFix/>
          </a:blip>
          <a:srcRect b="15074" l="0" r="0" t="0"/>
          <a:stretch/>
        </p:blipFill>
        <p:spPr>
          <a:xfrm>
            <a:off x="0" y="0"/>
            <a:ext cx="9143997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/>
          <p:nvPr/>
        </p:nvSpPr>
        <p:spPr>
          <a:xfrm>
            <a:off x="283000" y="297900"/>
            <a:ext cx="4547700" cy="4547700"/>
          </a:xfrm>
          <a:prstGeom prst="rect">
            <a:avLst/>
          </a:prstGeom>
          <a:solidFill>
            <a:srgbClr val="000000">
              <a:alpha val="7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>
            <p:ph idx="4294967295" type="body"/>
          </p:nvPr>
        </p:nvSpPr>
        <p:spPr>
          <a:xfrm>
            <a:off x="481300" y="529650"/>
            <a:ext cx="4151100" cy="40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5"/>
                </a:solidFill>
              </a:rPr>
              <a:t>Then, Marcos discovered Holabusz Lite</a:t>
            </a:r>
            <a:endParaRPr b="1" sz="28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>
                <a:solidFill>
                  <a:schemeClr val="lt1"/>
                </a:solidFill>
              </a:rPr>
              <a:t>‘I won’t call a cab or sleep on the streets drunk ever again.’</a:t>
            </a:r>
            <a:endParaRPr i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