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ppt/notesSlides/notesSlide66.xml" ContentType="application/vnd.openxmlformats-officedocument.presentationml.notesSlide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72"/>
  </p:notesMasterIdLst>
  <p:handoutMasterIdLst>
    <p:handoutMasterId r:id="rId7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21" r:id="rId29"/>
    <p:sldId id="322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23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24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1034"/>
    <a:srgbClr val="1B306B"/>
    <a:srgbClr val="262626"/>
    <a:srgbClr val="FFCC00"/>
    <a:srgbClr val="F8F8F8"/>
    <a:srgbClr val="EEECE1"/>
    <a:srgbClr val="C0504D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1" autoAdjust="0"/>
    <p:restoredTop sz="84288" autoAdjust="0"/>
  </p:normalViewPr>
  <p:slideViewPr>
    <p:cSldViewPr>
      <p:cViewPr varScale="1">
        <p:scale>
          <a:sx n="57" d="100"/>
          <a:sy n="57" d="100"/>
        </p:scale>
        <p:origin x="1677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6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9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3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1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57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7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17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76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0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78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46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c.bootcampcontent.com/UNC-Coding-Boot-Camp/06-12-2017-RAL-Class-Repository-FSF/tree/master/FSF-Cont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dingbootcamp.hosted.panopto.com/Panopto/Pages/Sessions/List.aspx#folderID=%22300e5b55-53fe-41e7-8af2-f7d6a8422f30%22&amp;folderSets=%22all%22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c.bootcampcontent.com/UNC-Coding-Boot-Camp/06-12-2017-RAL-Class-Repository-FSF/tree/master/FSF-Content/01-Class-Content/01-html-git-css/02-Homework/Instruc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kMBinXTCrXI&amp;list=PLgJ8UgkiorCnMLsUevoQRxH8t9bt7ne14&amp;index=2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kMBinXTCrXI?controls=0&amp;showinfo=0" TargetMode="Externa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 err="1"/>
              <a:t>Git’n</a:t>
            </a:r>
            <a:r>
              <a:rPr lang="en-US" i="1" dirty="0"/>
              <a:t> Pro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numCol="1"/>
          <a:lstStyle/>
          <a:p>
            <a:r>
              <a:rPr lang="en-US" dirty="0" smtClean="0"/>
              <a:t>June 14,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 – Tragedy #2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943600" cy="653854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The Group </a:t>
            </a:r>
            <a:r>
              <a:rPr lang="en-US" dirty="0"/>
              <a:t>Project– Tragedy </a:t>
            </a:r>
            <a:r>
              <a:rPr lang="en-US" dirty="0" smtClean="0"/>
              <a:t>1 </a:t>
            </a:r>
            <a:r>
              <a:rPr lang="en-US" dirty="0"/>
              <a:t>(Revisited)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4420664" y="2367295"/>
            <a:ext cx="4570935" cy="2433305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6104" y="1154451"/>
            <a:ext cx="258596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SpongeBob's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695" y="4401479"/>
            <a:ext cx="180472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4267" y="308941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979" y="326958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434734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434734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48506" y="3945456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68671" y="411473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54506" y="4803119"/>
            <a:ext cx="3833043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Kobe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5009" y="1537404"/>
            <a:ext cx="2909582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 SpongeBob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2635" y="4754286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98313" y="474666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680621" y="5664563"/>
            <a:ext cx="445956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0397" y="5661743"/>
            <a:ext cx="445956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>
            <a:stCxn id="41" idx="3"/>
            <a:endCxn id="43" idx="1"/>
          </p:cNvCxnSpPr>
          <p:nvPr/>
        </p:nvCxnSpPr>
        <p:spPr>
          <a:xfrm flipV="1">
            <a:off x="3343470" y="5187083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43" idx="3"/>
          </p:cNvCxnSpPr>
          <p:nvPr/>
        </p:nvCxnSpPr>
        <p:spPr>
          <a:xfrm flipV="1">
            <a:off x="4479148" y="4071556"/>
            <a:ext cx="1611036" cy="1115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1911" y="1952920"/>
            <a:ext cx="868974" cy="1133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8818" y="2658200"/>
            <a:ext cx="254428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(master)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019800" y="3086896"/>
            <a:ext cx="304800" cy="125650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002723" y="3558973"/>
            <a:ext cx="158077" cy="5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The Group Project – Tragedy 2 (Revisited)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1491" y="4801750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/>
          <p:cNvSpPr/>
          <p:nvPr/>
        </p:nvSpPr>
        <p:spPr>
          <a:xfrm>
            <a:off x="4420664" y="2367295"/>
            <a:ext cx="4570935" cy="2433305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258596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SpongeBob's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4267" y="308941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979" y="326958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434734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434734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48506" y="3945456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68671" y="411473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65009" y="1537404"/>
            <a:ext cx="2909582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 SpongeBob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3710121" y="4114733"/>
            <a:ext cx="2450679" cy="1090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1911" y="1952920"/>
            <a:ext cx="868974" cy="1133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8818" y="2658200"/>
            <a:ext cx="254428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(master)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019800" y="3086896"/>
            <a:ext cx="304800" cy="125650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002723" y="3558973"/>
            <a:ext cx="158077" cy="5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62044" y="5723445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sp>
        <p:nvSpPr>
          <p:cNvPr id="37" name="Multiply 36"/>
          <p:cNvSpPr/>
          <p:nvPr/>
        </p:nvSpPr>
        <p:spPr>
          <a:xfrm>
            <a:off x="2772047" y="483072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81798" y="5249245"/>
            <a:ext cx="3947802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Kiss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(bad) code deletions.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Multiply 50"/>
          <p:cNvSpPr/>
          <p:nvPr/>
        </p:nvSpPr>
        <p:spPr>
          <a:xfrm>
            <a:off x="6276551" y="3306925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5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6" grpId="0" animBg="1"/>
      <p:bldP spid="48" grpId="0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1491" y="4801750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/>
          <p:cNvSpPr/>
          <p:nvPr/>
        </p:nvSpPr>
        <p:spPr>
          <a:xfrm>
            <a:off x="4420664" y="2367295"/>
            <a:ext cx="4570935" cy="2433305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258596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SpongeBob's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4267" y="308941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979" y="326958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434734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434734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48506" y="3945456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68671" y="411473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V="1">
            <a:off x="3710121" y="4114733"/>
            <a:ext cx="2450679" cy="1090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1911" y="1952920"/>
            <a:ext cx="868974" cy="1133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8818" y="2658200"/>
            <a:ext cx="254428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(master)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019800" y="3086896"/>
            <a:ext cx="304800" cy="125650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002723" y="3558973"/>
            <a:ext cx="158077" cy="5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62044" y="5723445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sp>
        <p:nvSpPr>
          <p:cNvPr id="37" name="Multiply 36"/>
          <p:cNvSpPr/>
          <p:nvPr/>
        </p:nvSpPr>
        <p:spPr>
          <a:xfrm>
            <a:off x="2772047" y="483072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49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Multiply 50"/>
          <p:cNvSpPr/>
          <p:nvPr/>
        </p:nvSpPr>
        <p:spPr>
          <a:xfrm>
            <a:off x="6276551" y="3306925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3607" y="313044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urved Connector 37"/>
          <p:cNvCxnSpPr/>
          <p:nvPr/>
        </p:nvCxnSpPr>
        <p:spPr>
          <a:xfrm rot="5400000" flipH="1" flipV="1">
            <a:off x="6774201" y="2870615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60044" y="5056500"/>
            <a:ext cx="3181287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this time, SpongeBob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90303" y="3944908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93807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Control!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neighbor, and have one of you explain to the other:</a:t>
            </a:r>
          </a:p>
          <a:p>
            <a:endParaRPr lang="en-US" sz="2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Get Started 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</a:t>
            </a:r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4495800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</a:t>
            </a:r>
            <a:r>
              <a:rPr lang="en-US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914400"/>
            <a:ext cx="3950659" cy="40318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 to our </a:t>
            </a:r>
            <a:r>
              <a:rPr lang="en-US" sz="16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Gitlab</a:t>
            </a:r>
            <a:r>
              <a:rPr lang="en-US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class repository and clone it to your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 2:</a:t>
            </a: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class, and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</p:spTree>
    <p:extLst>
      <p:ext uri="{BB962C8B-B14F-4D97-AF65-F5344CB8AC3E}">
        <p14:creationId xmlns:p14="http://schemas.microsoft.com/office/powerpoint/2010/main" val="3010016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unc.bootcampcontent.com/UNC-Coding-Boot-Camp/06-12-2017-RAL-Class-Repository-FSF/tree/master/FSF-Content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https://codingbootcamp.hosted.panopto.com/Panopto/Pages/Sessions/List.aspx#folderID=%22300e5b55-53fe-41e7-8af2-f7d6a8422f30%22&amp;folderSets=%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22all%22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1 (Largest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2 (Next 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3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http://www.w3schools.com/tags/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1141496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in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unc.bootcampcontent.com/UNC-Coding-Boot-Camp/06-12-2017-RAL-Class-Repository-FSF/tree/master/FSF-Content/01-Class-Content/01-html-git-css/02-Homework/Instructions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Wednesday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</a:p>
          <a:p>
            <a:pPr marL="3206750" lvl="1" indent="0">
              <a:buNone/>
            </a:pPr>
            <a:endParaRPr lang="en-US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6750" lvl="1" indent="0">
              <a:buNone/>
            </a:pPr>
            <a:r>
              <a:rPr lang="en-US" sz="2800" b="1" dirty="0" smtClean="0">
                <a:solidFill>
                  <a:srgbClr val="D1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21</a:t>
            </a:r>
            <a:endParaRPr lang="en-US" sz="2800" b="1" dirty="0">
              <a:solidFill>
                <a:srgbClr val="D1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360" y="2864130"/>
            <a:ext cx="4953000" cy="3442472"/>
          </a:xfrm>
          <a:prstGeom prst="rect">
            <a:avLst/>
          </a:prstGeom>
        </p:spPr>
        <p:txBody>
          <a:bodyPr numCol="1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&lt;p class=“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”&gt;Header&lt;/p&gt;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1881184"/>
          </a:xfrm>
          <a:prstGeom prst="rect">
            <a:avLst/>
          </a:prstGeom>
        </p:spPr>
        <p:txBody>
          <a:bodyPr numCol="1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 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element’s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1617663">
              <a:buNone/>
            </a:pPr>
            <a:r>
              <a:rPr lang="en-US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       </a:t>
            </a:r>
            <a:r>
              <a:rPr lang="en-US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42560" y="3192296"/>
            <a:ext cx="195304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5542" y="4317464"/>
            <a:ext cx="1507618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ular Arrow 3"/>
          <p:cNvSpPr/>
          <p:nvPr/>
        </p:nvSpPr>
        <p:spPr>
          <a:xfrm rot="8104917" flipH="1">
            <a:off x="1718753" y="3719904"/>
            <a:ext cx="1377684" cy="1020016"/>
          </a:xfrm>
          <a:prstGeom prst="circularArrow">
            <a:avLst>
              <a:gd name="adj1" fmla="val 5529"/>
              <a:gd name="adj2" fmla="val 1142319"/>
              <a:gd name="adj3" fmla="val 20774317"/>
              <a:gd name="adj4" fmla="val 10800000"/>
              <a:gd name="adj5" fmla="val 9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33900" y="2864130"/>
            <a:ext cx="4838700" cy="3417092"/>
          </a:xfrm>
          <a:prstGeom prst="rect">
            <a:avLst/>
          </a:prstGeom>
        </p:spPr>
        <p:txBody>
          <a:bodyPr numCol="1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id=“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myheader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”&gt;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myheader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24272" y="3164482"/>
            <a:ext cx="1890408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4343150"/>
            <a:ext cx="1752600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ular Arrow 10"/>
          <p:cNvSpPr/>
          <p:nvPr/>
        </p:nvSpPr>
        <p:spPr>
          <a:xfrm rot="7290893" flipH="1">
            <a:off x="6343810" y="3737554"/>
            <a:ext cx="1240953" cy="984715"/>
          </a:xfrm>
          <a:prstGeom prst="circularArrow">
            <a:avLst>
              <a:gd name="adj1" fmla="val 5529"/>
              <a:gd name="adj2" fmla="val 1142319"/>
              <a:gd name="adj3" fmla="val 20774317"/>
              <a:gd name="adj4" fmla="val 10800000"/>
              <a:gd name="adj5" fmla="val 9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33900" y="31242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48491" y="2819400"/>
            <a:ext cx="439144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60" y="2819400"/>
            <a:ext cx="439144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60" y="2864130"/>
            <a:ext cx="4953000" cy="3442472"/>
          </a:xfrm>
          <a:prstGeom prst="rect">
            <a:avLst/>
          </a:prstGeom>
        </p:spPr>
        <p:txBody>
          <a:bodyPr numCol="1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&lt;p class=“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”&gt;Header&lt;/p&gt;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1881184"/>
          </a:xfrm>
          <a:prstGeom prst="rect">
            <a:avLst/>
          </a:prstGeom>
        </p:spPr>
        <p:txBody>
          <a:bodyPr numCol="1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 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element’s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1617663">
              <a:buNone/>
            </a:pPr>
            <a:r>
              <a:rPr lang="en-US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       </a:t>
            </a:r>
            <a:r>
              <a:rPr lang="en-US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42560" y="3192296"/>
            <a:ext cx="195304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5542" y="4317464"/>
            <a:ext cx="1507618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ular Arrow 3"/>
          <p:cNvSpPr/>
          <p:nvPr/>
        </p:nvSpPr>
        <p:spPr>
          <a:xfrm rot="8104917" flipH="1">
            <a:off x="1718753" y="3719904"/>
            <a:ext cx="1377684" cy="1020016"/>
          </a:xfrm>
          <a:prstGeom prst="circularArrow">
            <a:avLst>
              <a:gd name="adj1" fmla="val 5529"/>
              <a:gd name="adj2" fmla="val 1142319"/>
              <a:gd name="adj3" fmla="val 20774317"/>
              <a:gd name="adj4" fmla="val 10800000"/>
              <a:gd name="adj5" fmla="val 9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33900" y="2864130"/>
            <a:ext cx="4838700" cy="3417092"/>
          </a:xfrm>
          <a:prstGeom prst="rect">
            <a:avLst/>
          </a:prstGeom>
        </p:spPr>
        <p:txBody>
          <a:bodyPr numCol="1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id=“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myheader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”&gt;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myheader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24272" y="3164482"/>
            <a:ext cx="1890408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4343150"/>
            <a:ext cx="1752600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ular Arrow 10"/>
          <p:cNvSpPr/>
          <p:nvPr/>
        </p:nvSpPr>
        <p:spPr>
          <a:xfrm rot="7290893" flipH="1">
            <a:off x="6343810" y="3737554"/>
            <a:ext cx="1240953" cy="984715"/>
          </a:xfrm>
          <a:prstGeom prst="circularArrow">
            <a:avLst>
              <a:gd name="adj1" fmla="val 5529"/>
              <a:gd name="adj2" fmla="val 1142319"/>
              <a:gd name="adj3" fmla="val 20774317"/>
              <a:gd name="adj4" fmla="val 10800000"/>
              <a:gd name="adj5" fmla="val 9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63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adding (top/right/bottom/left):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argin (top/right/bottom/left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https://www.youtube.com/watch?v=kMBinXTCrXI&amp;list=PLgJ8UgkiorCnMLsUevoQRxH8t9bt7ne14&amp;index=2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31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Remember! We’ve got video guides for key activities like that last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feel like you are EVER falling behind, use those online walkthroughs to help catch back up. They are made to be easy to understand.</a:t>
            </a:r>
          </a:p>
          <a:p>
            <a:endParaRPr lang="en-US" dirty="0"/>
          </a:p>
          <a:p>
            <a:r>
              <a:rPr lang="en-US" dirty="0"/>
              <a:t>Still having trouble? Shoot your instructor or one of your TAs a message!</a:t>
            </a:r>
          </a:p>
          <a:p>
            <a:r>
              <a:rPr lang="en-US" dirty="0"/>
              <a:t>We are here to help you out in whatever way we can! </a:t>
            </a:r>
          </a:p>
        </p:txBody>
      </p:sp>
      <p:pic>
        <p:nvPicPr>
          <p:cNvPr id="5" name="kMBinXTCrX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of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Repositories, push code into them,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HTML documents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HTML tags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CSS styling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getting comfortable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with HTML.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basic HTML document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(like in last class).</a:t>
            </a:r>
          </a:p>
          <a:p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what it’s for, and how it works with HTML.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and download code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 to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build up your skills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Clear up any questions or confusions about HTML.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wider range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 HTML and CSS tags.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selectively apply CSS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specific HTML elements. 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and download code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What / 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14462</TotalTime>
  <Words>2156</Words>
  <Application>Microsoft Office PowerPoint</Application>
  <PresentationFormat>On-screen Show (4:3)</PresentationFormat>
  <Paragraphs>511</Paragraphs>
  <Slides>66</Slides>
  <Notes>66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Calibri Light</vt:lpstr>
      <vt:lpstr>Roboto</vt:lpstr>
      <vt:lpstr>UCF - Theme</vt:lpstr>
      <vt:lpstr>1_Unbranded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Project– Tragedy 1 (Revisited)</vt:lpstr>
      <vt:lpstr>PowerPoint Presentation</vt:lpstr>
      <vt:lpstr>The Group Project – Tragedy 2 (Revisited)</vt:lpstr>
      <vt:lpstr>PowerPoint Presentation</vt:lpstr>
      <vt:lpstr>PowerPoint Presentation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asselin</cp:lastModifiedBy>
  <cp:revision>1449</cp:revision>
  <cp:lastPrinted>2016-01-30T16:23:56Z</cp:lastPrinted>
  <dcterms:created xsi:type="dcterms:W3CDTF">2015-01-20T17:19:00Z</dcterms:created>
  <dcterms:modified xsi:type="dcterms:W3CDTF">2017-06-14T22:21:21Z</dcterms:modified>
</cp:coreProperties>
</file>