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80"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82" r:id="rId40"/>
    <p:sldId id="683" r:id="rId41"/>
    <p:sldId id="681" r:id="rId42"/>
    <p:sldId id="651" r:id="rId43"/>
    <p:sldId id="652" r:id="rId44"/>
    <p:sldId id="659" r:id="rId45"/>
    <p:sldId id="653" r:id="rId46"/>
    <p:sldId id="654" r:id="rId47"/>
    <p:sldId id="656" r:id="rId48"/>
    <p:sldId id="657"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87" autoAdjust="0"/>
    <p:restoredTop sz="84288" autoAdjust="0"/>
  </p:normalViewPr>
  <p:slideViewPr>
    <p:cSldViewPr>
      <p:cViewPr varScale="1">
        <p:scale>
          <a:sx n="57" d="100"/>
          <a:sy n="57" d="100"/>
        </p:scale>
        <p:origin x="1776" y="36"/>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6/27/2017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6/27/2017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82231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6/27/2017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6/27/2017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6/27/2017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6/27/2017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smtClean="0"/>
              <a:t>June </a:t>
            </a:r>
            <a:r>
              <a:rPr lang="en-US" dirty="0" smtClean="0"/>
              <a:t>27</a:t>
            </a:r>
            <a:r>
              <a:rPr lang="en-US" dirty="0" smtClean="0"/>
              <a:t>, 2017</a:t>
            </a:r>
            <a:endParaRPr lang="en-US" dirty="0"/>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2677656"/>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t>
            </a:r>
            <a:r>
              <a:rPr lang="en-US" sz="2400" dirty="0">
                <a:latin typeface="Arial" panose="020B0604020202020204" pitchFamily="34" charset="0"/>
                <a:ea typeface="Roboto" pitchFamily="2" charset="0"/>
                <a:cs typeface="Arial" panose="020B0604020202020204" pitchFamily="34" charset="0"/>
              </a:rPr>
              <a:t>a few minutes to quickly look through the file sent to you during Monday’s class</a:t>
            </a:r>
            <a:r>
              <a:rPr lang="en-US" sz="2400" dirty="0" smtClean="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With a partner, discuss what you expect to happen when the code is run.</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Prepare </a:t>
            </a:r>
            <a:r>
              <a:rPr lang="en-US" sz="2400" dirty="0">
                <a:latin typeface="Arial" panose="020B0604020202020204" pitchFamily="34" charset="0"/>
                <a:ea typeface="Roboto" pitchFamily="2" charset="0"/>
                <a:cs typeface="Arial" panose="020B0604020202020204" pitchFamily="34" charset="0"/>
              </a:rPr>
              <a:t>to share your thoughts with the class</a:t>
            </a:r>
            <a:r>
              <a:rPr lang="en-US" sz="2400" dirty="0" smtClean="0">
                <a:latin typeface="Arial" panose="020B0604020202020204" pitchFamily="34" charset="0"/>
                <a:ea typeface="Roboto" pitchFamily="2" charset="0"/>
                <a:cs typeface="Arial" panose="020B0604020202020204" pitchFamily="34" charset="0"/>
              </a:rPr>
              <a:t>.</a:t>
            </a: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14-JS </a:t>
            </a:r>
            <a:r>
              <a:rPr lang="en-US" dirty="0">
                <a:latin typeface="Arial" panose="020B0604020202020204" pitchFamily="34" charset="0"/>
                <a:ea typeface="Roboto" pitchFamily="2" charset="0"/>
                <a:cs typeface="Arial" panose="020B0604020202020204" pitchFamily="34" charset="0"/>
              </a:rPr>
              <a:t>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a:t>
            </a:r>
            <a:r>
              <a:rPr lang="en-US" sz="2400" b="1" dirty="0" smtClean="0">
                <a:latin typeface="Arial" panose="020B0604020202020204" pitchFamily="34" charset="0"/>
                <a:cs typeface="Arial" panose="020B0604020202020204" pitchFamily="34" charset="0"/>
              </a:rPr>
              <a:t>OUR </a:t>
            </a:r>
            <a:r>
              <a:rPr lang="en-US" sz="2400" b="1" dirty="0">
                <a:latin typeface="Arial" panose="020B0604020202020204" pitchFamily="34" charset="0"/>
                <a:cs typeface="Arial" panose="020B0604020202020204" pitchFamily="34" charset="0"/>
              </a:rPr>
              <a:t>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a:t>
            </a:r>
            <a:r>
              <a:rPr lang="en-US" sz="2400" dirty="0" smtClean="0">
                <a:latin typeface="Arial" panose="020B0604020202020204" pitchFamily="34" charset="0"/>
                <a:ea typeface="Roboto" pitchFamily="2" charset="0"/>
                <a:cs typeface="Arial" panose="020B0604020202020204" pitchFamily="34" charset="0"/>
              </a:rPr>
              <a:t>help me live code this.</a:t>
            </a: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15</a:t>
            </a:r>
            <a:r>
              <a:rPr lang="en-US" dirty="0" smtClean="0">
                <a:latin typeface="Arial" panose="020B0604020202020204" pitchFamily="34" charset="0"/>
                <a:ea typeface="Roboto" pitchFamily="2" charset="0"/>
                <a:cs typeface="Arial" panose="020B0604020202020204" pitchFamily="34" charset="0"/>
              </a:rPr>
              <a:t>-CoolPeopleArray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a:t>
            </a:r>
            <a:r>
              <a:rPr lang="en-US" sz="2400" i="1" dirty="0" smtClean="0">
                <a:latin typeface="Arial" panose="020B0604020202020204" pitchFamily="34" charset="0"/>
                <a:ea typeface="Roboto" pitchFamily="2" charset="0"/>
                <a:cs typeface="Arial" panose="020B0604020202020204" pitchFamily="34" charset="0"/>
              </a:rPr>
              <a:t>can use the </a:t>
            </a:r>
            <a:r>
              <a:rPr lang="en-US" sz="2400" i="1" dirty="0">
                <a:latin typeface="Arial" panose="020B0604020202020204" pitchFamily="34" charset="0"/>
                <a:ea typeface="Roboto" pitchFamily="2" charset="0"/>
                <a:cs typeface="Arial" panose="020B0604020202020204" pitchFamily="34" charset="0"/>
              </a:rPr>
              <a:t>method </a:t>
            </a:r>
            <a:r>
              <a:rPr lang="en-US" sz="2400" i="1" dirty="0">
                <a:latin typeface="Arial" panose="020B0604020202020204" pitchFamily="34" charset="0"/>
                <a:ea typeface="Roboto" pitchFamily="2" charset="0"/>
                <a:cs typeface="Arial" panose="020B0604020202020204" pitchFamily="34" charset="0"/>
              </a:rPr>
              <a:t>.</a:t>
            </a:r>
            <a:r>
              <a:rPr lang="en-US" sz="2400" i="1" dirty="0" err="1" smtClean="0">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a:t>
            </a:r>
            <a:r>
              <a:rPr lang="en-US" sz="2400" i="1" dirty="0">
                <a:latin typeface="Arial" panose="020B0604020202020204" pitchFamily="34" charset="0"/>
                <a:ea typeface="Roboto" pitchFamily="2" charset="0"/>
                <a:cs typeface="Arial" panose="020B0604020202020204" pitchFamily="34" charset="0"/>
              </a:rPr>
              <a:t>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16</a:t>
            </a:r>
            <a:r>
              <a:rPr lang="en-US" dirty="0" smtClean="0">
                <a:latin typeface="Arial" panose="020B0604020202020204" pitchFamily="34" charset="0"/>
                <a:ea typeface="Roboto" pitchFamily="2" charset="0"/>
                <a:cs typeface="Arial" panose="020B0604020202020204" pitchFamily="34" charset="0"/>
              </a:rPr>
              <a:t>-ArraySetting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785652"/>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a:t>
            </a:r>
            <a:r>
              <a:rPr lang="en-US" sz="2400" dirty="0" smtClean="0">
                <a:latin typeface="Arial" panose="020B0604020202020204" pitchFamily="34" charset="0"/>
                <a:ea typeface="Roboto" pitchFamily="2" charset="0"/>
                <a:cs typeface="Arial" panose="020B0604020202020204" pitchFamily="34" charset="0"/>
              </a:rPr>
              <a:t>“</a:t>
            </a:r>
            <a:r>
              <a:rPr lang="en-US" sz="2400" dirty="0" smtClean="0">
                <a:latin typeface="Arial" panose="020B0604020202020204" pitchFamily="34" charset="0"/>
                <a:ea typeface="Roboto" pitchFamily="2" charset="0"/>
                <a:cs typeface="Arial" panose="020B0604020202020204" pitchFamily="34" charset="0"/>
              </a:rPr>
              <a:t>f</a:t>
            </a:r>
            <a:r>
              <a:rPr lang="en-US" sz="2400" dirty="0" smtClean="0">
                <a:latin typeface="Arial" panose="020B0604020202020204" pitchFamily="34" charset="0"/>
                <a:ea typeface="Roboto" pitchFamily="2" charset="0"/>
                <a:cs typeface="Arial" panose="020B0604020202020204" pitchFamily="34" charset="0"/>
              </a:rPr>
              <a:t>or loop”.</a:t>
            </a: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17</a:t>
            </a:r>
            <a:r>
              <a:rPr lang="en-US" dirty="0" smtClean="0">
                <a:latin typeface="Arial" panose="020B0604020202020204" pitchFamily="34" charset="0"/>
                <a:ea typeface="Roboto" pitchFamily="2" charset="0"/>
                <a:cs typeface="Arial" panose="020B0604020202020204" pitchFamily="34" charset="0"/>
              </a:rPr>
              <a:t>-MyFirstLoop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18</a:t>
            </a:r>
            <a:r>
              <a:rPr lang="en-US" dirty="0" smtClean="0">
                <a:latin typeface="Arial" panose="020B0604020202020204" pitchFamily="34" charset="0"/>
                <a:ea typeface="Roboto" pitchFamily="2" charset="0"/>
                <a:cs typeface="Arial" panose="020B0604020202020204" pitchFamily="34" charset="0"/>
              </a:rPr>
              <a:t>-ZooLoop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Break</a:t>
            </a:r>
            <a:endParaRPr lang="en-US" dirty="0"/>
          </a:p>
        </p:txBody>
      </p:sp>
    </p:spTree>
    <p:extLst>
      <p:ext uri="{BB962C8B-B14F-4D97-AF65-F5344CB8AC3E}">
        <p14:creationId xmlns:p14="http://schemas.microsoft.com/office/powerpoint/2010/main" val="1504115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t>
            </a:r>
            <a:r>
              <a:rPr lang="en-US" sz="2400" b="1" dirty="0" smtClean="0">
                <a:latin typeface="Arial" panose="020B0604020202020204" pitchFamily="34" charset="0"/>
                <a:ea typeface="Roboto" pitchFamily="2" charset="0"/>
                <a:cs typeface="Arial" panose="020B0604020202020204" pitchFamily="34" charset="0"/>
              </a:rPr>
              <a:t>Loop with Conditions (Time </a:t>
            </a:r>
            <a:r>
              <a:rPr lang="en-US" sz="2400" b="1" dirty="0">
                <a:latin typeface="Arial" panose="020B0604020202020204" pitchFamily="34" charset="0"/>
                <a:ea typeface="Roboto" pitchFamily="2" charset="0"/>
                <a:cs typeface="Arial" panose="020B0604020202020204" pitchFamily="34" charset="0"/>
              </a:rPr>
              <a:t>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With a </a:t>
            </a:r>
            <a:r>
              <a:rPr lang="en-US" sz="2400" dirty="0">
                <a:latin typeface="Arial" panose="020B0604020202020204" pitchFamily="34" charset="0"/>
                <a:ea typeface="Roboto" pitchFamily="2" charset="0"/>
                <a:cs typeface="Arial" panose="020B0604020202020204" pitchFamily="34" charset="0"/>
              </a:rPr>
              <a:t>partner </a:t>
            </a:r>
            <a:r>
              <a:rPr lang="en-US" sz="2400" dirty="0" smtClean="0">
                <a:latin typeface="Arial" panose="020B0604020202020204" pitchFamily="34" charset="0"/>
                <a:ea typeface="Roboto" pitchFamily="2" charset="0"/>
                <a:cs typeface="Arial" panose="020B0604020202020204" pitchFamily="34" charset="0"/>
              </a:rPr>
              <a:t>and starting </a:t>
            </a:r>
            <a:r>
              <a:rPr lang="en-US" sz="2400" dirty="0">
                <a:latin typeface="Arial" panose="020B0604020202020204" pitchFamily="34" charset="0"/>
                <a:ea typeface="Roboto" pitchFamily="2" charset="0"/>
                <a:cs typeface="Arial" panose="020B0604020202020204" pitchFamily="34" charset="0"/>
              </a:rPr>
              <a:t>from scratch, write code that loops through the following array and logs the name of each animal on the farm to the console</a:t>
            </a:r>
            <a:r>
              <a:rPr lang="en-US" sz="2400" dirty="0" smtClean="0">
                <a:latin typeface="Arial" panose="020B0604020202020204" pitchFamily="34" charset="0"/>
                <a:ea typeface="Roboto" pitchFamily="2" charset="0"/>
                <a:cs typeface="Arial" panose="020B0604020202020204" pitchFamily="34" charset="0"/>
              </a:rPr>
              <a:t>: </a:t>
            </a: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Then </a:t>
            </a:r>
            <a:r>
              <a:rPr lang="en-US" sz="2400" dirty="0">
                <a:latin typeface="Arial" panose="020B0604020202020204" pitchFamily="34" charset="0"/>
                <a:ea typeface="Roboto" pitchFamily="2" charset="0"/>
                <a:cs typeface="Arial" panose="020B0604020202020204" pitchFamily="34" charset="0"/>
              </a:rPr>
              <a:t>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a:t>
            </a:r>
            <a:r>
              <a:rPr lang="en-US" sz="2400" b="1" u="sng" dirty="0">
                <a:latin typeface="Arial" panose="020B0604020202020204" pitchFamily="34" charset="0"/>
                <a:ea typeface="Roboto" pitchFamily="2" charset="0"/>
                <a:cs typeface="Arial" panose="020B0604020202020204" pitchFamily="34" charset="0"/>
              </a:rPr>
              <a:t>or</a:t>
            </a:r>
            <a:r>
              <a:rPr lang="en-US" sz="2400" dirty="0">
                <a:latin typeface="Arial" panose="020B0604020202020204" pitchFamily="34" charset="0"/>
                <a:ea typeface="Roboto" pitchFamily="2" charset="0"/>
                <a:cs typeface="Arial" panose="020B0604020202020204" pitchFamily="34" charset="0"/>
              </a:rPr>
              <a:t> “o”. If it does, create an alert saying: “Starts with c or an o!”</a:t>
            </a: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20</a:t>
            </a:r>
            <a:r>
              <a:rPr lang="en-US" dirty="0" smtClean="0">
                <a:latin typeface="Arial" panose="020B0604020202020204" pitchFamily="34" charset="0"/>
                <a:ea typeface="Roboto" pitchFamily="2" charset="0"/>
                <a:cs typeface="Arial" panose="020B0604020202020204" pitchFamily="34" charset="0"/>
              </a:rPr>
              <a:t>-HardLoop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10</a:t>
            </a:r>
            <a:r>
              <a:rPr lang="en-US" dirty="0" smtClean="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85667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4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a:t>
            </a:r>
            <a:r>
              <a:rPr lang="en-US" sz="3600" i="1">
                <a:latin typeface="Arial" panose="020B0604020202020204" pitchFamily="34" charset="0"/>
                <a:ea typeface="Roboto" panose="02000000000000000000" pitchFamily="2" charset="0"/>
                <a:cs typeface="Arial" panose="020B0604020202020204" pitchFamily="34" charset="0"/>
              </a:rPr>
              <a:t>| 11-Events)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a:t>
            </a:r>
            <a:r>
              <a:rPr lang="en-US" sz="3600" i="1" dirty="0" smtClean="0">
                <a:latin typeface="Arial" panose="020B0604020202020204" pitchFamily="34" charset="0"/>
                <a:ea typeface="Roboto" panose="02000000000000000000" pitchFamily="2" charset="0"/>
                <a:cs typeface="Arial" panose="020B0604020202020204" pitchFamily="34" charset="0"/>
              </a:rPr>
              <a:t>rps-7.html </a:t>
            </a:r>
            <a:r>
              <a:rPr lang="en-US" sz="3600" i="1" dirty="0">
                <a:latin typeface="Arial" panose="020B0604020202020204" pitchFamily="34" charset="0"/>
                <a:ea typeface="Roboto" panose="02000000000000000000" pitchFamily="2" charset="0"/>
                <a:cs typeface="Arial" panose="020B0604020202020204" pitchFamily="34" charset="0"/>
              </a:rPr>
              <a:t>| </a:t>
            </a:r>
            <a:r>
              <a:rPr lang="en-US" sz="3600" i="1" dirty="0" smtClean="0">
                <a:latin typeface="Arial" panose="020B0604020202020204" pitchFamily="34" charset="0"/>
                <a:ea typeface="Roboto" panose="02000000000000000000" pitchFamily="2" charset="0"/>
                <a:cs typeface="Arial" panose="020B0604020202020204" pitchFamily="34" charset="0"/>
              </a:rPr>
              <a:t>22-RPS-Coded</a:t>
            </a:r>
            <a:r>
              <a:rPr lang="en-US" sz="36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21-PseudoCode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247317"/>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a:t>
            </a:r>
            <a:r>
              <a:rPr lang="en-US" dirty="0" smtClean="0">
                <a:latin typeface="Arial" panose="020B0604020202020204" pitchFamily="34" charset="0"/>
                <a:ea typeface="Roboto" pitchFamily="2" charset="0"/>
                <a:cs typeface="Arial" panose="020B0604020202020204" pitchFamily="34" charset="0"/>
              </a:rPr>
              <a:t>as a team, </a:t>
            </a:r>
            <a:r>
              <a:rPr lang="en-US" dirty="0">
                <a:latin typeface="Arial" panose="020B0604020202020204" pitchFamily="34" charset="0"/>
                <a:ea typeface="Roboto" pitchFamily="2" charset="0"/>
                <a:cs typeface="Arial" panose="020B0604020202020204" pitchFamily="34" charset="0"/>
              </a:rPr>
              <a:t>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smtClean="0">
                <a:latin typeface="Arial" panose="020B0604020202020204" pitchFamily="34" charset="0"/>
                <a:ea typeface="Roboto" pitchFamily="2" charset="0"/>
                <a:cs typeface="Arial" panose="020B0604020202020204" pitchFamily="34" charset="0"/>
              </a:rPr>
              <a:t>Javascript</a:t>
            </a:r>
            <a:r>
              <a:rPr lang="en-US" dirty="0" smtClean="0">
                <a:latin typeface="Arial" panose="020B0604020202020204" pitchFamily="34" charset="0"/>
                <a:ea typeface="Roboto" pitchFamily="2" charset="0"/>
                <a:cs typeface="Arial" panose="020B0604020202020204" pitchFamily="34" charset="0"/>
              </a:rPr>
              <a:t>.  Use “</a:t>
            </a:r>
            <a:r>
              <a:rPr lang="en-US" dirty="0" err="1" smtClean="0">
                <a:latin typeface="Arial" panose="020B0604020202020204" pitchFamily="34" charset="0"/>
                <a:ea typeface="Roboto" pitchFamily="2" charset="0"/>
                <a:cs typeface="Arial" panose="020B0604020202020204" pitchFamily="34" charset="0"/>
              </a:rPr>
              <a:t>document</a:t>
            </a:r>
            <a:r>
              <a:rPr lang="en-US" dirty="0" err="1" smtClean="0">
                <a:latin typeface="Arial" panose="020B0604020202020204" pitchFamily="34" charset="0"/>
                <a:ea typeface="Roboto" pitchFamily="2" charset="0"/>
                <a:cs typeface="Arial" panose="020B0604020202020204" pitchFamily="34" charset="0"/>
              </a:rPr>
              <a:t>.querySelector</a:t>
            </a:r>
            <a:r>
              <a:rPr lang="en-US"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alongside </a:t>
            </a:r>
            <a:r>
              <a:rPr lang="en-US" dirty="0">
                <a:latin typeface="Arial" panose="020B0604020202020204" pitchFamily="34" charset="0"/>
                <a:ea typeface="Roboto" pitchFamily="2" charset="0"/>
                <a:cs typeface="Arial" panose="020B0604020202020204" pitchFamily="34" charset="0"/>
              </a:rPr>
              <a:t>“</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r>
              <a:rPr lang="en-US" dirty="0" smtClean="0">
                <a:latin typeface="Arial" panose="020B0604020202020204" pitchFamily="34" charset="0"/>
                <a:ea typeface="Roboto" pitchFamily="2" charset="0"/>
                <a:cs typeface="Arial" panose="020B0604020202020204" pitchFamily="34" charset="0"/>
              </a:rPr>
              <a:t>.</a:t>
            </a:r>
            <a:endParaRPr lang="en-US"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22</a:t>
            </a:r>
            <a:r>
              <a:rPr lang="en-US" dirty="0" smtClean="0">
                <a:latin typeface="Arial" panose="020B0604020202020204" pitchFamily="34" charset="0"/>
                <a:ea typeface="Roboto" pitchFamily="2" charset="0"/>
                <a:cs typeface="Arial" panose="020B0604020202020204" pitchFamily="34" charset="0"/>
              </a:rPr>
              <a:t>-RPS-Coded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a:t>
            </a:r>
            <a:r>
              <a:rPr lang="en-US" dirty="0" smtClean="0">
                <a:latin typeface="Arial" panose="020B0604020202020204" pitchFamily="34" charset="0"/>
                <a:ea typeface="Roboto" pitchFamily="2" charset="0"/>
                <a:cs typeface="Arial" panose="020B0604020202020204" pitchFamily="34" charset="0"/>
              </a:rPr>
              <a:t>hour</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a:t>
            </a:r>
            <a:r>
              <a:rPr lang="en-US" sz="2400" i="1" dirty="0" smtClean="0">
                <a:latin typeface="Arial" panose="020B0604020202020204" pitchFamily="34" charset="0"/>
                <a:ea typeface="Roboto" panose="02000000000000000000" pitchFamily="2" charset="0"/>
                <a:cs typeface="Arial" panose="020B0604020202020204" pitchFamily="34" charset="0"/>
              </a:rPr>
              <a:t>23</a:t>
            </a:r>
            <a:r>
              <a:rPr lang="en-US" sz="2400" i="1" dirty="0" smtClean="0">
                <a:latin typeface="Arial" panose="020B0604020202020204" pitchFamily="34" charset="0"/>
                <a:ea typeface="Roboto" panose="02000000000000000000" pitchFamily="2" charset="0"/>
                <a:cs typeface="Arial" panose="020B0604020202020204" pitchFamily="34" charset="0"/>
              </a:rPr>
              <a:t>-Recap</a:t>
            </a:r>
            <a:r>
              <a:rPr lang="en-US" sz="24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is </a:t>
            </a:r>
            <a:r>
              <a:rPr lang="en-US" dirty="0">
                <a:latin typeface="Arial" panose="020B0604020202020204" pitchFamily="34" charset="0"/>
                <a:ea typeface="Roboto" panose="02000000000000000000" pitchFamily="2" charset="0"/>
                <a:cs typeface="Arial" panose="020B0604020202020204" pitchFamily="34" charset="0"/>
              </a:rPr>
              <a:t>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a Variable</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11434</TotalTime>
  <Words>1481</Words>
  <Application>Microsoft Office PowerPoint</Application>
  <PresentationFormat>On-screen Show (4:3)</PresentationFormat>
  <Paragraphs>294</Paragraphs>
  <Slides>49</Slides>
  <Notes>47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Arial</vt:lpstr>
      <vt:lpstr>Calibri</vt:lpstr>
      <vt:lpstr>Calibri Light</vt:lpstr>
      <vt:lpstr>Roboto</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vt:lpstr>
      <vt:lpstr>PowerPoint Presentation</vt:lpstr>
      <vt:lpstr>Events &amp; DOM Manipulation</vt:lpstr>
      <vt:lpstr>Rock Paper Scissors</vt:lpstr>
      <vt:lpstr>I’ma Beat You…</vt:lpstr>
      <vt:lpstr>Demo Final Solution</vt:lpstr>
      <vt:lpstr>PowerPoint Presentation</vt:lpstr>
      <vt:lpstr>Basically a Coder!</vt:lpstr>
      <vt:lpstr>Basically a Coder!</vt:lpstr>
      <vt:lpstr>Basically a Coder!</vt:lpstr>
      <vt:lpstr>PowerPoint Presentation</vt:lpstr>
      <vt:lpstr>Recap Activity</vt:lpstr>
      <vt:lpstr>Demo 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asselin</cp:lastModifiedBy>
  <cp:revision>1532</cp:revision>
  <cp:lastPrinted>2016-01-30T16:23:56Z</cp:lastPrinted>
  <dcterms:created xsi:type="dcterms:W3CDTF">2015-01-20T17:19:00Z</dcterms:created>
  <dcterms:modified xsi:type="dcterms:W3CDTF">2017-06-28T02:41:46Z</dcterms:modified>
</cp:coreProperties>
</file>