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92697" autoAdjust="0"/>
  </p:normalViewPr>
  <p:slideViewPr>
    <p:cSldViewPr>
      <p:cViewPr varScale="1">
        <p:scale>
          <a:sx n="55" d="100"/>
          <a:sy n="55" d="100"/>
        </p:scale>
        <p:origin x="879" y="27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 15,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$(…) 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Bootstrap Portfolio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12248</TotalTime>
  <Words>623</Words>
  <Application>Microsoft Office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</vt:lpstr>
      <vt:lpstr>Calibri</vt:lpstr>
      <vt:lpstr>Calibri Light</vt:lpstr>
      <vt:lpstr>Arial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asselin</cp:lastModifiedBy>
  <cp:revision>1531</cp:revision>
  <cp:lastPrinted>2016-01-30T16:23:56Z</cp:lastPrinted>
  <dcterms:created xsi:type="dcterms:W3CDTF">2015-01-20T17:19:00Z</dcterms:created>
  <dcterms:modified xsi:type="dcterms:W3CDTF">2017-07-16T00:34:15Z</dcterms:modified>
</cp:coreProperties>
</file>