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2CE33-B354-4774-A65B-A34C9C876BE1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E347F-D5C0-4F9E-890F-7074CBD6F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02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0974-2AB6-4ABC-97AB-7CF38DE63FDD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45A2-B6EA-4B0C-B1F0-44D1F3E5029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0974-2AB6-4ABC-97AB-7CF38DE63FDD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45A2-B6EA-4B0C-B1F0-44D1F3E502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0974-2AB6-4ABC-97AB-7CF38DE63FDD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45A2-B6EA-4B0C-B1F0-44D1F3E502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0974-2AB6-4ABC-97AB-7CF38DE63FDD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45A2-B6EA-4B0C-B1F0-44D1F3E502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0974-2AB6-4ABC-97AB-7CF38DE63FDD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45A2-B6EA-4B0C-B1F0-44D1F3E5029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0974-2AB6-4ABC-97AB-7CF38DE63FDD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45A2-B6EA-4B0C-B1F0-44D1F3E502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0974-2AB6-4ABC-97AB-7CF38DE63FDD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45A2-B6EA-4B0C-B1F0-44D1F3E502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0974-2AB6-4ABC-97AB-7CF38DE63FDD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45A2-B6EA-4B0C-B1F0-44D1F3E502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0974-2AB6-4ABC-97AB-7CF38DE63FDD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45A2-B6EA-4B0C-B1F0-44D1F3E502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0974-2AB6-4ABC-97AB-7CF38DE63FDD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45A2-B6EA-4B0C-B1F0-44D1F3E502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0974-2AB6-4ABC-97AB-7CF38DE63FDD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47E45A2-B6EA-4B0C-B1F0-44D1F3E5029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4A10974-2AB6-4ABC-97AB-7CF38DE63FDD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47E45A2-B6EA-4B0C-B1F0-44D1F3E50299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Сайт за Рака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Този сайт е с цел да помогне на хора който,</a:t>
            </a:r>
          </a:p>
          <a:p>
            <a:pPr marL="0" indent="0">
              <a:buNone/>
            </a:pP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елаят да научат как да се предпазаят от него с пазлични методи и билки и също така за хората който искат да споделят историите си</a:t>
            </a:r>
          </a:p>
          <a:p>
            <a:pPr marL="0" indent="0">
              <a:buNone/>
            </a:pP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преживяването си с рак или как го преживяват в момента.</a:t>
            </a:r>
          </a:p>
          <a:p>
            <a:pPr marL="0" indent="0">
              <a:buNone/>
            </a:pP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bg-B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Всичко използвани кодове за научени от книги за информационни технологий.</a:t>
            </a:r>
          </a:p>
          <a:p>
            <a:pPr marL="0" indent="0">
              <a:buNone/>
            </a:pPr>
            <a:endParaRPr lang="bg-B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Видовете езици който са използвани са: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html,css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595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                        </a:t>
            </a:r>
            <a:r>
              <a:rPr lang="en-US" dirty="0" smtClean="0"/>
              <a:t>index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057400"/>
            <a:ext cx="8991600" cy="3409403"/>
          </a:xfrm>
        </p:spPr>
      </p:pic>
      <p:sp>
        <p:nvSpPr>
          <p:cNvPr id="7" name="TextBox 6"/>
          <p:cNvSpPr txBox="1"/>
          <p:nvPr/>
        </p:nvSpPr>
        <p:spPr>
          <a:xfrm>
            <a:off x="0" y="541020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index</a:t>
            </a:r>
            <a:r>
              <a:rPr lang="bg-BG" dirty="0" smtClean="0"/>
              <a:t> страницата е първата страница която виждате когато влезете в сайта на нея можете да видите навигационната лента която е точно под заглавието.</a:t>
            </a:r>
          </a:p>
          <a:p>
            <a:r>
              <a:rPr lang="bg-BG" dirty="0" smtClean="0"/>
              <a:t>Има седем различни ботона който ще ви заведът до вашата избрана страница, а под нея можете да видите някои  рисунки за рака.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522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990600"/>
            <a:ext cx="2667000" cy="685802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bg-BG" dirty="0"/>
              <a:t/>
            </a:r>
            <a:br>
              <a:rPr lang="bg-BG" dirty="0"/>
            </a:br>
            <a:r>
              <a:rPr lang="bg-BG" dirty="0"/>
              <a:t>Начална </a:t>
            </a:r>
            <a:r>
              <a:rPr lang="bg-BG" dirty="0" smtClean="0"/>
              <a:t>страница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bg-BG" dirty="0" smtClean="0"/>
              <a:t>Тази страница ви пренасочва към статия за предпазване от рака с натискането на един бутон.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990600"/>
            <a:ext cx="5715000" cy="5257799"/>
          </a:xfrm>
        </p:spPr>
      </p:pic>
    </p:spTree>
    <p:extLst>
      <p:ext uri="{BB962C8B-B14F-4D97-AF65-F5344CB8AC3E}">
        <p14:creationId xmlns:p14="http://schemas.microsoft.com/office/powerpoint/2010/main" val="4021789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1325"/>
            <a:ext cx="9144000" cy="48266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0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                 </a:t>
            </a:r>
            <a:r>
              <a:rPr lang="bg-BG" dirty="0" smtClean="0"/>
              <a:t>За какво е сайта. Страница</a:t>
            </a:r>
          </a:p>
          <a:p>
            <a:r>
              <a:rPr lang="bg-BG" dirty="0" smtClean="0"/>
              <a:t>Тази страница ще ви даде информация точно за какво е сайта също така ще ви даде полезнни линкове за пренасочване към други страници.</a:t>
            </a:r>
          </a:p>
          <a:p>
            <a:r>
              <a:rPr lang="bg-BG" dirty="0" smtClean="0"/>
              <a:t>Тези три бутона ви водят на три различни неща.</a:t>
            </a:r>
          </a:p>
          <a:p>
            <a:r>
              <a:rPr lang="bg-BG" dirty="0" smtClean="0"/>
              <a:t>1.Бутон води към: Консолтация с лекари</a:t>
            </a:r>
          </a:p>
          <a:p>
            <a:r>
              <a:rPr lang="bg-BG" dirty="0" smtClean="0"/>
              <a:t>2.Бутон води към: Форума на сайта</a:t>
            </a:r>
          </a:p>
          <a:p>
            <a:r>
              <a:rPr lang="bg-BG" dirty="0" smtClean="0"/>
              <a:t>3.Бутон води към: Лечение на рака с Билки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072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6096000" cy="609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76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                                                            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Билки. Страницата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0" y="685800"/>
            <a:ext cx="3048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Най-вепоятно ще посетите тази страница от навигатионната лента или от страницата „За какво е сайта“ понеже и двете имат бутон който ви прехвърля тук.</a:t>
            </a:r>
          </a:p>
          <a:p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Ще видите лекарство направено от билки което</a:t>
            </a:r>
          </a:p>
          <a:p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спомага избягването на рак и също така спомага лекуването му.</a:t>
            </a:r>
          </a:p>
        </p:txBody>
      </p:sp>
    </p:spTree>
    <p:extLst>
      <p:ext uri="{BB962C8B-B14F-4D97-AF65-F5344CB8AC3E}">
        <p14:creationId xmlns:p14="http://schemas.microsoft.com/office/powerpoint/2010/main" val="41365487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44</TotalTime>
  <Words>250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Сайт за Рака</vt:lpstr>
      <vt:lpstr>                        index</vt:lpstr>
      <vt:lpstr>   Начална страница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за Рака</dc:title>
  <dc:creator>george</dc:creator>
  <cp:lastModifiedBy>george</cp:lastModifiedBy>
  <cp:revision>5</cp:revision>
  <dcterms:created xsi:type="dcterms:W3CDTF">2018-03-06T21:10:49Z</dcterms:created>
  <dcterms:modified xsi:type="dcterms:W3CDTF">2018-03-06T21:55:01Z</dcterms:modified>
</cp:coreProperties>
</file>