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7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2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5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5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9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8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A4F0-0470-4C2A-8560-0B0D77CD7AB7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79E4-50A5-45EE-82CF-85B74C58D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/>
          <p:nvPr/>
        </p:nvCxnSpPr>
        <p:spPr>
          <a:xfrm rot="16200000" flipV="1">
            <a:off x="2516905" y="2357717"/>
            <a:ext cx="479612" cy="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2496731" y="1440703"/>
            <a:ext cx="502026" cy="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V="1">
            <a:off x="2506068" y="3258669"/>
            <a:ext cx="479612" cy="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62001" y="757518"/>
            <a:ext cx="22859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1685365"/>
            <a:ext cx="1905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Local Repository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2559424"/>
            <a:ext cx="1447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Index (cache)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1" y="3429000"/>
            <a:ext cx="2321858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Working directory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1391" y="131603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56712" y="219009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56712" y="306415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3943" y="3013068"/>
            <a:ext cx="10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1269626" y="1444063"/>
            <a:ext cx="508745" cy="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878542" y="2788023"/>
            <a:ext cx="1290919" cy="3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3" y="1316033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30" name="Curved Connector 29"/>
          <p:cNvCxnSpPr/>
          <p:nvPr/>
        </p:nvCxnSpPr>
        <p:spPr>
          <a:xfrm rot="5400000">
            <a:off x="-220309" y="2323887"/>
            <a:ext cx="2117026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6" idx="1"/>
          </p:cNvCxnSpPr>
          <p:nvPr/>
        </p:nvCxnSpPr>
        <p:spPr>
          <a:xfrm rot="16200000" flipH="1">
            <a:off x="640978" y="1411942"/>
            <a:ext cx="699247" cy="30479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3627" y="12201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0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NBIMC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klee</dc:creator>
  <cp:lastModifiedBy>klee</cp:lastModifiedBy>
  <cp:revision>1</cp:revision>
  <dcterms:created xsi:type="dcterms:W3CDTF">2016-05-30T19:17:19Z</dcterms:created>
  <dcterms:modified xsi:type="dcterms:W3CDTF">2016-05-30T19:28:08Z</dcterms:modified>
</cp:coreProperties>
</file>