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9" r:id="rId6"/>
    <p:sldId id="270" r:id="rId7"/>
    <p:sldId id="275" r:id="rId8"/>
    <p:sldId id="276" r:id="rId9"/>
    <p:sldId id="277" r:id="rId10"/>
    <p:sldId id="278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26"/>
    <a:srgbClr val="F6AC4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214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1E3770E-1224-41EF-A7AE-EF9794AA3327}" type="datetime1">
              <a:rPr lang="ko-KR" altLang="en-US"/>
              <a:pPr lvl="0">
                <a:defRPr lang="ko-KR" altLang="en-US"/>
              </a:pPr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EB37501-4A12-4D19-B534-FFD6FD7CBB2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B37501-4A12-4D19-B534-FFD6FD7CBB26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00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74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7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4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62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00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5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2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F59F-35C6-4A59-ACC5-1AA746971F3E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B374-37E4-4101-8DA5-CB36F2774D0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4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46629;&#45768;\Music\bensound-ukulele.mp3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5112060" y="3194975"/>
            <a:ext cx="1584176" cy="13321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b="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국제통상학과</a:t>
            </a:r>
            <a:endParaRPr lang="en-US" altLang="ko-KR" b="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ko-KR" altLang="en-US" b="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김기호</a:t>
            </a:r>
            <a:endParaRPr lang="en-US" altLang="ko-KR" b="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r">
              <a:lnSpc>
                <a:spcPct val="150000"/>
              </a:lnSpc>
              <a:defRPr lang="ko-KR" altLang="en-US"/>
            </a:pP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2016111040</a:t>
            </a:r>
            <a:endParaRPr lang="ko-KR" altLang="en-US" b="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43A719-CD8D-436B-8F50-140FE4818682}"/>
              </a:ext>
            </a:extLst>
          </p:cNvPr>
          <p:cNvSpPr/>
          <p:nvPr/>
        </p:nvSpPr>
        <p:spPr>
          <a:xfrm>
            <a:off x="71500" y="2312876"/>
            <a:ext cx="6804756" cy="6840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23E7332-3675-4AD2-8EE2-DDCE8326533F}"/>
              </a:ext>
            </a:extLst>
          </p:cNvPr>
          <p:cNvSpPr txBox="1"/>
          <p:nvPr/>
        </p:nvSpPr>
        <p:spPr>
          <a:xfrm>
            <a:off x="71500" y="6337076"/>
            <a:ext cx="3204356" cy="504056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b="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2020-2  </a:t>
            </a:r>
            <a:r>
              <a:rPr lang="ko-KR" altLang="en-US" b="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 </a:t>
            </a:r>
            <a:r>
              <a:rPr lang="en-US" altLang="ko-KR" b="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Term-Project</a:t>
            </a:r>
            <a:endParaRPr lang="ko-KR" altLang="en-US" b="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0" y="2161556"/>
            <a:ext cx="6804756" cy="115212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lnSpc>
                <a:spcPct val="150000"/>
              </a:lnSpc>
              <a:defRPr lang="ko-KR" altLang="en-US"/>
            </a:pPr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공항의 비행관리 데이터베이스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210024" y="224644"/>
            <a:ext cx="51485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4</a:t>
            </a: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. </a:t>
            </a:r>
            <a:r>
              <a:rPr kumimoji="0" lang="ko-KR" altLang="en-US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실제 테스트한 결과</a:t>
            </a: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575556" y="905286"/>
            <a:ext cx="4464496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 운행 관리자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사용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0019B43-D833-4B0D-B329-1A02FF7ED68E}"/>
              </a:ext>
            </a:extLst>
          </p:cNvPr>
          <p:cNvSpPr txBox="1"/>
          <p:nvPr/>
        </p:nvSpPr>
        <p:spPr>
          <a:xfrm>
            <a:off x="989384" y="1849696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비행기별 현재 위치하고 있는 공항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374EFA-A923-47FB-A63B-5B357A5414D3}"/>
              </a:ext>
            </a:extLst>
          </p:cNvPr>
          <p:cNvSpPr txBox="1"/>
          <p:nvPr/>
        </p:nvSpPr>
        <p:spPr>
          <a:xfrm>
            <a:off x="971600" y="3755628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공항별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대기중인 운행가능한 비행기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370058-48DE-4210-A6C1-E31242823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73" y="2266482"/>
            <a:ext cx="5738357" cy="124978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D310AEC-D6C5-4FFC-8873-8DDD221F7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4149080"/>
            <a:ext cx="5715495" cy="10821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341C04-DC0D-4C2A-9527-6C2E59EE814B}"/>
              </a:ext>
            </a:extLst>
          </p:cNvPr>
          <p:cNvSpPr/>
          <p:nvPr/>
        </p:nvSpPr>
        <p:spPr>
          <a:xfrm>
            <a:off x="1248888" y="2553358"/>
            <a:ext cx="1810943" cy="21458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0BDEC-B465-4E9B-8B31-A9D234519BD3}"/>
              </a:ext>
            </a:extLst>
          </p:cNvPr>
          <p:cNvSpPr/>
          <p:nvPr/>
        </p:nvSpPr>
        <p:spPr>
          <a:xfrm>
            <a:off x="5220072" y="4149080"/>
            <a:ext cx="1584176" cy="21602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3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Thank You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7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647564" y="871293"/>
            <a:ext cx="2592288" cy="93752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b="0" spc="-150" dirty="0">
                <a:latin typeface="a고딕14" panose="02020600000000000000" pitchFamily="18" charset="-127"/>
                <a:ea typeface="a고딕14" panose="02020600000000000000" pitchFamily="18" charset="-127"/>
              </a:rPr>
              <a:t>contents</a:t>
            </a:r>
            <a:endParaRPr lang="ko-KR" altLang="en-US" b="0" spc="-15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제목 1"/>
          <p:cNvSpPr txBox="1"/>
          <p:nvPr/>
        </p:nvSpPr>
        <p:spPr>
          <a:xfrm>
            <a:off x="1259632" y="2276872"/>
            <a:ext cx="3528392" cy="298833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  <a:defRPr lang="ko-KR" altLang="en-US"/>
            </a:pPr>
            <a:r>
              <a:rPr lang="ko-KR" altLang="en-US" sz="2700" b="1" dirty="0">
                <a:solidFill>
                  <a:srgbClr val="DD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</a:t>
            </a:r>
            <a:endParaRPr lang="en-US" altLang="ko-KR" sz="2700" b="1" dirty="0">
              <a:solidFill>
                <a:srgbClr val="DD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 algn="l">
              <a:buAutoNum type="arabicPeriod"/>
              <a:defRPr lang="ko-KR" altLang="en-US"/>
            </a:pPr>
            <a:endParaRPr lang="en-US" altLang="ko-KR" sz="2700" b="1" dirty="0">
              <a:solidFill>
                <a:srgbClr val="DD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 algn="l">
              <a:buAutoNum type="arabicPeriod"/>
              <a:defRPr lang="ko-KR" altLang="en-US"/>
            </a:pPr>
            <a:r>
              <a:rPr lang="ko-KR" altLang="en-US" sz="2700" b="1" dirty="0">
                <a:solidFill>
                  <a:srgbClr val="DD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 정의</a:t>
            </a:r>
            <a:endParaRPr lang="en-US" altLang="ko-KR" sz="2700" b="1" dirty="0">
              <a:solidFill>
                <a:srgbClr val="DD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 algn="l">
              <a:buAutoNum type="arabicPeriod"/>
              <a:defRPr lang="ko-KR" altLang="en-US"/>
            </a:pPr>
            <a:endParaRPr lang="en-US" altLang="ko-KR" sz="2700" b="1" dirty="0">
              <a:solidFill>
                <a:srgbClr val="DD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 algn="l">
              <a:buAutoNum type="arabicPeriod"/>
              <a:defRPr lang="ko-KR" altLang="en-US"/>
            </a:pPr>
            <a:r>
              <a:rPr lang="ko-KR" altLang="en-US" sz="2700" b="1" dirty="0">
                <a:solidFill>
                  <a:srgbClr val="DD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개체 구성</a:t>
            </a:r>
            <a:endParaRPr lang="en-US" altLang="ko-KR" sz="2700" b="1" dirty="0">
              <a:solidFill>
                <a:srgbClr val="DD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 algn="l">
              <a:buAutoNum type="arabicPeriod"/>
              <a:defRPr lang="ko-KR" altLang="en-US"/>
            </a:pPr>
            <a:endParaRPr lang="en-US" altLang="ko-KR" sz="2700" b="1" dirty="0">
              <a:solidFill>
                <a:srgbClr val="DD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514350" indent="-514350" algn="l">
              <a:buAutoNum type="arabicPeriod"/>
              <a:defRPr lang="ko-KR" altLang="en-US"/>
            </a:pPr>
            <a:r>
              <a:rPr lang="ko-KR" altLang="en-US" sz="2700" b="1" dirty="0">
                <a:solidFill>
                  <a:srgbClr val="DD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실제 테스트한 결과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827584" y="1017607"/>
            <a:ext cx="2088232" cy="57890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3700" b="0" spc="-150" dirty="0"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3700" b="0" spc="-150" dirty="0"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주제</a:t>
            </a: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1511660" y="1682806"/>
            <a:ext cx="7740860" cy="349238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 lang="ko-KR" altLang="en-US"/>
            </a:pP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공항에서</a:t>
            </a:r>
            <a:endParaRPr lang="en-US" altLang="ko-KR" sz="2500" b="1" dirty="0">
              <a:solidFill>
                <a:srgbClr val="EC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l">
              <a:lnSpc>
                <a:spcPct val="150000"/>
              </a:lnSpc>
              <a:defRPr lang="ko-KR" altLang="en-US"/>
            </a:pP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고객들의 정보를 조회</a:t>
            </a: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하거나</a:t>
            </a:r>
            <a:endParaRPr lang="en-US" altLang="ko-KR" sz="2500" b="1" dirty="0">
              <a:solidFill>
                <a:srgbClr val="EC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l">
              <a:lnSpc>
                <a:spcPct val="150000"/>
              </a:lnSpc>
              <a:defRPr lang="ko-KR" altLang="en-US"/>
            </a:pP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비행기의 운행을 통제</a:t>
            </a: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하고</a:t>
            </a:r>
            <a:r>
              <a:rPr lang="en-US" altLang="ko-KR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l">
              <a:lnSpc>
                <a:spcPct val="150000"/>
              </a:lnSpc>
              <a:defRPr lang="ko-KR" altLang="en-US"/>
            </a:pP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파일럿과 승무원의 운행정보를 조회</a:t>
            </a:r>
            <a:r>
              <a:rPr lang="en-US" altLang="ko-KR" sz="25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할 수 있는</a:t>
            </a:r>
            <a:endParaRPr lang="en-US" altLang="ko-KR" sz="2500" b="1" dirty="0">
              <a:solidFill>
                <a:srgbClr val="EC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l">
              <a:lnSpc>
                <a:spcPct val="150000"/>
              </a:lnSpc>
              <a:defRPr lang="ko-KR" altLang="en-US"/>
            </a:pP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데이터베이스 시스템을 구상해 보았습니다</a:t>
            </a:r>
            <a:r>
              <a:rPr lang="en-US" altLang="ko-KR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500" b="1" dirty="0">
              <a:solidFill>
                <a:srgbClr val="EC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431540" y="243573"/>
            <a:ext cx="3528392" cy="57890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2</a:t>
            </a: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사용자 정의</a:t>
            </a:r>
            <a:endParaRPr kumimoji="0" lang="ko-KR" altLang="en-US" sz="37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1403140" y="1146572"/>
            <a:ext cx="7740860" cy="349238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 담당자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파일럿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승무원 배정 담당자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endParaRPr lang="en-US" altLang="ko-KR" sz="2500" b="1" dirty="0">
              <a:solidFill>
                <a:srgbClr val="EC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endParaRPr lang="en-US" altLang="ko-KR" sz="2500" b="1" dirty="0">
              <a:solidFill>
                <a:srgbClr val="ECAC26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en-US" altLang="ko-KR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 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 운행 관리자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45B35B-A235-4E56-92BD-EEF96003EBDF}"/>
              </a:ext>
            </a:extLst>
          </p:cNvPr>
          <p:cNvSpPr txBox="1"/>
          <p:nvPr/>
        </p:nvSpPr>
        <p:spPr>
          <a:xfrm>
            <a:off x="3384627" y="839304"/>
            <a:ext cx="3304492" cy="18998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 번호로 고객정보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고객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운행일정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티켓 번호로 운행비행기 조회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D13DD-440D-4DE4-84DC-99790FB39CEC}"/>
              </a:ext>
            </a:extLst>
          </p:cNvPr>
          <p:cNvSpPr txBox="1"/>
          <p:nvPr/>
        </p:nvSpPr>
        <p:spPr>
          <a:xfrm>
            <a:off x="5361076" y="2185629"/>
            <a:ext cx="3304492" cy="18998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운행중이지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않은 파일럿 검색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현재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운행중이지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않은 승무원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비행기별 파일럿 조회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비행기별 승무원 조회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97F3700-1BA7-4D59-BA9A-D311F7170765}"/>
              </a:ext>
            </a:extLst>
          </p:cNvPr>
          <p:cNvSpPr txBox="1"/>
          <p:nvPr/>
        </p:nvSpPr>
        <p:spPr>
          <a:xfrm>
            <a:off x="4355976" y="4041068"/>
            <a:ext cx="4060068" cy="18998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운행중이지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않은 비행기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현재 운행중인 비행기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비행기별 현재 위치하고 있는 공항 검색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공항 별 대기중인 운행가능한 비행기 검색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4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431540" y="243573"/>
            <a:ext cx="3528392" cy="57890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3</a:t>
            </a: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개체 구성</a:t>
            </a:r>
            <a:endParaRPr kumimoji="0" lang="ko-KR" altLang="en-US" sz="37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708067" y="822482"/>
            <a:ext cx="8214404" cy="476670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모델명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항공사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현위치공항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파일럿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사번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항공사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비행경력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승무원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사번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항공사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티켓번호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나이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국적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화물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티켓번호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출발지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도착지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출발시간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도착시간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공항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공항이름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 err="1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대기중인비행기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 altLang="en-US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운행정보</a:t>
            </a:r>
            <a:r>
              <a:rPr lang="ko-KR" altLang="en-US" sz="24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u="sng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항공기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출발공항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도착공항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출발시간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도착시간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비행시간</a:t>
            </a:r>
            <a:r>
              <a:rPr lang="en-US" altLang="ko-KR" sz="20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7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210024" y="224644"/>
            <a:ext cx="51485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ko-KR" altLang="en-US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실제 테스트한 결과</a:t>
            </a:r>
            <a:endParaRPr kumimoji="0" lang="ko-KR" altLang="en-US" sz="37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575556" y="905286"/>
            <a:ext cx="3174603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 담당자의 사용</a:t>
            </a:r>
            <a:r>
              <a:rPr lang="en-US" altLang="ko-KR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6A4085-58F6-49B0-9E47-B54891F02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5" y="4989113"/>
            <a:ext cx="8176969" cy="124216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B99AD8E-8039-426D-8D09-A8C566AC7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4" y="1867219"/>
            <a:ext cx="8751669" cy="1211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9E2D0-42B5-494C-B541-D24DF648F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6" y="3518972"/>
            <a:ext cx="8913684" cy="103485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141B828-6BCE-4518-BE38-614C4A9E375C}"/>
              </a:ext>
            </a:extLst>
          </p:cNvPr>
          <p:cNvSpPr txBox="1"/>
          <p:nvPr/>
        </p:nvSpPr>
        <p:spPr>
          <a:xfrm>
            <a:off x="276925" y="1528741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 번호로 고객정보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E3D89D-42B1-4683-9E75-8527918F96A7}"/>
              </a:ext>
            </a:extLst>
          </p:cNvPr>
          <p:cNvSpPr txBox="1"/>
          <p:nvPr/>
        </p:nvSpPr>
        <p:spPr>
          <a:xfrm>
            <a:off x="179512" y="3143560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고객이름으로 운행일정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DB7656-85A1-46C7-8A56-FCFCADE2F228}"/>
              </a:ext>
            </a:extLst>
          </p:cNvPr>
          <p:cNvSpPr txBox="1"/>
          <p:nvPr/>
        </p:nvSpPr>
        <p:spPr>
          <a:xfrm>
            <a:off x="179512" y="4597055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티켓번호</a:t>
            </a:r>
            <a:r>
              <a:rPr lang="ko-KR" altLang="en-US" sz="1400" b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운행비행기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3515B-D353-45BE-A0CB-30FE931A14A0}"/>
              </a:ext>
            </a:extLst>
          </p:cNvPr>
          <p:cNvSpPr/>
          <p:nvPr/>
        </p:nvSpPr>
        <p:spPr>
          <a:xfrm>
            <a:off x="217174" y="2213102"/>
            <a:ext cx="1805692" cy="14401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B38BA9-DBDB-47B7-A034-E997FAD1BF40}"/>
              </a:ext>
            </a:extLst>
          </p:cNvPr>
          <p:cNvSpPr/>
          <p:nvPr/>
        </p:nvSpPr>
        <p:spPr>
          <a:xfrm>
            <a:off x="143508" y="3789040"/>
            <a:ext cx="1620180" cy="14077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B3B51E-3F23-4119-8403-F95D0DADAC70}"/>
              </a:ext>
            </a:extLst>
          </p:cNvPr>
          <p:cNvSpPr/>
          <p:nvPr/>
        </p:nvSpPr>
        <p:spPr>
          <a:xfrm>
            <a:off x="489684" y="5329258"/>
            <a:ext cx="1850067" cy="15196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210024" y="224644"/>
            <a:ext cx="51485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4</a:t>
            </a: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. </a:t>
            </a:r>
            <a:r>
              <a:rPr kumimoji="0" lang="ko-KR" altLang="en-US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실제 테스트한 결과</a:t>
            </a: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575556" y="905286"/>
            <a:ext cx="5364596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파일럿</a:t>
            </a:r>
            <a:r>
              <a:rPr lang="en-US" altLang="ko-KR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승무원 배정 담당자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사용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577C8A-EC77-4DEA-9807-F865435DF2A0}"/>
              </a:ext>
            </a:extLst>
          </p:cNvPr>
          <p:cNvSpPr txBox="1"/>
          <p:nvPr/>
        </p:nvSpPr>
        <p:spPr>
          <a:xfrm>
            <a:off x="179512" y="1747030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운행중이지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않은 파일럿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0B151F2-5164-4BAB-BC47-089543D95CDB}"/>
              </a:ext>
            </a:extLst>
          </p:cNvPr>
          <p:cNvSpPr txBox="1"/>
          <p:nvPr/>
        </p:nvSpPr>
        <p:spPr>
          <a:xfrm>
            <a:off x="185319" y="3651614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운행중이지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않은 승무원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F27D2-9EDE-4862-8D02-6FCF3298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105002"/>
            <a:ext cx="8892480" cy="1012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05FD6-4802-41FF-87FB-C15B1BE02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5" y="4041068"/>
            <a:ext cx="8795731" cy="9118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A05DEE-288E-4FDC-94D0-1F7B847E6991}"/>
              </a:ext>
            </a:extLst>
          </p:cNvPr>
          <p:cNvSpPr/>
          <p:nvPr/>
        </p:nvSpPr>
        <p:spPr>
          <a:xfrm>
            <a:off x="3552904" y="2129824"/>
            <a:ext cx="767068" cy="18305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DB5FF-8765-465C-BB38-F89E00D73C5E}"/>
              </a:ext>
            </a:extLst>
          </p:cNvPr>
          <p:cNvSpPr/>
          <p:nvPr/>
        </p:nvSpPr>
        <p:spPr>
          <a:xfrm>
            <a:off x="3516900" y="4032084"/>
            <a:ext cx="695060" cy="18900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210024" y="224644"/>
            <a:ext cx="51485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4</a:t>
            </a: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. </a:t>
            </a:r>
            <a:r>
              <a:rPr kumimoji="0" lang="ko-KR" altLang="en-US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실제 테스트한 결과</a:t>
            </a: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575556" y="905286"/>
            <a:ext cx="51485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파일럿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승무원 배정 담당자의 사용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A28323F-1DCB-40F9-97A2-10856CF95892}"/>
              </a:ext>
            </a:extLst>
          </p:cNvPr>
          <p:cNvSpPr txBox="1"/>
          <p:nvPr/>
        </p:nvSpPr>
        <p:spPr>
          <a:xfrm>
            <a:off x="341312" y="1849696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비행기별 파일럿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C52255-FF06-4D0A-869B-08FE6597DE9E}"/>
              </a:ext>
            </a:extLst>
          </p:cNvPr>
          <p:cNvSpPr txBox="1"/>
          <p:nvPr/>
        </p:nvSpPr>
        <p:spPr>
          <a:xfrm>
            <a:off x="323528" y="3647616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비행기별 승무원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8C075BA-3BB6-43DD-997D-239768CA8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225824"/>
            <a:ext cx="8260796" cy="127265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3B05305-DF9E-4185-A6DB-F62D202E6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4050702"/>
            <a:ext cx="8706277" cy="11598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2EC0D-9871-4364-B67B-C7B91C73A53D}"/>
              </a:ext>
            </a:extLst>
          </p:cNvPr>
          <p:cNvSpPr/>
          <p:nvPr/>
        </p:nvSpPr>
        <p:spPr>
          <a:xfrm>
            <a:off x="323528" y="2551893"/>
            <a:ext cx="1800200" cy="157027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8BCBCF-25B3-4F08-81E9-4B2DF231ACE7}"/>
              </a:ext>
            </a:extLst>
          </p:cNvPr>
          <p:cNvSpPr/>
          <p:nvPr/>
        </p:nvSpPr>
        <p:spPr>
          <a:xfrm>
            <a:off x="304546" y="4330089"/>
            <a:ext cx="1675166" cy="1551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19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/>
          <p:nvPr/>
        </p:nvSpPr>
        <p:spPr>
          <a:xfrm>
            <a:off x="210024" y="224644"/>
            <a:ext cx="51485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8582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3700" spc="-15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4</a:t>
            </a:r>
            <a:r>
              <a:rPr kumimoji="0" lang="en-US" altLang="ko-KR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. </a:t>
            </a:r>
            <a:r>
              <a:rPr kumimoji="0" lang="ko-KR" altLang="en-US" sz="37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조선일보명조" panose="02030304000000000000" pitchFamily="18" charset="-127"/>
              </a:rPr>
              <a:t>실제 테스트한 결과</a:t>
            </a:r>
          </a:p>
        </p:txBody>
      </p:sp>
      <p:pic>
        <p:nvPicPr>
          <p:cNvPr id="11" name="bensound-ukulel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 rotWithShape="1">
          <a:blip r:embed="rId4"/>
          <a:srcRect l="-87400" t="100310" r="87400" b="-100310"/>
          <a:stretch>
            <a:fillRect/>
          </a:stretch>
        </p:blipFill>
        <p:spPr>
          <a:xfrm>
            <a:off x="210024" y="4834456"/>
            <a:ext cx="3174603" cy="27936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99CDBEB-6FF5-4A09-A35C-1EC7149DC98E}"/>
              </a:ext>
            </a:extLst>
          </p:cNvPr>
          <p:cNvSpPr txBox="1"/>
          <p:nvPr/>
        </p:nvSpPr>
        <p:spPr>
          <a:xfrm>
            <a:off x="575556" y="905286"/>
            <a:ext cx="4248472" cy="66519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[</a:t>
            </a:r>
            <a:r>
              <a:rPr lang="ko-KR" altLang="en-US" sz="2500" b="1" dirty="0">
                <a:solidFill>
                  <a:srgbClr val="ECAC26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비행기 운행 관리자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사용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ECAC26"/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]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ECAC26"/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F01BFB-895B-4591-AEB4-BB8970FECCCC}"/>
              </a:ext>
            </a:extLst>
          </p:cNvPr>
          <p:cNvSpPr txBox="1"/>
          <p:nvPr/>
        </p:nvSpPr>
        <p:spPr>
          <a:xfrm>
            <a:off x="341312" y="1700808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운행중이지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않은 비행기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973EBA-6499-4AA7-B7E8-0DF2346433CA}"/>
              </a:ext>
            </a:extLst>
          </p:cNvPr>
          <p:cNvSpPr txBox="1"/>
          <p:nvPr/>
        </p:nvSpPr>
        <p:spPr>
          <a:xfrm>
            <a:off x="341312" y="3899644"/>
            <a:ext cx="3304492" cy="28544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운행중인 비행기 검색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4A629E-C7F8-4D15-B9DD-C17844007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6" y="2104051"/>
            <a:ext cx="6645216" cy="155461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1982234-AA4E-4E49-9048-CC1BB4038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6" y="4319565"/>
            <a:ext cx="6774767" cy="13793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9D7511-9F61-4075-9714-84E42A215E7A}"/>
              </a:ext>
            </a:extLst>
          </p:cNvPr>
          <p:cNvSpPr/>
          <p:nvPr/>
        </p:nvSpPr>
        <p:spPr>
          <a:xfrm>
            <a:off x="4716016" y="2096852"/>
            <a:ext cx="2520280" cy="20882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22203C-AF55-4A3F-880B-580DDF4E89CE}"/>
              </a:ext>
            </a:extLst>
          </p:cNvPr>
          <p:cNvSpPr/>
          <p:nvPr/>
        </p:nvSpPr>
        <p:spPr>
          <a:xfrm>
            <a:off x="719572" y="4625631"/>
            <a:ext cx="2160240" cy="20882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2200" spc="-150" dirty="0" smtClean="0">
            <a:ln w="20320">
              <a:solidFill>
                <a:srgbClr val="493400"/>
              </a:solidFill>
            </a:ln>
            <a:solidFill>
              <a:srgbClr val="E97094"/>
            </a:solidFill>
            <a:latin typeface="나눔고딕"/>
            <a:ea typeface="나눔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336</Words>
  <Application>Microsoft Office PowerPoint</Application>
  <PresentationFormat>화면 슬라이드 쇼(4:3)</PresentationFormat>
  <Paragraphs>74</Paragraphs>
  <Slides>11</Slides>
  <Notes>1</Notes>
  <HiddenSlides>0</HiddenSlides>
  <MMClips>8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a고딕14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꽃</dc:title>
  <dc:creator>soolim choi</dc:creator>
  <cp:lastModifiedBy>김 기호</cp:lastModifiedBy>
  <cp:revision>77</cp:revision>
  <dcterms:created xsi:type="dcterms:W3CDTF">2014-08-20T02:31:45Z</dcterms:created>
  <dcterms:modified xsi:type="dcterms:W3CDTF">2020-12-13T02:50:52Z</dcterms:modified>
</cp:coreProperties>
</file>