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5" r:id="rId4"/>
    <p:sldId id="278" r:id="rId5"/>
    <p:sldId id="279" r:id="rId6"/>
    <p:sldId id="284" r:id="rId7"/>
    <p:sldId id="282" r:id="rId8"/>
    <p:sldId id="304" r:id="rId9"/>
    <p:sldId id="285" r:id="rId10"/>
    <p:sldId id="302" r:id="rId11"/>
    <p:sldId id="286" r:id="rId12"/>
    <p:sldId id="287" r:id="rId13"/>
    <p:sldId id="289" r:id="rId14"/>
    <p:sldId id="290" r:id="rId15"/>
    <p:sldId id="288" r:id="rId16"/>
    <p:sldId id="292" r:id="rId17"/>
    <p:sldId id="303" r:id="rId18"/>
    <p:sldId id="293" r:id="rId19"/>
    <p:sldId id="294" r:id="rId20"/>
    <p:sldId id="295" r:id="rId21"/>
    <p:sldId id="296" r:id="rId22"/>
    <p:sldId id="291" r:id="rId23"/>
    <p:sldId id="297" r:id="rId24"/>
    <p:sldId id="298" r:id="rId25"/>
    <p:sldId id="277" r:id="rId26"/>
    <p:sldId id="283" r:id="rId27"/>
    <p:sldId id="273" r:id="rId28"/>
    <p:sldId id="274" r:id="rId29"/>
  </p:sldIdLst>
  <p:sldSz cx="12192000" cy="6858000"/>
  <p:notesSz cx="6858000" cy="9144000"/>
  <p:embeddedFontLst>
    <p:embeddedFont>
      <p:font typeface="-윤고딕310" panose="02030504000101010101" pitchFamily="18" charset="-127"/>
      <p:regular r:id="rId30"/>
    </p:embeddedFont>
    <p:embeddedFont>
      <p:font typeface="-윤고딕350" panose="0203050400010101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-윤고딕340" panose="0203050400010101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2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9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4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3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B6D3-1A12-42C6-8659-C3549FC2C3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860-A8A1-4DD8-8EA8-1CB93D61F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7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056" y="1388696"/>
            <a:ext cx="49460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Kill Bean!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 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JavaProject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: Ki-Hun-Lee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28" name="Picture 4" descr="Pink Bean/Job | MapleWiki | Fandom">
            <a:extLst>
              <a:ext uri="{FF2B5EF4-FFF2-40B4-BE49-F238E27FC236}">
                <a16:creationId xmlns:a16="http://schemas.microsoft.com/office/drawing/2014/main" id="{4FF93C6D-C277-CB05-ED6D-C4501D5A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53683"/>
            <a:ext cx="63150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6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663AB-BE80-1106-0361-C7584692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1143606"/>
            <a:ext cx="6381750" cy="410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CE9212-7097-5816-4A5E-0FCE5156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5148532"/>
            <a:ext cx="4886325" cy="65722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213197" y="1486105"/>
            <a:ext cx="4266680" cy="4319652"/>
            <a:chOff x="4760943" y="1905722"/>
            <a:chExt cx="4266680" cy="43196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943" y="1905722"/>
              <a:ext cx="4266680" cy="431965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862945" y="2144684"/>
              <a:ext cx="3948546" cy="39851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3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60A4C-6610-B2BB-A604-2457F881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3" y="1680730"/>
            <a:ext cx="5886450" cy="474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6150" b="30001"/>
          <a:stretch/>
        </p:blipFill>
        <p:spPr>
          <a:xfrm>
            <a:off x="439315" y="920992"/>
            <a:ext cx="10880067" cy="4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08219-273E-6A1A-0F91-F183AA81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88" y="198899"/>
            <a:ext cx="5372100" cy="6410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040" t="69422" r="10521" b="7678"/>
          <a:stretch/>
        </p:blipFill>
        <p:spPr>
          <a:xfrm>
            <a:off x="989215" y="1687481"/>
            <a:ext cx="4932236" cy="35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5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3CC45-7FAE-936A-FF86-534BDE0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34" y="3089996"/>
            <a:ext cx="94107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183" t="28432" r="71113" b="51554"/>
          <a:stretch/>
        </p:blipFill>
        <p:spPr>
          <a:xfrm>
            <a:off x="5020887" y="785998"/>
            <a:ext cx="1811776" cy="19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26AFD-6C89-CEAE-98E8-9AF26774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666875"/>
            <a:ext cx="9058275" cy="3524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8674" t="69381" r="13807" b="22687"/>
          <a:stretch/>
        </p:blipFill>
        <p:spPr>
          <a:xfrm>
            <a:off x="2876204" y="598517"/>
            <a:ext cx="6500552" cy="773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446" y="5486399"/>
            <a:ext cx="2819400" cy="1152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62" y="5191125"/>
            <a:ext cx="3105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1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821DA5-04F8-8246-5F9F-F7C24CAF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97" y="4031499"/>
            <a:ext cx="4152900" cy="2419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-779" t="57491" r="779" b="33465"/>
          <a:stretch/>
        </p:blipFill>
        <p:spPr>
          <a:xfrm>
            <a:off x="1735110" y="2631901"/>
            <a:ext cx="8750233" cy="8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6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F7CA9-1828-540A-B061-55C41E45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0" y="188212"/>
            <a:ext cx="6633781" cy="6607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7091" y="1961804"/>
            <a:ext cx="40067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핑크빈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버튼 </a:t>
            </a:r>
            <a:r>
              <a:rPr lang="ko-KR" altLang="en-US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누를경우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발동함</a:t>
            </a:r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endParaRPr lang="en-US" altLang="ko-KR" sz="1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0.25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확률로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번의 이벤트 발생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번째 이벤트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16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핑크빈이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공격회피</a:t>
            </a:r>
            <a:endParaRPr lang="en-US" altLang="ko-KR" sz="16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번째 이벤트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유저가 공격함</a:t>
            </a:r>
            <a:endParaRPr lang="en-US" altLang="ko-KR" sz="16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번째 이벤트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만약 </a:t>
            </a:r>
            <a:r>
              <a:rPr lang="ko-KR" altLang="en-US" sz="16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힐러핑크빈이라고하면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힐러핑크빈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관련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heal, attack </a:t>
            </a:r>
            <a:r>
              <a:rPr lang="ko-KR" altLang="en-US" sz="16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메소드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발동</a:t>
            </a:r>
            <a:endParaRPr lang="en-US" altLang="ko-KR" sz="16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533584"/>
            <a:ext cx="5475836" cy="4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4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7" y="1700386"/>
            <a:ext cx="5429250" cy="3324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39346" y="2900833"/>
            <a:ext cx="4907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번째 이벤트 </a:t>
            </a:r>
            <a:r>
              <a:rPr lang="en-US" altLang="ko-KR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1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만약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어택커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핑크빈이라고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하면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어택커핑크빈관련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필살기</a:t>
            </a:r>
            <a:r>
              <a:rPr lang="en-US" altLang="ko-KR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일반공격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메소드</a:t>
            </a:r>
            <a:r>
              <a:rPr lang="ko-KR" altLang="en-US" sz="1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발동</a:t>
            </a:r>
            <a:endParaRPr lang="en-US" altLang="ko-KR" sz="1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14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71BAE-7B4D-F05B-AE18-78EDF556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74" y="3807402"/>
            <a:ext cx="6800850" cy="1238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2731" t="41770" r="42547" b="46049"/>
          <a:stretch/>
        </p:blipFill>
        <p:spPr>
          <a:xfrm>
            <a:off x="4434223" y="2160856"/>
            <a:ext cx="2692401" cy="12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2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B5183-D60D-4D3B-0DCF-2CCA4B08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2" y="1017917"/>
            <a:ext cx="10615157" cy="5512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27860-20F2-3D23-C3E4-9A2D05B09056}"/>
              </a:ext>
            </a:extLst>
          </p:cNvPr>
          <p:cNvSpPr txBox="1"/>
          <p:nvPr/>
        </p:nvSpPr>
        <p:spPr>
          <a:xfrm>
            <a:off x="4882552" y="405440"/>
            <a:ext cx="326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&lt;Human class&gt;</a:t>
            </a: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96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목 차</a:t>
            </a:r>
            <a:endParaRPr lang="en-US" altLang="ko-KR" sz="8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개발 목적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사용프로그램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컨셉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소스코드 개발과정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구현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소감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Q&amp;A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90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90A01-3692-C476-66DE-6C4A873F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31" y="715154"/>
            <a:ext cx="7296150" cy="5743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75" y="1485554"/>
            <a:ext cx="2276475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8" y="5213934"/>
            <a:ext cx="5109611" cy="4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4FE7A-57A3-7545-2CA3-3B9241DE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938337"/>
            <a:ext cx="7153275" cy="2981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76" y="5090621"/>
            <a:ext cx="6772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43A3B-08E7-EA8D-66A9-849D30B278CD}"/>
              </a:ext>
            </a:extLst>
          </p:cNvPr>
          <p:cNvSpPr txBox="1"/>
          <p:nvPr/>
        </p:nvSpPr>
        <p:spPr>
          <a:xfrm>
            <a:off x="4727277" y="163902"/>
            <a:ext cx="325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&lt;</a:t>
            </a:r>
            <a:r>
              <a:rPr lang="en-US" altLang="ko-KR" sz="20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PinkBean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class&gt;</a:t>
            </a: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EDF03-4802-15CD-1844-611DCCB6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1" y="560717"/>
            <a:ext cx="10299938" cy="6133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34" y="2439352"/>
            <a:ext cx="2667000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941" y="5756995"/>
            <a:ext cx="5149607" cy="4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9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9DA46-2795-CEFF-619E-671DCFB2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948905"/>
            <a:ext cx="10946919" cy="572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752EA-0C40-1245-2375-638FAAE6FAB9}"/>
              </a:ext>
            </a:extLst>
          </p:cNvPr>
          <p:cNvSpPr txBox="1"/>
          <p:nvPr/>
        </p:nvSpPr>
        <p:spPr>
          <a:xfrm>
            <a:off x="4554748" y="345057"/>
            <a:ext cx="325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&lt;</a:t>
            </a:r>
            <a:r>
              <a:rPr lang="en-US" altLang="ko-KR" sz="20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HealPinkBean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class&gt;</a:t>
            </a:r>
          </a:p>
          <a:p>
            <a:endParaRPr lang="ko-KR" altLang="en-US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04" y="6039628"/>
            <a:ext cx="5606807" cy="478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103" y="2750248"/>
            <a:ext cx="1351808" cy="1563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66" y="4435087"/>
            <a:ext cx="5132677" cy="4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F2D2F5-B5E5-CCDB-0F5C-34C9C86D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55" y="1767378"/>
            <a:ext cx="5738183" cy="3996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3CDF1-C6A0-D7A3-8AB1-FC41C891A19D}"/>
              </a:ext>
            </a:extLst>
          </p:cNvPr>
          <p:cNvSpPr txBox="1"/>
          <p:nvPr/>
        </p:nvSpPr>
        <p:spPr>
          <a:xfrm>
            <a:off x="4313208" y="776378"/>
            <a:ext cx="325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&lt;</a:t>
            </a:r>
            <a:r>
              <a:rPr lang="en-US" altLang="ko-KR" sz="20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AttackPinkBean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class&gt;</a:t>
            </a: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49" y="4382328"/>
            <a:ext cx="1967726" cy="1596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91" y="6053187"/>
            <a:ext cx="4878200" cy="417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949" y="1703165"/>
            <a:ext cx="1499684" cy="1854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822" y="3765719"/>
            <a:ext cx="4488960" cy="3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67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구현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F67A-9534-7B2F-FBED-6D8B0FEBABD4}"/>
              </a:ext>
            </a:extLst>
          </p:cNvPr>
          <p:cNvSpPr txBox="1"/>
          <p:nvPr/>
        </p:nvSpPr>
        <p:spPr>
          <a:xfrm>
            <a:off x="163538" y="178123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43" y="1905722"/>
            <a:ext cx="4266680" cy="43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소감</a:t>
            </a:r>
            <a:endParaRPr lang="en-US" altLang="ko-KR" sz="8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F67A-9534-7B2F-FBED-6D8B0FEBABD4}"/>
              </a:ext>
            </a:extLst>
          </p:cNvPr>
          <p:cNvSpPr txBox="1"/>
          <p:nvPr/>
        </p:nvSpPr>
        <p:spPr>
          <a:xfrm>
            <a:off x="163538" y="178123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6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052" name="Picture 4" descr="밑 빠진 독에 물 붓기 : 네이버 블로그">
            <a:extLst>
              <a:ext uri="{FF2B5EF4-FFF2-40B4-BE49-F238E27FC236}">
                <a16:creationId xmlns:a16="http://schemas.microsoft.com/office/drawing/2014/main" id="{5DD394AB-B3D9-BB7A-C44B-28B04497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35" y="3125458"/>
            <a:ext cx="31242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2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언가에 대해 생각하는 남자의 만화 스톡 일러스트 궁금증이나 물음표에 대한 남자 일러스트레이션 개념에 대한 스톡 벡터 아트 및 기타  이미지 - iStock">
            <a:extLst>
              <a:ext uri="{FF2B5EF4-FFF2-40B4-BE49-F238E27FC236}">
                <a16:creationId xmlns:a16="http://schemas.microsoft.com/office/drawing/2014/main" id="{AC1BCCC3-297E-4E22-BDBA-C6B68BF3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85" y="2256886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Q&amp;A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32B15-3776-263E-433F-36C428802A27}"/>
              </a:ext>
            </a:extLst>
          </p:cNvPr>
          <p:cNvSpPr txBox="1"/>
          <p:nvPr/>
        </p:nvSpPr>
        <p:spPr>
          <a:xfrm>
            <a:off x="163538" y="178123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7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4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끝</a:t>
            </a:r>
            <a:endParaRPr lang="en-US" altLang="ko-KR" sz="8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6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33421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개발 목적</a:t>
            </a:r>
            <a:endParaRPr lang="en-US" altLang="ko-KR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1DAB5-71E4-5F4E-DCE5-FFFF641A34D9}"/>
              </a:ext>
            </a:extLst>
          </p:cNvPr>
          <p:cNvSpPr txBox="1"/>
          <p:nvPr/>
        </p:nvSpPr>
        <p:spPr>
          <a:xfrm>
            <a:off x="163538" y="178123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084" name="Picture 12" descr="초보운전_혼자 운전 한달차 출퇴근길 운전실력은..??(거침이 없뜨아?!)/첫차 벤츠a220 운전연수#6 - YouTube">
            <a:extLst>
              <a:ext uri="{FF2B5EF4-FFF2-40B4-BE49-F238E27FC236}">
                <a16:creationId xmlns:a16="http://schemas.microsoft.com/office/drawing/2014/main" id="{0F2FBDFC-673D-F2F9-A597-DAC092F3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t="13024" r="1069" b="12336"/>
          <a:stretch/>
        </p:blipFill>
        <p:spPr bwMode="auto">
          <a:xfrm>
            <a:off x="3674853" y="2579298"/>
            <a:ext cx="4459856" cy="25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8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사용프로그램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Java Version: "11.0.20"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Eclipse Version: 4.19.0.v20210303-1800</a:t>
            </a: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178123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2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컨셉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C1353-19CD-3EBA-95CB-F3CF907A7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86" y="1756464"/>
            <a:ext cx="3286125" cy="3362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0EBB1-AC1F-25FE-6ADE-724AAE90F444}"/>
              </a:ext>
            </a:extLst>
          </p:cNvPr>
          <p:cNvSpPr txBox="1"/>
          <p:nvPr/>
        </p:nvSpPr>
        <p:spPr>
          <a:xfrm>
            <a:off x="3349206" y="561228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레퍼런스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릿드의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코딩연구소 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https://ridd-coding.tistory.com/85</a:t>
            </a:r>
            <a:r>
              <a:rPr lang="ko-KR" altLang="en-US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6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883070" y="1259300"/>
            <a:ext cx="49460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컨셉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100" name="Picture 4" descr="더하기 기호 - 무료 표지판개 아이콘">
            <a:extLst>
              <a:ext uri="{FF2B5EF4-FFF2-40B4-BE49-F238E27FC236}">
                <a16:creationId xmlns:a16="http://schemas.microsoft.com/office/drawing/2014/main" id="{F536EF90-2F0A-8D9F-B0D9-EF1EFC47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76" y="3329796"/>
            <a:ext cx="363747" cy="3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38B4F-8DCC-CA3C-BAD5-437F85809820}"/>
              </a:ext>
            </a:extLst>
          </p:cNvPr>
          <p:cNvSpPr txBox="1"/>
          <p:nvPr/>
        </p:nvSpPr>
        <p:spPr>
          <a:xfrm>
            <a:off x="1578635" y="2812211"/>
            <a:ext cx="1837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시간제한기능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Java swing</a:t>
            </a: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104" name="Picture 8" descr="Wiktionary, the free dictionary">
            <a:extLst>
              <a:ext uri="{FF2B5EF4-FFF2-40B4-BE49-F238E27FC236}">
                <a16:creationId xmlns:a16="http://schemas.microsoft.com/office/drawing/2014/main" id="{B81AC214-6980-845A-774A-658126E39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5483" y="3131389"/>
            <a:ext cx="957532" cy="9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40404-3921-C2EE-C3A5-22450C516477}"/>
              </a:ext>
            </a:extLst>
          </p:cNvPr>
          <p:cNvSpPr txBox="1"/>
          <p:nvPr/>
        </p:nvSpPr>
        <p:spPr>
          <a:xfrm>
            <a:off x="8157715" y="3301040"/>
            <a:ext cx="325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핑크빈</a:t>
            </a:r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죽이기 게임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8" name="Picture 4" descr="Pink Bean: MapleStory by xXKakashiFanXx on DeviantArt">
            <a:extLst>
              <a:ext uri="{FF2B5EF4-FFF2-40B4-BE49-F238E27FC236}">
                <a16:creationId xmlns:a16="http://schemas.microsoft.com/office/drawing/2014/main" id="{C7D07622-A8A7-97DB-A90C-5E703D1A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08" y="1727439"/>
            <a:ext cx="4190233" cy="37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DCBE8-F17B-0BFA-0340-7FA7C0268C3A}"/>
              </a:ext>
            </a:extLst>
          </p:cNvPr>
          <p:cNvSpPr txBox="1"/>
          <p:nvPr/>
        </p:nvSpPr>
        <p:spPr>
          <a:xfrm>
            <a:off x="1292866" y="1359053"/>
            <a:ext cx="49460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소스코드 개발과정 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6F9AF3-7339-B02D-73EC-1AB86E7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2188671"/>
            <a:ext cx="5186902" cy="33421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07578" y="1905384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</a:t>
            </a:r>
            <a:r>
              <a:rPr lang="en-US" altLang="ko-KR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ublic </a:t>
            </a:r>
            <a:r>
              <a:rPr lang="ko-KR" altLang="en-US" sz="16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Main</a:t>
            </a:r>
            <a:r>
              <a:rPr lang="ko-KR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battle</a:t>
            </a: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PinkBean</a:t>
            </a: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PinkTimer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extends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Thread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</a:t>
            </a:r>
            <a:r>
              <a:rPr lang="en-US" altLang="ko-KR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ublic </a:t>
            </a:r>
            <a:r>
              <a:rPr lang="ko-KR" altLang="en-US" sz="16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PinkBean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attack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Human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 ,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attack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Human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int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damage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HealPinkBean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extends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PinkBean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heal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PinkBean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 ,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attack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Human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AttackPinkBean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extends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PinkBean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attack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Human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), attack2(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Human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</a:t>
            </a:r>
            <a:r>
              <a:rPr lang="en-US" altLang="ko-KR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ublic </a:t>
            </a:r>
            <a:r>
              <a:rPr lang="ko-KR" altLang="en-US" sz="16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Class</a:t>
            </a:r>
            <a:r>
              <a:rPr lang="ko-KR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Human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attack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PinkBean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p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), </a:t>
            </a:r>
            <a:r>
              <a:rPr lang="ko-KR" altLang="en-US" sz="12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selfHeal</a:t>
            </a:r>
            <a:r>
              <a:rPr lang="ko-KR" altLang="en-US" sz="12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0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26080" y="1388225"/>
            <a:ext cx="5735782" cy="5295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9AECE-A2CB-4892-B93A-E3B32FF70C5E}"/>
              </a:ext>
            </a:extLst>
          </p:cNvPr>
          <p:cNvSpPr txBox="1"/>
          <p:nvPr/>
        </p:nvSpPr>
        <p:spPr>
          <a:xfrm>
            <a:off x="4917058" y="948905"/>
            <a:ext cx="183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&lt;GUI </a:t>
            </a:r>
            <a:r>
              <a:rPr lang="ko-KR" altLang="en-US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구조</a:t>
            </a:r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&gt;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81" y="1656791"/>
            <a:ext cx="5683395" cy="4879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1222" y="3108960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이미지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073" y="3108960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이미지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2361" y="3108960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이미지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1222" y="445054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버튼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553" y="445054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버튼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6106" y="445054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버튼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009903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91028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771" y="491028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65313" y="491028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57553" y="5263638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7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3076" y="5638235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3076" y="6102112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라벨</a:t>
            </a:r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6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0" y="1656791"/>
            <a:ext cx="5735782" cy="50266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6861" y="1362538"/>
            <a:ext cx="540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JavaProject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0C6A7-1F45-7D0A-1A11-81C99312AAAB}"/>
              </a:ext>
            </a:extLst>
          </p:cNvPr>
          <p:cNvSpPr txBox="1"/>
          <p:nvPr/>
        </p:nvSpPr>
        <p:spPr>
          <a:xfrm>
            <a:off x="163538" y="74607"/>
            <a:ext cx="49460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25C2E-DB6E-51E7-D038-27CCAD060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" t="16657" r="51918" b="52903"/>
          <a:stretch/>
        </p:blipFill>
        <p:spPr>
          <a:xfrm>
            <a:off x="1069675" y="2027208"/>
            <a:ext cx="9798217" cy="3786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C9AECE-A2CB-4892-B93A-E3B32FF70C5E}"/>
              </a:ext>
            </a:extLst>
          </p:cNvPr>
          <p:cNvSpPr txBox="1"/>
          <p:nvPr/>
        </p:nvSpPr>
        <p:spPr>
          <a:xfrm>
            <a:off x="4917058" y="948905"/>
            <a:ext cx="183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&lt;Main class&gt;</a:t>
            </a:r>
          </a:p>
          <a:p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240</Words>
  <Application>Microsoft Office PowerPoint</Application>
  <PresentationFormat>와이드스크린</PresentationFormat>
  <Paragraphs>173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-윤고딕310</vt:lpstr>
      <vt:lpstr>-윤고딕350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56</cp:revision>
  <dcterms:created xsi:type="dcterms:W3CDTF">2023-08-17T08:34:41Z</dcterms:created>
  <dcterms:modified xsi:type="dcterms:W3CDTF">2023-08-22T03:06:57Z</dcterms:modified>
</cp:coreProperties>
</file>