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8" r:id="rId2"/>
    <p:sldId id="350" r:id="rId3"/>
    <p:sldId id="365" r:id="rId4"/>
    <p:sldId id="3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95445-C06F-4FFD-9BFF-1C686497F4E5}" v="4" dt="2021-08-05T02:36:08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93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7FDB-BF44-49AB-8778-4F68A7248F7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4E6A-89C4-46F9-9DC4-071690F2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1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E6A-89C4-46F9-9DC4-071690F26B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BF1E-7DF1-4B7D-863D-9A1A7BC4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8B068-5E96-4176-A8BB-E9583701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728F8-314B-46C7-B3A6-3BAF715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1BD2D-13F9-4ACD-98F7-C0A00DD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E8396-0FCF-4B2B-A0C5-ECC46BD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C54F6-1106-4018-A77D-F1B4D33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4DD6E-75C1-467B-AF39-FF05B617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AC373-8466-4BCD-BE8B-AABB562B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9CDE3-6BC1-43A5-84A8-77AC685F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E14A7-65B1-4264-A9F7-FCC400F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0C717-D79D-4A24-A2E8-BABF77F46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8B5D2-46C9-44A7-9D0E-F39AAAE4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1B00A-5550-4E58-9A38-A50BB878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06D0-CE4E-441C-A097-0E6A25C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ECE3-AE6C-44F6-909A-9AF949F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9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205606" y="2280063"/>
            <a:ext cx="298114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spc="-100" baseline="0" dirty="0">
                <a:solidFill>
                  <a:srgbClr val="052F7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Contents</a:t>
            </a:r>
            <a:endParaRPr lang="ko-KR" altLang="en-US" sz="4100" spc="-100" baseline="0" dirty="0">
              <a:solidFill>
                <a:srgbClr val="052F7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51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pos="6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C7009-CE29-024D-AF12-D947F771FDDE}"/>
              </a:ext>
            </a:extLst>
          </p:cNvPr>
          <p:cNvSpPr txBox="1"/>
          <p:nvPr userDrawn="1"/>
        </p:nvSpPr>
        <p:spPr>
          <a:xfrm>
            <a:off x="450524" y="6533348"/>
            <a:ext cx="2304363" cy="276999"/>
          </a:xfrm>
          <a:prstGeom prst="rect">
            <a:avLst/>
          </a:prstGeom>
          <a:solidFill>
            <a:srgbClr val="052F6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B6E93"/>
                </a:solidFill>
              </a:rPr>
              <a:t>KOREA</a:t>
            </a:r>
            <a:r>
              <a:rPr lang="en-US" altLang="ko-KR" sz="1200" b="1" baseline="0" dirty="0">
                <a:solidFill>
                  <a:srgbClr val="5B6E93"/>
                </a:solidFill>
              </a:rPr>
              <a:t> E-VOTING</a:t>
            </a:r>
            <a:endParaRPr lang="ko-KR" altLang="en-US" sz="1200" b="1" dirty="0">
              <a:solidFill>
                <a:srgbClr val="5B6E9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11AD-5DBA-DF49-8C2C-312104A46CC1}"/>
              </a:ext>
            </a:extLst>
          </p:cNvPr>
          <p:cNvSpPr/>
          <p:nvPr userDrawn="1"/>
        </p:nvSpPr>
        <p:spPr>
          <a:xfrm>
            <a:off x="-15240" y="6495392"/>
            <a:ext cx="12204000" cy="362608"/>
          </a:xfrm>
          <a:prstGeom prst="rect">
            <a:avLst/>
          </a:prstGeom>
          <a:solidFill>
            <a:srgbClr val="1F45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D027E-494B-974B-B5D7-E6DE9FE09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524" y="6495392"/>
            <a:ext cx="1652596" cy="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327F-D64E-E94C-872A-EFEDE4050E9F}"/>
              </a:ext>
            </a:extLst>
          </p:cNvPr>
          <p:cNvSpPr txBox="1"/>
          <p:nvPr userDrawn="1"/>
        </p:nvSpPr>
        <p:spPr>
          <a:xfrm>
            <a:off x="450524" y="6533348"/>
            <a:ext cx="2304363" cy="276999"/>
          </a:xfrm>
          <a:prstGeom prst="rect">
            <a:avLst/>
          </a:prstGeom>
          <a:solidFill>
            <a:srgbClr val="052F6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B6E93"/>
                </a:solidFill>
              </a:rPr>
              <a:t>KOREA</a:t>
            </a:r>
            <a:r>
              <a:rPr lang="en-US" altLang="ko-KR" sz="1200" b="1" baseline="0" dirty="0">
                <a:solidFill>
                  <a:srgbClr val="5B6E93"/>
                </a:solidFill>
              </a:rPr>
              <a:t> E-VOTING</a:t>
            </a:r>
            <a:endParaRPr lang="ko-KR" altLang="en-US" sz="1200" b="1" dirty="0">
              <a:solidFill>
                <a:srgbClr val="5B6E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23F3C-B4BC-6643-B2D9-A312988DD9D1}"/>
              </a:ext>
            </a:extLst>
          </p:cNvPr>
          <p:cNvSpPr/>
          <p:nvPr userDrawn="1"/>
        </p:nvSpPr>
        <p:spPr>
          <a:xfrm>
            <a:off x="0" y="6495392"/>
            <a:ext cx="12192000" cy="362608"/>
          </a:xfrm>
          <a:prstGeom prst="rect">
            <a:avLst/>
          </a:prstGeom>
          <a:solidFill>
            <a:srgbClr val="1F45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17B50-A2B5-4F4D-A426-6FA4F16E6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524" y="6495392"/>
            <a:ext cx="1652596" cy="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00E8-B276-466D-AE61-2A819BDB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17115-E0A5-4926-A8BD-11D61E53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F7BE-5C66-4B43-B53F-861FB1C8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EEAD5-AFD4-4328-83BA-520F2EA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EE35B-0F39-4A70-B846-58CC5B5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1922-F81B-4814-A9EE-21E5D3ED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A6EB-D5E3-49E4-A110-BC2F61E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73C5B-2329-4385-BE2D-8DEFA64B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9134A-DC3C-4E2E-A979-17F804A9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233-BE85-488A-AF67-CCB8657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B1F0F-92F0-4B47-AEEC-D05A8B1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EC455-DFF6-4820-A698-1C70F711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301AD-96D3-48B2-AFB6-3BE6C0F7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04198-D17A-4CA5-9C81-51A610C8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7D615-B38C-463A-97B1-66A048A4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47133-01BE-45FB-A521-CC1EC6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9F48-1880-406D-856C-023D571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9FFD5-7DDA-40CD-A90E-A555CA15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DEB53-CC0E-4886-9DEF-91EFBAE2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FC6DC-12B1-48D7-8D5D-756F555A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52A33-78C1-4E56-B657-F670191E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F76F3-37D5-4B68-8A71-A7FCFDF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82DB3-7E6A-454C-8EFE-FEC8C49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559E0-4681-469E-A081-C1974F71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CAC2-DCC9-4663-BFFE-5C142988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570D-7829-4833-ACC6-B4C3F739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31879-160B-4359-8AF2-CD8A53FA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385D0-A845-46B2-96FF-B66D43E0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C2FEA-972D-45F7-8F31-4E3611EE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9DF71-CB8A-4C61-9FD6-B8540C6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354F8-80A2-4B5A-BF3F-ECFB93F4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8EED8-EB8F-4C19-B677-0333E2F3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4B0D-5703-4B34-94BB-67FEEC52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287D1-15FD-4BE5-B058-EFCBE91A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ABBF-9F23-4969-AE0C-62283D3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F59E8-C98F-4B0A-9D23-CAE3B02D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EE2CB-D6E6-40DF-B223-087413AF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217A-3CB2-471A-97DB-85A1CBEF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98F5F-8FD0-428E-AB14-5A647F10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65446-5686-4355-9581-81A2DF32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3F359-7945-4A92-B527-71C0B7B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77155-537C-486E-AAD2-D8A29B25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233AC-84D1-4B95-B6AB-8B895C2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F0B85-0C6A-4045-9869-A057CD61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2736E-9BDC-48D9-8412-7B0C4A14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13850-3DA5-4FBB-B2DC-672442D4C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AEB-B487-4B2F-AEA5-BAAEF32B3BC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049D-DAE6-40E9-9359-FFB1083D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C7087-372D-4730-9635-4DCD85BE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0B2B76E-A249-144E-95FF-EC75A1C11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07"/>
          <a:stretch/>
        </p:blipFill>
        <p:spPr>
          <a:xfrm>
            <a:off x="2898408" y="3801997"/>
            <a:ext cx="335489" cy="27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029" y="2214284"/>
            <a:ext cx="7668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250" dirty="0">
                <a:solidFill>
                  <a:srgbClr val="062D6E"/>
                </a:solidFill>
                <a:latin typeface="Arial Black" panose="020B0A04020102020204" pitchFamily="34" charset="0"/>
                <a:ea typeface="Noto Sans CJK KR Thin" panose="020B0200000000000000" pitchFamily="34" charset="-127"/>
              </a:rPr>
              <a:t>TOP</a:t>
            </a:r>
            <a:endParaRPr lang="ko-KR" altLang="en-US" sz="4400" spc="-250" dirty="0">
              <a:solidFill>
                <a:srgbClr val="062D6E"/>
              </a:solidFill>
              <a:latin typeface="Arial Black" panose="020B0A04020102020204" pitchFamily="34" charset="0"/>
              <a:ea typeface="Noto Sans CJK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029" y="3938642"/>
            <a:ext cx="2422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MIDDLE</a:t>
            </a:r>
            <a:endParaRPr lang="ko-KR" altLang="en-US" sz="1700" b="1" spc="-50" dirty="0">
              <a:solidFill>
                <a:srgbClr val="062D6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49D73-1FB3-4451-8747-FBA6895EBB20}"/>
              </a:ext>
            </a:extLst>
          </p:cNvPr>
          <p:cNvSpPr txBox="1"/>
          <p:nvPr/>
        </p:nvSpPr>
        <p:spPr>
          <a:xfrm>
            <a:off x="1441028" y="5247502"/>
            <a:ext cx="2422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</a:t>
            </a:r>
            <a:endParaRPr lang="ko-KR" altLang="en-US" sz="1700" b="1" spc="-50" dirty="0">
              <a:solidFill>
                <a:srgbClr val="062D6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0801" y="3275074"/>
            <a:ext cx="359290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배고프다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8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0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5</Words>
  <Application>Microsoft Office PowerPoint</Application>
  <PresentationFormat>와이드스크린</PresentationFormat>
  <Paragraphs>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CJK KR Medium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한국전자투표 조민희</dc:creator>
  <cp:lastModifiedBy>김호수 (HoSoo Kim)</cp:lastModifiedBy>
  <cp:revision>66</cp:revision>
  <dcterms:created xsi:type="dcterms:W3CDTF">2019-05-22T10:59:17Z</dcterms:created>
  <dcterms:modified xsi:type="dcterms:W3CDTF">2021-08-05T02:36:54Z</dcterms:modified>
</cp:coreProperties>
</file>