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48" r:id="rId2"/>
    <p:sldId id="350" r:id="rId3"/>
    <p:sldId id="365" r:id="rId4"/>
    <p:sldId id="37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95445-C06F-4FFD-9BFF-1C686497F4E5}" v="4" dt="2021-08-05T02:36:08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94693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7FDB-BF44-49AB-8778-4F68A7248F77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34E6A-89C4-46F9-9DC4-071690F2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1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E6A-89C4-46F9-9DC4-071690F26B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2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7BF1E-7DF1-4B7D-863D-9A1A7BC4B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B8B068-5E96-4176-A8BB-E9583701D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728F8-314B-46C7-B3A6-3BAF715E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1BD2D-13F9-4ACD-98F7-C0A00DD3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E8396-0FCF-4B2B-A0C5-ECC46BD9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0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C54F6-1106-4018-A77D-F1B4D33F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4DD6E-75C1-467B-AF39-FF05B617A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AC373-8466-4BCD-BE8B-AABB562B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9CDE3-6BC1-43A5-84A8-77AC685F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E14A7-65B1-4264-A9F7-FCC400F4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5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00C717-D79D-4A24-A2E8-BABF77F46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B8B5D2-46C9-44A7-9D0E-F39AAAE4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1B00A-5550-4E58-9A38-A50BB878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606D0-CE4E-441C-A097-0E6A25CC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EECE3-AE6C-44F6-909A-9AF949F8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74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19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205606" y="2280063"/>
            <a:ext cx="298114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00" spc="-100" baseline="0" dirty="0">
                <a:solidFill>
                  <a:srgbClr val="052F7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Contents</a:t>
            </a:r>
            <a:endParaRPr lang="ko-KR" altLang="en-US" sz="4100" spc="-100" baseline="0" dirty="0">
              <a:solidFill>
                <a:srgbClr val="052F74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651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  <p15:guide id="2" pos="69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2C7009-CE29-024D-AF12-D947F771FDDE}"/>
              </a:ext>
            </a:extLst>
          </p:cNvPr>
          <p:cNvSpPr txBox="1"/>
          <p:nvPr userDrawn="1"/>
        </p:nvSpPr>
        <p:spPr>
          <a:xfrm>
            <a:off x="450524" y="6533348"/>
            <a:ext cx="2304363" cy="276999"/>
          </a:xfrm>
          <a:prstGeom prst="rect">
            <a:avLst/>
          </a:prstGeom>
          <a:solidFill>
            <a:srgbClr val="052F67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5B6E93"/>
                </a:solidFill>
              </a:rPr>
              <a:t>KOREA</a:t>
            </a:r>
            <a:r>
              <a:rPr lang="en-US" altLang="ko-KR" sz="1200" b="1" baseline="0" dirty="0">
                <a:solidFill>
                  <a:srgbClr val="5B6E93"/>
                </a:solidFill>
              </a:rPr>
              <a:t> E-VOTING</a:t>
            </a:r>
            <a:endParaRPr lang="ko-KR" altLang="en-US" sz="1200" b="1" dirty="0">
              <a:solidFill>
                <a:srgbClr val="5B6E93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F611AD-5DBA-DF49-8C2C-312104A46CC1}"/>
              </a:ext>
            </a:extLst>
          </p:cNvPr>
          <p:cNvSpPr/>
          <p:nvPr userDrawn="1"/>
        </p:nvSpPr>
        <p:spPr>
          <a:xfrm>
            <a:off x="-15240" y="6495392"/>
            <a:ext cx="12204000" cy="362608"/>
          </a:xfrm>
          <a:prstGeom prst="rect">
            <a:avLst/>
          </a:prstGeom>
          <a:solidFill>
            <a:srgbClr val="1F45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9D027E-494B-974B-B5D7-E6DE9FE09F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0524" y="6495392"/>
            <a:ext cx="1652596" cy="3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04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세로 제목 및 텍스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F327F-D64E-E94C-872A-EFEDE4050E9F}"/>
              </a:ext>
            </a:extLst>
          </p:cNvPr>
          <p:cNvSpPr txBox="1"/>
          <p:nvPr userDrawn="1"/>
        </p:nvSpPr>
        <p:spPr>
          <a:xfrm>
            <a:off x="450524" y="6533348"/>
            <a:ext cx="2304363" cy="276999"/>
          </a:xfrm>
          <a:prstGeom prst="rect">
            <a:avLst/>
          </a:prstGeom>
          <a:solidFill>
            <a:srgbClr val="052F67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5B6E93"/>
                </a:solidFill>
              </a:rPr>
              <a:t>KOREA</a:t>
            </a:r>
            <a:r>
              <a:rPr lang="en-US" altLang="ko-KR" sz="1200" b="1" baseline="0" dirty="0">
                <a:solidFill>
                  <a:srgbClr val="5B6E93"/>
                </a:solidFill>
              </a:rPr>
              <a:t> E-VOTING</a:t>
            </a:r>
            <a:endParaRPr lang="ko-KR" altLang="en-US" sz="1200" b="1" dirty="0">
              <a:solidFill>
                <a:srgbClr val="5B6E9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623F3C-B4BC-6643-B2D9-A312988DD9D1}"/>
              </a:ext>
            </a:extLst>
          </p:cNvPr>
          <p:cNvSpPr/>
          <p:nvPr userDrawn="1"/>
        </p:nvSpPr>
        <p:spPr>
          <a:xfrm>
            <a:off x="0" y="6495392"/>
            <a:ext cx="12192000" cy="362608"/>
          </a:xfrm>
          <a:prstGeom prst="rect">
            <a:avLst/>
          </a:prstGeom>
          <a:solidFill>
            <a:srgbClr val="1F45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F17B50-A2B5-4F4D-A426-6FA4F16E6B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0524" y="6495392"/>
            <a:ext cx="1652596" cy="3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8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100E8-B276-466D-AE61-2A819BDB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17115-E0A5-4926-A8BD-11D61E53E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9F7BE-5C66-4B43-B53F-861FB1C8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EEAD5-AFD4-4328-83BA-520F2EA8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EE35B-0F39-4A70-B846-58CC5B52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9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41922-F81B-4814-A9EE-21E5D3ED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7A6EB-D5E3-49E4-A110-BC2F61EF1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73C5B-2329-4385-BE2D-8DEFA64B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9134A-DC3C-4E2E-A979-17F804A9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2A233-BE85-488A-AF67-CCB86578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8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B1F0F-92F0-4B47-AEEC-D05A8B12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EC455-DFF6-4820-A698-1C70F7110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F301AD-96D3-48B2-AFB6-3BE6C0F76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04198-D17A-4CA5-9C81-51A610C8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F7D615-B38C-463A-97B1-66A048A4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47133-01BE-45FB-A521-CC1EC629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0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59F48-1880-406D-856C-023D5715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39FFD5-7DDA-40CD-A90E-A555CA15E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8DEB53-CC0E-4886-9DEF-91EFBAE29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FFC6DC-12B1-48D7-8D5D-756F555A0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C52A33-78C1-4E56-B657-F670191E6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2F76F3-37D5-4B68-8A71-A7FCFDF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882DB3-7E6A-454C-8EFE-FEC8C49B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F559E0-4681-469E-A081-C1974F71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95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9CAC2-DCC9-4663-BFFE-5C142988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D570D-7829-4833-ACC6-B4C3F739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731879-160B-4359-8AF2-CD8A53FA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A385D0-A845-46B2-96FF-B66D43E0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37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FC2FEA-972D-45F7-8F31-4E3611EE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99DF71-CB8A-4C61-9FD6-B8540C69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F354F8-80A2-4B5A-BF3F-ECFB93F4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6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8EED8-EB8F-4C19-B677-0333E2F3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44B0D-5703-4B34-94BB-67FEEC52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2287D1-15FD-4BE5-B058-EFCBE91A0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AABBF-9F23-4969-AE0C-62283D31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DF59E8-C98F-4B0A-9D23-CAE3B02D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EE2CB-D6E6-40DF-B223-087413AF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28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7217A-3CB2-471A-97DB-85A1CBEF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198F5F-8FD0-428E-AB14-5A647F10B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165446-5686-4355-9581-81A2DF325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3F359-7945-4A92-B527-71C0B7B7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577155-537C-486E-AAD2-D8A29B25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233AC-84D1-4B95-B6AB-8B895C27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4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3F0B85-0C6A-4045-9869-A057CD617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2736E-9BDC-48D9-8412-7B0C4A140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13850-3DA5-4FBB-B2DC-672442D4C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AAEB-B487-4B2F-AEA5-BAAEF32B3BC2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F049D-DAE6-40E9-9359-FFB1083D9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C7087-372D-4730-9635-4DCD85BE6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1029" y="2214284"/>
            <a:ext cx="7668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250" dirty="0">
                <a:solidFill>
                  <a:srgbClr val="062D6E"/>
                </a:solidFill>
                <a:latin typeface="Arial Black" panose="020B0A04020102020204" pitchFamily="34" charset="0"/>
                <a:ea typeface="Noto Sans CJK KR Thin" panose="020B0200000000000000" pitchFamily="34" charset="-127"/>
              </a:rPr>
              <a:t>TOP</a:t>
            </a:r>
            <a:endParaRPr lang="ko-KR" altLang="en-US" sz="4400" spc="-250" dirty="0">
              <a:solidFill>
                <a:srgbClr val="062D6E"/>
              </a:solidFill>
              <a:latin typeface="Arial Black" panose="020B0A04020102020204" pitchFamily="34" charset="0"/>
              <a:ea typeface="Noto Sans CJK KR Thin" panose="020B02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1028" y="3898319"/>
            <a:ext cx="242217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spc="-150" dirty="0">
                <a:solidFill>
                  <a:srgbClr val="062D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MIDDLE</a:t>
            </a:r>
            <a:endParaRPr lang="ko-KR" altLang="en-US" sz="1700" b="1" spc="-50" dirty="0">
              <a:solidFill>
                <a:srgbClr val="062D6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49D73-1FB3-4451-8747-FBA6895EBB20}"/>
              </a:ext>
            </a:extLst>
          </p:cNvPr>
          <p:cNvSpPr txBox="1"/>
          <p:nvPr/>
        </p:nvSpPr>
        <p:spPr>
          <a:xfrm>
            <a:off x="1441028" y="5166856"/>
            <a:ext cx="242217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spc="-50" dirty="0">
                <a:solidFill>
                  <a:srgbClr val="062D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BOTTOM</a:t>
            </a:r>
            <a:endParaRPr lang="ko-KR" altLang="en-US" sz="1700" b="1" spc="-50" dirty="0">
              <a:solidFill>
                <a:srgbClr val="062D6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0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90801" y="3275074"/>
            <a:ext cx="359290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배고프다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487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05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33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5</Words>
  <Application>Microsoft Office PowerPoint</Application>
  <PresentationFormat>와이드스크린</PresentationFormat>
  <Paragraphs>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Noto Sans CJK KR Medium</vt:lpstr>
      <vt:lpstr>Noto Sans CJK KR Thin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한국전자투표 조민희</dc:creator>
  <cp:lastModifiedBy>Owner</cp:lastModifiedBy>
  <cp:revision>67</cp:revision>
  <dcterms:created xsi:type="dcterms:W3CDTF">2019-05-22T10:59:17Z</dcterms:created>
  <dcterms:modified xsi:type="dcterms:W3CDTF">2021-08-09T10:17:28Z</dcterms:modified>
</cp:coreProperties>
</file>