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ranklin Gothic" panose="020B060402020202020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ibre Franklin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0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7057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6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94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54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43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77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299861"/>
            <a:ext cx="6045695" cy="51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lang="en-US" dirty="0" smtClean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>
              <a:spcBef>
                <a:spcPts val="0"/>
              </a:spcBef>
            </a:pPr>
            <a:r>
              <a:rPr lang="en-IN" sz="1600" dirty="0"/>
              <a:t>Dell Technologies, Bangalore, India.</a:t>
            </a:r>
            <a:endParaRPr lang="en-US" sz="16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Code: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IN" sz="1600" dirty="0" smtClean="0"/>
              <a:t>UP1262</a:t>
            </a: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Title:</a:t>
            </a:r>
            <a:r>
              <a:rPr lang="en-US" sz="1600" dirty="0" err="1"/>
              <a:t>Conversational</a:t>
            </a:r>
            <a:r>
              <a:rPr lang="en-US" sz="1600" dirty="0"/>
              <a:t> </a:t>
            </a:r>
            <a:r>
              <a:rPr lang="en-US" sz="1600" dirty="0" err="1"/>
              <a:t>Chatbot</a:t>
            </a:r>
            <a:r>
              <a:rPr lang="en-US" sz="1600" dirty="0"/>
              <a:t> Builder - Smarter Virtual Assistants with Domain specific AI</a:t>
            </a:r>
            <a:endParaRPr lang="en-US" sz="16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Daredevils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Koushik Viswanath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C-16604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SSN COLLEGE OF ENGINEERING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SMART AUTOMATION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784684" y="451549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03219" y="2134411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 smtClean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</a:t>
            </a: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dirty="0" smtClean="0"/>
              <a:t>We basically create a </a:t>
            </a:r>
            <a:r>
              <a:rPr lang="en-US" dirty="0" err="1" smtClean="0"/>
              <a:t>json</a:t>
            </a:r>
            <a:r>
              <a:rPr lang="en-US" dirty="0" smtClean="0"/>
              <a:t> file which has the set of patterns and their dedicated response. We then process the human language and train the dataset from </a:t>
            </a:r>
            <a:r>
              <a:rPr lang="en-US" dirty="0" err="1" smtClean="0"/>
              <a:t>json</a:t>
            </a:r>
            <a:r>
              <a:rPr lang="en-US" dirty="0" smtClean="0"/>
              <a:t> file to recognize appropriate patterns to get the responses.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200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086601" y="3573132"/>
            <a:ext cx="4810898" cy="31324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AI- the keywords are fed in and data is trained to choose the appropriate response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ML- Data training is done using machine learning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NATUAL LANGUAGE PROCESSING using </a:t>
            </a:r>
            <a:r>
              <a:rPr lang="en-IN" dirty="0" smtClean="0"/>
              <a:t>NLTK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dirty="0"/>
              <a:t> </a:t>
            </a:r>
            <a:r>
              <a:rPr lang="en-IN" dirty="0" smtClean="0"/>
              <a:t>     The patterns are set according to the natural human     language and the computer is made to understand it</a:t>
            </a:r>
            <a:endParaRPr lang="en-IN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DEEP </a:t>
            </a:r>
            <a:r>
              <a:rPr lang="en-IN" dirty="0" smtClean="0"/>
              <a:t>LEARNING-neural network have been used</a:t>
            </a:r>
            <a:endParaRPr lang="en-IN"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707134-37DB-4557-AD6F-2D21C5D8B84A}"/>
              </a:ext>
            </a:extLst>
          </p:cNvPr>
          <p:cNvSpPr txBox="1"/>
          <p:nvPr/>
        </p:nvSpPr>
        <p:spPr>
          <a:xfrm>
            <a:off x="7315200" y="1085464"/>
            <a:ext cx="1232025" cy="2031325"/>
          </a:xfrm>
          <a:prstGeom prst="rect">
            <a:avLst/>
          </a:prstGeom>
          <a:solidFill>
            <a:srgbClr val="00C057"/>
          </a:solidFill>
        </p:spPr>
        <p:txBody>
          <a:bodyPr wrap="square" rtlCol="0">
            <a:spAutoFit/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Page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>
          <a:xfrm>
            <a:off x="6096000" y="-5615"/>
            <a:ext cx="6096000" cy="6903086"/>
          </a:xfrm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14039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5999" y="2140398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 smtClean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Dependencies: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Python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3.8 or higher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Nltk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sklearn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,torch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modules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 smtClean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Show stoppers: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Updating questions which do not find a pattern in the given word box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Implementing </a:t>
            </a:r>
            <a:r>
              <a:rPr lang="en-US" sz="1600" dirty="0" err="1" smtClean="0">
                <a:solidFill>
                  <a:schemeClr val="dk1"/>
                </a:solidFill>
                <a:latin typeface="Libre Franklin"/>
                <a:sym typeface="Libre Franklin"/>
              </a:rPr>
              <a:t>bert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 technology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Classifying queries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IN" sz="1200" b="1" dirty="0">
                <a:solidFill>
                  <a:srgbClr val="5D7C3F"/>
                </a:solidFill>
              </a:rPr>
              <a:t>Koushik Viswanath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dirty="0">
                <a:solidFill>
                  <a:srgbClr val="5D7C3F"/>
                </a:solidFill>
              </a:rPr>
              <a:t>T </a:t>
            </a:r>
            <a:r>
              <a:rPr lang="en-IN" sz="1200" b="1" dirty="0" err="1">
                <a:solidFill>
                  <a:srgbClr val="5D7C3F"/>
                </a:solidFill>
              </a:rPr>
              <a:t>Shivcharan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 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IN" sz="1200" b="1" dirty="0" err="1">
                <a:solidFill>
                  <a:srgbClr val="5D7C3F"/>
                </a:solidFill>
              </a:rPr>
              <a:t>Tharun</a:t>
            </a:r>
            <a:r>
              <a:rPr lang="en-IN" sz="1200" b="1" dirty="0">
                <a:solidFill>
                  <a:srgbClr val="5D7C3F"/>
                </a:solidFill>
              </a:rPr>
              <a:t> Kumar D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ECE		Year (I,II,III,IV): 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IN" sz="1200" b="1" dirty="0">
                <a:solidFill>
                  <a:srgbClr val="5D7C3F"/>
                </a:solidFill>
              </a:rPr>
              <a:t>R </a:t>
            </a:r>
            <a:r>
              <a:rPr lang="en-IN" sz="1200" b="1" dirty="0" err="1">
                <a:solidFill>
                  <a:srgbClr val="5D7C3F"/>
                </a:solidFill>
              </a:rPr>
              <a:t>Abhinav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IN" sz="1200" b="1" dirty="0" err="1">
                <a:solidFill>
                  <a:srgbClr val="5D7C3F"/>
                </a:solidFill>
              </a:rPr>
              <a:t>Amaan</a:t>
            </a:r>
            <a:r>
              <a:rPr lang="en-IN" sz="1200" b="1" dirty="0">
                <a:solidFill>
                  <a:srgbClr val="5D7C3F"/>
                </a:solidFill>
              </a:rPr>
              <a:t> Meer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EEE		Year (I,II,III,IV): 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K L </a:t>
            </a:r>
            <a:r>
              <a:rPr lang="en-US" sz="1200" b="1" dirty="0" err="1">
                <a:solidFill>
                  <a:srgbClr val="5D7C3F"/>
                </a:solidFill>
              </a:rPr>
              <a:t>Mrithula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):CSE		Year (I,II,III,IV): II </a:t>
            </a:r>
            <a:endParaRPr dirty="0"/>
          </a:p>
          <a:p>
            <a:pPr marL="0" indent="0">
              <a:buClr>
                <a:srgbClr val="804160"/>
              </a:buClr>
              <a:buSzPts val="1200"/>
            </a:pPr>
            <a:r>
              <a:rPr lang="en-US" sz="1200" b="1" dirty="0">
                <a:solidFill>
                  <a:srgbClr val="804160"/>
                </a:solidFill>
              </a:rPr>
              <a:t>Team Mentor 1 Name: Dr </a:t>
            </a:r>
            <a:r>
              <a:rPr lang="en-IN" sz="1200" b="1" dirty="0">
                <a:solidFill>
                  <a:srgbClr val="804160"/>
                </a:solidFill>
              </a:rPr>
              <a:t>B Bharathi</a:t>
            </a:r>
            <a:endParaRPr lang="en-IN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 Academic		Expertise :  AI, ML, Speech processing		Domain Experience (in years): 23</a:t>
            </a:r>
            <a:endParaRPr dirty="0"/>
          </a:p>
          <a:p>
            <a:pPr marL="0" indent="0">
              <a:buClr>
                <a:srgbClr val="804160"/>
              </a:buClr>
              <a:buSzPts val="1200"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r>
              <a:rPr lang="en-IN" sz="1200" b="1" dirty="0" err="1">
                <a:solidFill>
                  <a:srgbClr val="804160"/>
                </a:solidFill>
              </a:rPr>
              <a:t>Betina</a:t>
            </a:r>
            <a:r>
              <a:rPr lang="en-IN" sz="1200" b="1" dirty="0">
                <a:solidFill>
                  <a:srgbClr val="804160"/>
                </a:solidFill>
              </a:rPr>
              <a:t> Antony J</a:t>
            </a:r>
            <a:endParaRPr lang="en-IN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(Academic/Industry): Academic	 	Expertise (AI/ML/Blockchain </a:t>
            </a:r>
            <a:r>
              <a:rPr lang="en-US" sz="1200" dirty="0" err="1"/>
              <a:t>etc</a:t>
            </a:r>
            <a:r>
              <a:rPr lang="en-US" sz="1200"/>
              <a:t>):  AI,ML, NLP</a:t>
            </a:r>
            <a:r>
              <a:rPr lang="en-US" sz="1200" dirty="0"/>
              <a:t>	Domain Experience (in years</a:t>
            </a:r>
            <a:r>
              <a:rPr lang="en-US" sz="1200"/>
              <a:t>):    7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327</Words>
  <Application>Microsoft Office PowerPoint</Application>
  <PresentationFormat>Widescreen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Franklin Gothic</vt:lpstr>
      <vt:lpstr>Calibri</vt:lpstr>
      <vt:lpstr>Arial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Microsoft account</cp:lastModifiedBy>
  <cp:revision>26</cp:revision>
  <dcterms:created xsi:type="dcterms:W3CDTF">2022-02-11T07:14:46Z</dcterms:created>
  <dcterms:modified xsi:type="dcterms:W3CDTF">2022-04-20T13:39:45Z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