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34" r:id="rId1"/>
  </p:sldMasterIdLst>
  <p:notesMasterIdLst>
    <p:notesMasterId r:id="rId33"/>
  </p:notesMasterIdLst>
  <p:sldIdLst>
    <p:sldId id="256" r:id="rId2"/>
    <p:sldId id="260" r:id="rId3"/>
    <p:sldId id="257" r:id="rId4"/>
    <p:sldId id="258" r:id="rId5"/>
    <p:sldId id="259" r:id="rId6"/>
    <p:sldId id="354" r:id="rId7"/>
    <p:sldId id="361" r:id="rId8"/>
    <p:sldId id="362" r:id="rId9"/>
    <p:sldId id="363" r:id="rId10"/>
    <p:sldId id="355" r:id="rId11"/>
    <p:sldId id="364" r:id="rId12"/>
    <p:sldId id="380" r:id="rId13"/>
    <p:sldId id="381" r:id="rId14"/>
    <p:sldId id="365" r:id="rId15"/>
    <p:sldId id="359" r:id="rId16"/>
    <p:sldId id="382" r:id="rId17"/>
    <p:sldId id="366" r:id="rId18"/>
    <p:sldId id="367" r:id="rId19"/>
    <p:sldId id="368" r:id="rId20"/>
    <p:sldId id="383" r:id="rId21"/>
    <p:sldId id="370" r:id="rId22"/>
    <p:sldId id="371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53" r:id="rId31"/>
    <p:sldId id="34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10" autoAdjust="0"/>
    <p:restoredTop sz="93955" autoAdjust="0"/>
  </p:normalViewPr>
  <p:slideViewPr>
    <p:cSldViewPr snapToGrid="0" snapToObjects="1">
      <p:cViewPr varScale="1">
        <p:scale>
          <a:sx n="34" d="100"/>
          <a:sy n="34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380F0-CCB4-4049-9B95-578C678CEED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46D40B-BABC-7E49-8D9A-5E4370595AA9}">
      <dgm:prSet phldrT="[Text]"/>
      <dgm:spPr/>
      <dgm:t>
        <a:bodyPr/>
        <a:lstStyle/>
        <a:p>
          <a:pPr rtl="0"/>
          <a:r>
            <a:rPr lang="en-US" dirty="0"/>
            <a:t>INTRODUCTION</a:t>
          </a:r>
        </a:p>
      </dgm:t>
    </dgm:pt>
    <dgm:pt modelId="{6890D472-C042-8142-B529-76856C53A136}" type="parTrans" cxnId="{FCCAA8FC-192A-EA44-808F-1B9610344FFE}">
      <dgm:prSet/>
      <dgm:spPr/>
      <dgm:t>
        <a:bodyPr/>
        <a:lstStyle/>
        <a:p>
          <a:endParaRPr lang="en-US"/>
        </a:p>
      </dgm:t>
    </dgm:pt>
    <dgm:pt modelId="{3A761B07-6B48-D74D-85AB-C2B7E770CBB0}" type="sibTrans" cxnId="{FCCAA8FC-192A-EA44-808F-1B9610344FFE}">
      <dgm:prSet/>
      <dgm:spPr/>
      <dgm:t>
        <a:bodyPr/>
        <a:lstStyle/>
        <a:p>
          <a:endParaRPr lang="en-US"/>
        </a:p>
      </dgm:t>
    </dgm:pt>
    <dgm:pt modelId="{97CD0F85-F44E-1643-9CCF-CFD9A3F1A640}">
      <dgm:prSet phldrT="[Text]"/>
      <dgm:spPr/>
      <dgm:t>
        <a:bodyPr/>
        <a:lstStyle/>
        <a:p>
          <a:pPr rtl="0"/>
          <a:r>
            <a:rPr lang="en-US" dirty="0"/>
            <a:t>2. WHAT IS ASSOCIATION?</a:t>
          </a:r>
        </a:p>
      </dgm:t>
    </dgm:pt>
    <dgm:pt modelId="{1F36876A-E16E-954F-A044-ACD81BC8A3D7}" type="parTrans" cxnId="{42147E3F-1A68-E64F-8D9D-6B684C7BD096}">
      <dgm:prSet/>
      <dgm:spPr/>
      <dgm:t>
        <a:bodyPr/>
        <a:lstStyle/>
        <a:p>
          <a:endParaRPr lang="en-US"/>
        </a:p>
      </dgm:t>
    </dgm:pt>
    <dgm:pt modelId="{7D16C68B-7FA6-824E-BFA3-9013BCB4032E}" type="sibTrans" cxnId="{42147E3F-1A68-E64F-8D9D-6B684C7BD096}">
      <dgm:prSet/>
      <dgm:spPr/>
      <dgm:t>
        <a:bodyPr/>
        <a:lstStyle/>
        <a:p>
          <a:endParaRPr lang="en-US"/>
        </a:p>
      </dgm:t>
    </dgm:pt>
    <dgm:pt modelId="{AEAA16AE-3128-5E44-920B-40DF5A8072FB}">
      <dgm:prSet phldrT="[Text]"/>
      <dgm:spPr/>
      <dgm:t>
        <a:bodyPr/>
        <a:lstStyle/>
        <a:p>
          <a:pPr rtl="0"/>
          <a:r>
            <a:rPr lang="en-US" dirty="0"/>
            <a:t>5. N:M ASSOCIATION</a:t>
          </a:r>
        </a:p>
      </dgm:t>
    </dgm:pt>
    <dgm:pt modelId="{0D4432F2-2BFD-5541-912B-19E020FE3936}" type="parTrans" cxnId="{94749CC7-8C71-384F-843C-770AE0029B71}">
      <dgm:prSet/>
      <dgm:spPr/>
      <dgm:t>
        <a:bodyPr/>
        <a:lstStyle/>
        <a:p>
          <a:endParaRPr lang="en-US"/>
        </a:p>
      </dgm:t>
    </dgm:pt>
    <dgm:pt modelId="{74C78829-2198-C24D-ACD0-6794361FC7A2}" type="sibTrans" cxnId="{94749CC7-8C71-384F-843C-770AE0029B71}">
      <dgm:prSet/>
      <dgm:spPr/>
      <dgm:t>
        <a:bodyPr/>
        <a:lstStyle/>
        <a:p>
          <a:endParaRPr lang="en-US"/>
        </a:p>
      </dgm:t>
    </dgm:pt>
    <dgm:pt modelId="{340894A7-C986-7E41-9140-2921E625B81A}">
      <dgm:prSet phldrT="[Text]"/>
      <dgm:spPr/>
      <dgm:t>
        <a:bodyPr/>
        <a:lstStyle/>
        <a:p>
          <a:pPr rtl="0"/>
          <a:r>
            <a:rPr lang="en-US" dirty="0"/>
            <a:t>KEY</a:t>
          </a:r>
          <a:r>
            <a:rPr lang="en-US" baseline="0" dirty="0"/>
            <a:t> TERMS</a:t>
          </a:r>
          <a:endParaRPr lang="en-US" dirty="0"/>
        </a:p>
      </dgm:t>
    </dgm:pt>
    <dgm:pt modelId="{4DC1F98E-5D1A-7648-8FC5-0F306EABE0BD}" type="parTrans" cxnId="{2C888A70-7785-DA4B-9970-3C273BFB0119}">
      <dgm:prSet/>
      <dgm:spPr/>
      <dgm:t>
        <a:bodyPr/>
        <a:lstStyle/>
        <a:p>
          <a:endParaRPr lang="en-US"/>
        </a:p>
      </dgm:t>
    </dgm:pt>
    <dgm:pt modelId="{FF5C5760-0DC1-C34C-B87D-881585E5BCC6}" type="sibTrans" cxnId="{2C888A70-7785-DA4B-9970-3C273BFB0119}">
      <dgm:prSet/>
      <dgm:spPr/>
      <dgm:t>
        <a:bodyPr/>
        <a:lstStyle/>
        <a:p>
          <a:endParaRPr lang="en-US"/>
        </a:p>
      </dgm:t>
    </dgm:pt>
    <dgm:pt modelId="{EC55A476-D773-40B2-8536-E11C3B978EF1}">
      <dgm:prSet phldrT="[Text]"/>
      <dgm:spPr/>
      <dgm:t>
        <a:bodyPr/>
        <a:lstStyle/>
        <a:p>
          <a:pPr rtl="0"/>
          <a:r>
            <a:rPr lang="en-US" dirty="0"/>
            <a:t>3. 1:1 ASSOCIATION </a:t>
          </a:r>
        </a:p>
      </dgm:t>
    </dgm:pt>
    <dgm:pt modelId="{AC24EEF7-E941-4A28-A9D8-BBCCAA07AFC5}" type="parTrans" cxnId="{FD155B96-7FD6-4FA4-A6AF-DFE2EFA563ED}">
      <dgm:prSet/>
      <dgm:spPr/>
      <dgm:t>
        <a:bodyPr/>
        <a:lstStyle/>
        <a:p>
          <a:endParaRPr lang="en-US"/>
        </a:p>
      </dgm:t>
    </dgm:pt>
    <dgm:pt modelId="{68D7597B-E95D-4711-BD84-7DA8B211FD72}" type="sibTrans" cxnId="{FD155B96-7FD6-4FA4-A6AF-DFE2EFA563ED}">
      <dgm:prSet/>
      <dgm:spPr/>
      <dgm:t>
        <a:bodyPr/>
        <a:lstStyle/>
        <a:p>
          <a:endParaRPr lang="en-US"/>
        </a:p>
      </dgm:t>
    </dgm:pt>
    <dgm:pt modelId="{1624586E-4983-4CFC-8D66-ABC72C00DDC6}">
      <dgm:prSet phldrT="[Text]"/>
      <dgm:spPr/>
      <dgm:t>
        <a:bodyPr/>
        <a:lstStyle/>
        <a:p>
          <a:pPr rtl="0"/>
          <a:r>
            <a:rPr lang="en-US" dirty="0"/>
            <a:t>4. 1:N ASSOCIATION</a:t>
          </a:r>
        </a:p>
      </dgm:t>
    </dgm:pt>
    <dgm:pt modelId="{9F3B8797-9760-496D-8414-9ACE0C9043FA}" type="parTrans" cxnId="{91770406-123D-4434-A360-B16A6C0A9FD4}">
      <dgm:prSet/>
      <dgm:spPr/>
      <dgm:t>
        <a:bodyPr/>
        <a:lstStyle/>
        <a:p>
          <a:endParaRPr lang="en-US"/>
        </a:p>
      </dgm:t>
    </dgm:pt>
    <dgm:pt modelId="{7DE7B593-F5C8-46B1-A01C-19310ABBB906}" type="sibTrans" cxnId="{91770406-123D-4434-A360-B16A6C0A9FD4}">
      <dgm:prSet/>
      <dgm:spPr/>
      <dgm:t>
        <a:bodyPr/>
        <a:lstStyle/>
        <a:p>
          <a:endParaRPr lang="en-US"/>
        </a:p>
      </dgm:t>
    </dgm:pt>
    <dgm:pt modelId="{A923DC39-53E2-964C-AA27-E6980EA2821C}" type="pres">
      <dgm:prSet presAssocID="{1A0380F0-CCB4-4049-9B95-578C678CEEDF}" presName="linear" presStyleCnt="0">
        <dgm:presLayoutVars>
          <dgm:animLvl val="lvl"/>
          <dgm:resizeHandles val="exact"/>
        </dgm:presLayoutVars>
      </dgm:prSet>
      <dgm:spPr/>
    </dgm:pt>
    <dgm:pt modelId="{2D354D10-461E-AB4B-B885-34FC0A3AFDF4}" type="pres">
      <dgm:prSet presAssocID="{1546D40B-BABC-7E49-8D9A-5E4370595AA9}" presName="parentText" presStyleLbl="node1" presStyleIdx="0" presStyleCnt="6" custLinFactNeighborY="-39742">
        <dgm:presLayoutVars>
          <dgm:chMax val="0"/>
          <dgm:bulletEnabled val="1"/>
        </dgm:presLayoutVars>
      </dgm:prSet>
      <dgm:spPr/>
    </dgm:pt>
    <dgm:pt modelId="{DC11DD96-BBBF-DB41-87AB-963AA0FF603A}" type="pres">
      <dgm:prSet presAssocID="{3A761B07-6B48-D74D-85AB-C2B7E770CBB0}" presName="spacer" presStyleCnt="0"/>
      <dgm:spPr/>
    </dgm:pt>
    <dgm:pt modelId="{25AD71DC-0D6D-7846-873C-50E0A135BED8}" type="pres">
      <dgm:prSet presAssocID="{97CD0F85-F44E-1643-9CCF-CFD9A3F1A64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B65CF52-E735-424C-82E7-28B48F821C8C}" type="pres">
      <dgm:prSet presAssocID="{7D16C68B-7FA6-824E-BFA3-9013BCB4032E}" presName="spacer" presStyleCnt="0"/>
      <dgm:spPr/>
    </dgm:pt>
    <dgm:pt modelId="{8F10A0BE-CA0C-47E8-A075-A093C66679AA}" type="pres">
      <dgm:prSet presAssocID="{EC55A476-D773-40B2-8536-E11C3B978EF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839A371-1EA9-4932-B9C1-7CD027D7E439}" type="pres">
      <dgm:prSet presAssocID="{68D7597B-E95D-4711-BD84-7DA8B211FD72}" presName="spacer" presStyleCnt="0"/>
      <dgm:spPr/>
    </dgm:pt>
    <dgm:pt modelId="{AAB0FA3A-2A62-4A0A-9682-8526B003726B}" type="pres">
      <dgm:prSet presAssocID="{1624586E-4983-4CFC-8D66-ABC72C00DDC6}" presName="parentText" presStyleLbl="node1" presStyleIdx="3" presStyleCnt="6" custLinFactNeighborY="-20044">
        <dgm:presLayoutVars>
          <dgm:chMax val="0"/>
          <dgm:bulletEnabled val="1"/>
        </dgm:presLayoutVars>
      </dgm:prSet>
      <dgm:spPr/>
    </dgm:pt>
    <dgm:pt modelId="{FAF09760-D197-40A8-9671-7530526C06DE}" type="pres">
      <dgm:prSet presAssocID="{7DE7B593-F5C8-46B1-A01C-19310ABBB906}" presName="spacer" presStyleCnt="0"/>
      <dgm:spPr/>
    </dgm:pt>
    <dgm:pt modelId="{1F99768F-C071-9044-BF48-3AEA09A01BA0}" type="pres">
      <dgm:prSet presAssocID="{AEAA16AE-3128-5E44-920B-40DF5A8072FB}" presName="parentText" presStyleLbl="node1" presStyleIdx="4" presStyleCnt="6" custLinFactNeighborY="-28995">
        <dgm:presLayoutVars>
          <dgm:chMax val="0"/>
          <dgm:bulletEnabled val="1"/>
        </dgm:presLayoutVars>
      </dgm:prSet>
      <dgm:spPr/>
    </dgm:pt>
    <dgm:pt modelId="{91200338-2143-194B-B228-A19A7AEDC31F}" type="pres">
      <dgm:prSet presAssocID="{74C78829-2198-C24D-ACD0-6794361FC7A2}" presName="spacer" presStyleCnt="0"/>
      <dgm:spPr/>
    </dgm:pt>
    <dgm:pt modelId="{DDF315BF-ADC0-8A45-BBFE-4C59750B8729}" type="pres">
      <dgm:prSet presAssocID="{340894A7-C986-7E41-9140-2921E625B81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1770406-123D-4434-A360-B16A6C0A9FD4}" srcId="{1A0380F0-CCB4-4049-9B95-578C678CEEDF}" destId="{1624586E-4983-4CFC-8D66-ABC72C00DDC6}" srcOrd="3" destOrd="0" parTransId="{9F3B8797-9760-496D-8414-9ACE0C9043FA}" sibTransId="{7DE7B593-F5C8-46B1-A01C-19310ABBB906}"/>
    <dgm:cxn modelId="{431CC015-8C42-BF4D-88F6-B3D0954BA901}" type="presOf" srcId="{AEAA16AE-3128-5E44-920B-40DF5A8072FB}" destId="{1F99768F-C071-9044-BF48-3AEA09A01BA0}" srcOrd="0" destOrd="0" presId="urn:microsoft.com/office/officeart/2005/8/layout/vList2"/>
    <dgm:cxn modelId="{42147E3F-1A68-E64F-8D9D-6B684C7BD096}" srcId="{1A0380F0-CCB4-4049-9B95-578C678CEEDF}" destId="{97CD0F85-F44E-1643-9CCF-CFD9A3F1A640}" srcOrd="1" destOrd="0" parTransId="{1F36876A-E16E-954F-A044-ACD81BC8A3D7}" sibTransId="{7D16C68B-7FA6-824E-BFA3-9013BCB4032E}"/>
    <dgm:cxn modelId="{2C888A70-7785-DA4B-9970-3C273BFB0119}" srcId="{1A0380F0-CCB4-4049-9B95-578C678CEEDF}" destId="{340894A7-C986-7E41-9140-2921E625B81A}" srcOrd="5" destOrd="0" parTransId="{4DC1F98E-5D1A-7648-8FC5-0F306EABE0BD}" sibTransId="{FF5C5760-0DC1-C34C-B87D-881585E5BCC6}"/>
    <dgm:cxn modelId="{35B08C7A-70B6-4098-A8C1-AB1E930A0773}" type="presOf" srcId="{1624586E-4983-4CFC-8D66-ABC72C00DDC6}" destId="{AAB0FA3A-2A62-4A0A-9682-8526B003726B}" srcOrd="0" destOrd="0" presId="urn:microsoft.com/office/officeart/2005/8/layout/vList2"/>
    <dgm:cxn modelId="{007AF385-F0FE-4C72-8929-D2056F4B39BF}" type="presOf" srcId="{EC55A476-D773-40B2-8536-E11C3B978EF1}" destId="{8F10A0BE-CA0C-47E8-A075-A093C66679AA}" srcOrd="0" destOrd="0" presId="urn:microsoft.com/office/officeart/2005/8/layout/vList2"/>
    <dgm:cxn modelId="{FD155B96-7FD6-4FA4-A6AF-DFE2EFA563ED}" srcId="{1A0380F0-CCB4-4049-9B95-578C678CEEDF}" destId="{EC55A476-D773-40B2-8536-E11C3B978EF1}" srcOrd="2" destOrd="0" parTransId="{AC24EEF7-E941-4A28-A9D8-BBCCAA07AFC5}" sibTransId="{68D7597B-E95D-4711-BD84-7DA8B211FD72}"/>
    <dgm:cxn modelId="{961194B0-6AFD-624C-A90A-6FEF5238EE20}" type="presOf" srcId="{97CD0F85-F44E-1643-9CCF-CFD9A3F1A640}" destId="{25AD71DC-0D6D-7846-873C-50E0A135BED8}" srcOrd="0" destOrd="0" presId="urn:microsoft.com/office/officeart/2005/8/layout/vList2"/>
    <dgm:cxn modelId="{94749CC7-8C71-384F-843C-770AE0029B71}" srcId="{1A0380F0-CCB4-4049-9B95-578C678CEEDF}" destId="{AEAA16AE-3128-5E44-920B-40DF5A8072FB}" srcOrd="4" destOrd="0" parTransId="{0D4432F2-2BFD-5541-912B-19E020FE3936}" sibTransId="{74C78829-2198-C24D-ACD0-6794361FC7A2}"/>
    <dgm:cxn modelId="{66ECA1D1-F048-6949-87F3-E3E91A9F3FDF}" type="presOf" srcId="{1546D40B-BABC-7E49-8D9A-5E4370595AA9}" destId="{2D354D10-461E-AB4B-B885-34FC0A3AFDF4}" srcOrd="0" destOrd="0" presId="urn:microsoft.com/office/officeart/2005/8/layout/vList2"/>
    <dgm:cxn modelId="{C5036ED8-9EBC-0542-8A61-3BB31DA270C5}" type="presOf" srcId="{1A0380F0-CCB4-4049-9B95-578C678CEEDF}" destId="{A923DC39-53E2-964C-AA27-E6980EA2821C}" srcOrd="0" destOrd="0" presId="urn:microsoft.com/office/officeart/2005/8/layout/vList2"/>
    <dgm:cxn modelId="{CBFB0FE1-596D-3743-B528-86CC10FCCBE4}" type="presOf" srcId="{340894A7-C986-7E41-9140-2921E625B81A}" destId="{DDF315BF-ADC0-8A45-BBFE-4C59750B8729}" srcOrd="0" destOrd="0" presId="urn:microsoft.com/office/officeart/2005/8/layout/vList2"/>
    <dgm:cxn modelId="{FCCAA8FC-192A-EA44-808F-1B9610344FFE}" srcId="{1A0380F0-CCB4-4049-9B95-578C678CEEDF}" destId="{1546D40B-BABC-7E49-8D9A-5E4370595AA9}" srcOrd="0" destOrd="0" parTransId="{6890D472-C042-8142-B529-76856C53A136}" sibTransId="{3A761B07-6B48-D74D-85AB-C2B7E770CBB0}"/>
    <dgm:cxn modelId="{0C2B84BC-04F9-5D40-B1EC-F55AAA4D3617}" type="presParOf" srcId="{A923DC39-53E2-964C-AA27-E6980EA2821C}" destId="{2D354D10-461E-AB4B-B885-34FC0A3AFDF4}" srcOrd="0" destOrd="0" presId="urn:microsoft.com/office/officeart/2005/8/layout/vList2"/>
    <dgm:cxn modelId="{CDD18925-5503-974F-BA91-2BCDAE573442}" type="presParOf" srcId="{A923DC39-53E2-964C-AA27-E6980EA2821C}" destId="{DC11DD96-BBBF-DB41-87AB-963AA0FF603A}" srcOrd="1" destOrd="0" presId="urn:microsoft.com/office/officeart/2005/8/layout/vList2"/>
    <dgm:cxn modelId="{049750F3-8B89-914C-AC4A-3E0703386C60}" type="presParOf" srcId="{A923DC39-53E2-964C-AA27-E6980EA2821C}" destId="{25AD71DC-0D6D-7846-873C-50E0A135BED8}" srcOrd="2" destOrd="0" presId="urn:microsoft.com/office/officeart/2005/8/layout/vList2"/>
    <dgm:cxn modelId="{4D88A036-7210-104D-8568-35F1A69C61B2}" type="presParOf" srcId="{A923DC39-53E2-964C-AA27-E6980EA2821C}" destId="{DB65CF52-E735-424C-82E7-28B48F821C8C}" srcOrd="3" destOrd="0" presId="urn:microsoft.com/office/officeart/2005/8/layout/vList2"/>
    <dgm:cxn modelId="{901466F4-3DD3-45E3-9A35-FB6E0AC00023}" type="presParOf" srcId="{A923DC39-53E2-964C-AA27-E6980EA2821C}" destId="{8F10A0BE-CA0C-47E8-A075-A093C66679AA}" srcOrd="4" destOrd="0" presId="urn:microsoft.com/office/officeart/2005/8/layout/vList2"/>
    <dgm:cxn modelId="{65357DFA-F867-4C23-B5EA-107B9B87193B}" type="presParOf" srcId="{A923DC39-53E2-964C-AA27-E6980EA2821C}" destId="{7839A371-1EA9-4932-B9C1-7CD027D7E439}" srcOrd="5" destOrd="0" presId="urn:microsoft.com/office/officeart/2005/8/layout/vList2"/>
    <dgm:cxn modelId="{E25E4EB5-C124-4A48-A3D0-6437B2FE21BF}" type="presParOf" srcId="{A923DC39-53E2-964C-AA27-E6980EA2821C}" destId="{AAB0FA3A-2A62-4A0A-9682-8526B003726B}" srcOrd="6" destOrd="0" presId="urn:microsoft.com/office/officeart/2005/8/layout/vList2"/>
    <dgm:cxn modelId="{43D85FEF-1849-499A-8C09-5D2B03FE8534}" type="presParOf" srcId="{A923DC39-53E2-964C-AA27-E6980EA2821C}" destId="{FAF09760-D197-40A8-9671-7530526C06DE}" srcOrd="7" destOrd="0" presId="urn:microsoft.com/office/officeart/2005/8/layout/vList2"/>
    <dgm:cxn modelId="{6C7F4913-21AB-7048-842D-CFEBE22E09E5}" type="presParOf" srcId="{A923DC39-53E2-964C-AA27-E6980EA2821C}" destId="{1F99768F-C071-9044-BF48-3AEA09A01BA0}" srcOrd="8" destOrd="0" presId="urn:microsoft.com/office/officeart/2005/8/layout/vList2"/>
    <dgm:cxn modelId="{D2AA4755-71C2-8E48-82A8-97B43FF98500}" type="presParOf" srcId="{A923DC39-53E2-964C-AA27-E6980EA2821C}" destId="{91200338-2143-194B-B228-A19A7AEDC31F}" srcOrd="9" destOrd="0" presId="urn:microsoft.com/office/officeart/2005/8/layout/vList2"/>
    <dgm:cxn modelId="{621627A2-91BA-9F4A-816B-49EF5FDE4C24}" type="presParOf" srcId="{A923DC39-53E2-964C-AA27-E6980EA2821C}" destId="{DDF315BF-ADC0-8A45-BBFE-4C59750B872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5A8450-6545-0449-9DEB-B36782988C3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733EFA-8E93-BD46-9F00-98CFEA1C6090}">
      <dgm:prSet phldrT="[Text]"/>
      <dgm:spPr/>
      <dgm:t>
        <a:bodyPr/>
        <a:lstStyle/>
        <a:p>
          <a:pPr rtl="0"/>
          <a:r>
            <a:rPr lang="en-US" dirty="0"/>
            <a:t>Relationship Types</a:t>
          </a:r>
        </a:p>
      </dgm:t>
    </dgm:pt>
    <dgm:pt modelId="{860B9C31-1EC1-C743-AE33-FABEDA596F1C}" type="parTrans" cxnId="{B3701736-5CF2-5942-B88F-5185957559C8}">
      <dgm:prSet/>
      <dgm:spPr/>
      <dgm:t>
        <a:bodyPr/>
        <a:lstStyle/>
        <a:p>
          <a:endParaRPr lang="en-US"/>
        </a:p>
      </dgm:t>
    </dgm:pt>
    <dgm:pt modelId="{A7CDB92C-4B6B-B143-B814-EE993AFB7A26}" type="sibTrans" cxnId="{B3701736-5CF2-5942-B88F-5185957559C8}">
      <dgm:prSet/>
      <dgm:spPr/>
      <dgm:t>
        <a:bodyPr/>
        <a:lstStyle/>
        <a:p>
          <a:endParaRPr lang="en-US"/>
        </a:p>
      </dgm:t>
    </dgm:pt>
    <dgm:pt modelId="{33113083-3624-684B-8696-3DC583385340}">
      <dgm:prSet phldrT="[Text]"/>
      <dgm:spPr/>
      <dgm:t>
        <a:bodyPr/>
        <a:lstStyle/>
        <a:p>
          <a:pPr rtl="0"/>
          <a:r>
            <a:rPr lang="en-US" dirty="0"/>
            <a:t>Dependency</a:t>
          </a:r>
        </a:p>
      </dgm:t>
    </dgm:pt>
    <dgm:pt modelId="{E641189D-7F1D-F844-8EF7-6F34C7A1CB6D}" type="parTrans" cxnId="{87CE8258-E4C6-0941-9290-A8D0D70C6BF6}">
      <dgm:prSet/>
      <dgm:spPr/>
      <dgm:t>
        <a:bodyPr/>
        <a:lstStyle/>
        <a:p>
          <a:endParaRPr lang="en-US"/>
        </a:p>
      </dgm:t>
    </dgm:pt>
    <dgm:pt modelId="{76FFB217-210F-304C-9231-C6C343412292}" type="sibTrans" cxnId="{87CE8258-E4C6-0941-9290-A8D0D70C6BF6}">
      <dgm:prSet/>
      <dgm:spPr/>
      <dgm:t>
        <a:bodyPr/>
        <a:lstStyle/>
        <a:p>
          <a:endParaRPr lang="en-US"/>
        </a:p>
      </dgm:t>
    </dgm:pt>
    <dgm:pt modelId="{386CFC70-050F-0244-9797-95A455D690F9}">
      <dgm:prSet phldrT="[Text]"/>
      <dgm:spPr/>
      <dgm:t>
        <a:bodyPr/>
        <a:lstStyle/>
        <a:p>
          <a:pPr rtl="0"/>
          <a:r>
            <a:rPr lang="en-US" dirty="0"/>
            <a:t>Generalization/Specialization</a:t>
          </a:r>
        </a:p>
      </dgm:t>
    </dgm:pt>
    <dgm:pt modelId="{62C684DD-0E1B-3747-8C6B-502933DDABEF}" type="parTrans" cxnId="{BB1B9CE2-CA88-3647-B34C-C4C50321D8ED}">
      <dgm:prSet/>
      <dgm:spPr/>
      <dgm:t>
        <a:bodyPr/>
        <a:lstStyle/>
        <a:p>
          <a:endParaRPr lang="en-US"/>
        </a:p>
      </dgm:t>
    </dgm:pt>
    <dgm:pt modelId="{6974B2E1-478B-5E40-AF5B-1F6ABA8A99CD}" type="sibTrans" cxnId="{BB1B9CE2-CA88-3647-B34C-C4C50321D8ED}">
      <dgm:prSet/>
      <dgm:spPr/>
      <dgm:t>
        <a:bodyPr/>
        <a:lstStyle/>
        <a:p>
          <a:endParaRPr lang="en-US"/>
        </a:p>
      </dgm:t>
    </dgm:pt>
    <dgm:pt modelId="{3B59AB11-CFD3-6D46-9FB3-5D16CD428E1F}">
      <dgm:prSet phldrT="[Text]"/>
      <dgm:spPr/>
      <dgm:t>
        <a:bodyPr/>
        <a:lstStyle/>
        <a:p>
          <a:pPr rtl="0"/>
          <a:r>
            <a:rPr lang="en-US" dirty="0"/>
            <a:t>Association</a:t>
          </a:r>
        </a:p>
      </dgm:t>
    </dgm:pt>
    <dgm:pt modelId="{1985DC40-1752-CC43-96E2-1D2D9C30453D}" type="parTrans" cxnId="{0941AF8E-4E92-0F40-8A51-DC28CF256F9B}">
      <dgm:prSet/>
      <dgm:spPr/>
      <dgm:t>
        <a:bodyPr/>
        <a:lstStyle/>
        <a:p>
          <a:endParaRPr lang="en-US"/>
        </a:p>
      </dgm:t>
    </dgm:pt>
    <dgm:pt modelId="{75CF5CED-DD9D-FB4E-BCEA-BE0662F480F7}" type="sibTrans" cxnId="{0941AF8E-4E92-0F40-8A51-DC28CF256F9B}">
      <dgm:prSet/>
      <dgm:spPr/>
      <dgm:t>
        <a:bodyPr/>
        <a:lstStyle/>
        <a:p>
          <a:endParaRPr lang="en-US"/>
        </a:p>
      </dgm:t>
    </dgm:pt>
    <dgm:pt modelId="{EB89BAD6-E052-004F-BA19-B4640004DDA5}">
      <dgm:prSet phldrT="[Text]"/>
      <dgm:spPr/>
      <dgm:t>
        <a:bodyPr/>
        <a:lstStyle/>
        <a:p>
          <a:pPr rtl="0"/>
          <a:r>
            <a:rPr lang="en-US" dirty="0"/>
            <a:t>Aggregation</a:t>
          </a:r>
        </a:p>
      </dgm:t>
    </dgm:pt>
    <dgm:pt modelId="{019D8EDA-5843-3E45-A346-F642AB2CA4FC}" type="parTrans" cxnId="{2E8E8786-E9BF-4340-B328-E140A506E9CB}">
      <dgm:prSet/>
      <dgm:spPr/>
      <dgm:t>
        <a:bodyPr/>
        <a:lstStyle/>
        <a:p>
          <a:endParaRPr lang="en-US"/>
        </a:p>
      </dgm:t>
    </dgm:pt>
    <dgm:pt modelId="{AE3CC55A-F08B-AB4E-B021-ABBA7C9CEAC9}" type="sibTrans" cxnId="{2E8E8786-E9BF-4340-B328-E140A506E9CB}">
      <dgm:prSet/>
      <dgm:spPr/>
      <dgm:t>
        <a:bodyPr/>
        <a:lstStyle/>
        <a:p>
          <a:endParaRPr lang="en-US"/>
        </a:p>
      </dgm:t>
    </dgm:pt>
    <dgm:pt modelId="{4CCAD4F2-0159-DE4F-8385-096E6AB6F16C}">
      <dgm:prSet phldrT="[Text]"/>
      <dgm:spPr/>
      <dgm:t>
        <a:bodyPr/>
        <a:lstStyle/>
        <a:p>
          <a:pPr rtl="0"/>
          <a:r>
            <a:rPr lang="en-US" dirty="0"/>
            <a:t>Composition</a:t>
          </a:r>
        </a:p>
      </dgm:t>
    </dgm:pt>
    <dgm:pt modelId="{D50C1AAD-37E1-7B4F-908A-5C941EBEB2E0}" type="parTrans" cxnId="{160A34A8-CDB7-064B-9810-452AF935869D}">
      <dgm:prSet/>
      <dgm:spPr/>
      <dgm:t>
        <a:bodyPr/>
        <a:lstStyle/>
        <a:p>
          <a:endParaRPr lang="en-US"/>
        </a:p>
      </dgm:t>
    </dgm:pt>
    <dgm:pt modelId="{4B07ADF4-6B9A-864D-B5BF-AD6160CE4477}" type="sibTrans" cxnId="{160A34A8-CDB7-064B-9810-452AF935869D}">
      <dgm:prSet/>
      <dgm:spPr/>
      <dgm:t>
        <a:bodyPr/>
        <a:lstStyle/>
        <a:p>
          <a:endParaRPr lang="en-US"/>
        </a:p>
      </dgm:t>
    </dgm:pt>
    <dgm:pt modelId="{EEA08995-CD42-0446-8E44-A4E9C6D2D708}" type="pres">
      <dgm:prSet presAssocID="{745A8450-6545-0449-9DEB-B36782988C3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B6D0734-6967-104C-AC13-E4C336F9A3A9}" type="pres">
      <dgm:prSet presAssocID="{B9733EFA-8E93-BD46-9F00-98CFEA1C6090}" presName="root1" presStyleCnt="0"/>
      <dgm:spPr/>
    </dgm:pt>
    <dgm:pt modelId="{DF4146CA-A54B-5247-B2F6-E3F93BC6ADCC}" type="pres">
      <dgm:prSet presAssocID="{B9733EFA-8E93-BD46-9F00-98CFEA1C6090}" presName="LevelOneTextNode" presStyleLbl="node0" presStyleIdx="0" presStyleCnt="1" custLinFactNeighborY="-671">
        <dgm:presLayoutVars>
          <dgm:chPref val="3"/>
        </dgm:presLayoutVars>
      </dgm:prSet>
      <dgm:spPr/>
    </dgm:pt>
    <dgm:pt modelId="{5EA39ADA-35B9-D74F-B2FC-63A58C5395A6}" type="pres">
      <dgm:prSet presAssocID="{B9733EFA-8E93-BD46-9F00-98CFEA1C6090}" presName="level2hierChild" presStyleCnt="0"/>
      <dgm:spPr/>
    </dgm:pt>
    <dgm:pt modelId="{A6BEB337-613A-1645-A765-9A8AF2CA119E}" type="pres">
      <dgm:prSet presAssocID="{E641189D-7F1D-F844-8EF7-6F34C7A1CB6D}" presName="conn2-1" presStyleLbl="parChTrans1D2" presStyleIdx="0" presStyleCnt="5"/>
      <dgm:spPr/>
    </dgm:pt>
    <dgm:pt modelId="{9FADE745-244F-F247-96A4-44278A675ECF}" type="pres">
      <dgm:prSet presAssocID="{E641189D-7F1D-F844-8EF7-6F34C7A1CB6D}" presName="connTx" presStyleLbl="parChTrans1D2" presStyleIdx="0" presStyleCnt="5"/>
      <dgm:spPr/>
    </dgm:pt>
    <dgm:pt modelId="{26866958-7803-734D-9989-360673AA713C}" type="pres">
      <dgm:prSet presAssocID="{33113083-3624-684B-8696-3DC583385340}" presName="root2" presStyleCnt="0"/>
      <dgm:spPr/>
    </dgm:pt>
    <dgm:pt modelId="{20FC7F6E-F786-F44D-95A0-8FF84393BF78}" type="pres">
      <dgm:prSet presAssocID="{33113083-3624-684B-8696-3DC583385340}" presName="LevelTwoTextNode" presStyleLbl="node2" presStyleIdx="0" presStyleCnt="5">
        <dgm:presLayoutVars>
          <dgm:chPref val="3"/>
        </dgm:presLayoutVars>
      </dgm:prSet>
      <dgm:spPr/>
    </dgm:pt>
    <dgm:pt modelId="{0E9B585D-18D2-674B-B5F2-2F540B7243BE}" type="pres">
      <dgm:prSet presAssocID="{33113083-3624-684B-8696-3DC583385340}" presName="level3hierChild" presStyleCnt="0"/>
      <dgm:spPr/>
    </dgm:pt>
    <dgm:pt modelId="{BFFDE9FE-E2F0-134C-B6EC-E4EB26B7B133}" type="pres">
      <dgm:prSet presAssocID="{62C684DD-0E1B-3747-8C6B-502933DDABEF}" presName="conn2-1" presStyleLbl="parChTrans1D2" presStyleIdx="1" presStyleCnt="5"/>
      <dgm:spPr/>
    </dgm:pt>
    <dgm:pt modelId="{0C03D9C3-AED0-0845-8321-F0E09E93539D}" type="pres">
      <dgm:prSet presAssocID="{62C684DD-0E1B-3747-8C6B-502933DDABEF}" presName="connTx" presStyleLbl="parChTrans1D2" presStyleIdx="1" presStyleCnt="5"/>
      <dgm:spPr/>
    </dgm:pt>
    <dgm:pt modelId="{B47A0264-17C9-9B45-8E3D-64E6AA0AF759}" type="pres">
      <dgm:prSet presAssocID="{386CFC70-050F-0244-9797-95A455D690F9}" presName="root2" presStyleCnt="0"/>
      <dgm:spPr/>
    </dgm:pt>
    <dgm:pt modelId="{0D158CE9-861E-FB4B-9561-7DD3042111F8}" type="pres">
      <dgm:prSet presAssocID="{386CFC70-050F-0244-9797-95A455D690F9}" presName="LevelTwoTextNode" presStyleLbl="node2" presStyleIdx="1" presStyleCnt="5">
        <dgm:presLayoutVars>
          <dgm:chPref val="3"/>
        </dgm:presLayoutVars>
      </dgm:prSet>
      <dgm:spPr/>
    </dgm:pt>
    <dgm:pt modelId="{07F4733D-CC3E-7543-8056-0CEA43B49D49}" type="pres">
      <dgm:prSet presAssocID="{386CFC70-050F-0244-9797-95A455D690F9}" presName="level3hierChild" presStyleCnt="0"/>
      <dgm:spPr/>
    </dgm:pt>
    <dgm:pt modelId="{42CCE541-C51E-C040-B97C-3AD0E81B5FC7}" type="pres">
      <dgm:prSet presAssocID="{1985DC40-1752-CC43-96E2-1D2D9C30453D}" presName="conn2-1" presStyleLbl="parChTrans1D2" presStyleIdx="2" presStyleCnt="5"/>
      <dgm:spPr/>
    </dgm:pt>
    <dgm:pt modelId="{C71F3628-2AF9-BE47-937E-13F27398D2C6}" type="pres">
      <dgm:prSet presAssocID="{1985DC40-1752-CC43-96E2-1D2D9C30453D}" presName="connTx" presStyleLbl="parChTrans1D2" presStyleIdx="2" presStyleCnt="5"/>
      <dgm:spPr/>
    </dgm:pt>
    <dgm:pt modelId="{C348211E-2F2E-AC48-B677-CA7057521E00}" type="pres">
      <dgm:prSet presAssocID="{3B59AB11-CFD3-6D46-9FB3-5D16CD428E1F}" presName="root2" presStyleCnt="0"/>
      <dgm:spPr/>
    </dgm:pt>
    <dgm:pt modelId="{72CBC14C-1B77-3F44-9B86-EECFFAE77942}" type="pres">
      <dgm:prSet presAssocID="{3B59AB11-CFD3-6D46-9FB3-5D16CD428E1F}" presName="LevelTwoTextNode" presStyleLbl="node2" presStyleIdx="2" presStyleCnt="5">
        <dgm:presLayoutVars>
          <dgm:chPref val="3"/>
        </dgm:presLayoutVars>
      </dgm:prSet>
      <dgm:spPr/>
    </dgm:pt>
    <dgm:pt modelId="{98DE1B8A-3342-E743-B0B1-7F8E4ACA02A7}" type="pres">
      <dgm:prSet presAssocID="{3B59AB11-CFD3-6D46-9FB3-5D16CD428E1F}" presName="level3hierChild" presStyleCnt="0"/>
      <dgm:spPr/>
    </dgm:pt>
    <dgm:pt modelId="{C5B05F7F-D27D-CA4A-95A6-6B3DDDBF5EFF}" type="pres">
      <dgm:prSet presAssocID="{019D8EDA-5843-3E45-A346-F642AB2CA4FC}" presName="conn2-1" presStyleLbl="parChTrans1D2" presStyleIdx="3" presStyleCnt="5"/>
      <dgm:spPr/>
    </dgm:pt>
    <dgm:pt modelId="{F7F06009-CE6D-444B-B710-F668E1199359}" type="pres">
      <dgm:prSet presAssocID="{019D8EDA-5843-3E45-A346-F642AB2CA4FC}" presName="connTx" presStyleLbl="parChTrans1D2" presStyleIdx="3" presStyleCnt="5"/>
      <dgm:spPr/>
    </dgm:pt>
    <dgm:pt modelId="{3E1B1C28-1FED-C440-957B-44B55D10147D}" type="pres">
      <dgm:prSet presAssocID="{EB89BAD6-E052-004F-BA19-B4640004DDA5}" presName="root2" presStyleCnt="0"/>
      <dgm:spPr/>
    </dgm:pt>
    <dgm:pt modelId="{3A72C090-79AE-8C44-BC69-2A1A2D7E09CF}" type="pres">
      <dgm:prSet presAssocID="{EB89BAD6-E052-004F-BA19-B4640004DDA5}" presName="LevelTwoTextNode" presStyleLbl="node2" presStyleIdx="3" presStyleCnt="5">
        <dgm:presLayoutVars>
          <dgm:chPref val="3"/>
        </dgm:presLayoutVars>
      </dgm:prSet>
      <dgm:spPr/>
    </dgm:pt>
    <dgm:pt modelId="{2F25C6F1-A9BE-A145-B083-5A75349673B1}" type="pres">
      <dgm:prSet presAssocID="{EB89BAD6-E052-004F-BA19-B4640004DDA5}" presName="level3hierChild" presStyleCnt="0"/>
      <dgm:spPr/>
    </dgm:pt>
    <dgm:pt modelId="{E61D4E81-2AAE-794B-B884-304277B0CCBC}" type="pres">
      <dgm:prSet presAssocID="{D50C1AAD-37E1-7B4F-908A-5C941EBEB2E0}" presName="conn2-1" presStyleLbl="parChTrans1D2" presStyleIdx="4" presStyleCnt="5"/>
      <dgm:spPr/>
    </dgm:pt>
    <dgm:pt modelId="{DF97ED4E-BD88-4C49-B3D7-ACF21B3B8426}" type="pres">
      <dgm:prSet presAssocID="{D50C1AAD-37E1-7B4F-908A-5C941EBEB2E0}" presName="connTx" presStyleLbl="parChTrans1D2" presStyleIdx="4" presStyleCnt="5"/>
      <dgm:spPr/>
    </dgm:pt>
    <dgm:pt modelId="{62894551-16C4-7E4F-B890-F10FE1AC8B48}" type="pres">
      <dgm:prSet presAssocID="{4CCAD4F2-0159-DE4F-8385-096E6AB6F16C}" presName="root2" presStyleCnt="0"/>
      <dgm:spPr/>
    </dgm:pt>
    <dgm:pt modelId="{36809319-9396-2749-BD4F-F228A51C3BEA}" type="pres">
      <dgm:prSet presAssocID="{4CCAD4F2-0159-DE4F-8385-096E6AB6F16C}" presName="LevelTwoTextNode" presStyleLbl="node2" presStyleIdx="4" presStyleCnt="5">
        <dgm:presLayoutVars>
          <dgm:chPref val="3"/>
        </dgm:presLayoutVars>
      </dgm:prSet>
      <dgm:spPr/>
    </dgm:pt>
    <dgm:pt modelId="{C385C927-1061-C446-B98F-47919B81BCA7}" type="pres">
      <dgm:prSet presAssocID="{4CCAD4F2-0159-DE4F-8385-096E6AB6F16C}" presName="level3hierChild" presStyleCnt="0"/>
      <dgm:spPr/>
    </dgm:pt>
  </dgm:ptLst>
  <dgm:cxnLst>
    <dgm:cxn modelId="{213D400A-8424-114C-ADDE-929306A65796}" type="presOf" srcId="{62C684DD-0E1B-3747-8C6B-502933DDABEF}" destId="{0C03D9C3-AED0-0845-8321-F0E09E93539D}" srcOrd="1" destOrd="0" presId="urn:microsoft.com/office/officeart/2008/layout/HorizontalMultiLevelHierarchy"/>
    <dgm:cxn modelId="{883E630B-5A1B-C741-B7B2-7DA3F32D861F}" type="presOf" srcId="{B9733EFA-8E93-BD46-9F00-98CFEA1C6090}" destId="{DF4146CA-A54B-5247-B2F6-E3F93BC6ADCC}" srcOrd="0" destOrd="0" presId="urn:microsoft.com/office/officeart/2008/layout/HorizontalMultiLevelHierarchy"/>
    <dgm:cxn modelId="{B3701736-5CF2-5942-B88F-5185957559C8}" srcId="{745A8450-6545-0449-9DEB-B36782988C3B}" destId="{B9733EFA-8E93-BD46-9F00-98CFEA1C6090}" srcOrd="0" destOrd="0" parTransId="{860B9C31-1EC1-C743-AE33-FABEDA596F1C}" sibTransId="{A7CDB92C-4B6B-B143-B814-EE993AFB7A26}"/>
    <dgm:cxn modelId="{CD2DFE38-A246-0C41-A87F-B40B84A02202}" type="presOf" srcId="{4CCAD4F2-0159-DE4F-8385-096E6AB6F16C}" destId="{36809319-9396-2749-BD4F-F228A51C3BEA}" srcOrd="0" destOrd="0" presId="urn:microsoft.com/office/officeart/2008/layout/HorizontalMultiLevelHierarchy"/>
    <dgm:cxn modelId="{F67EE84B-D0DA-3241-A902-AF20685622EB}" type="presOf" srcId="{D50C1AAD-37E1-7B4F-908A-5C941EBEB2E0}" destId="{DF97ED4E-BD88-4C49-B3D7-ACF21B3B8426}" srcOrd="1" destOrd="0" presId="urn:microsoft.com/office/officeart/2008/layout/HorizontalMultiLevelHierarchy"/>
    <dgm:cxn modelId="{70E7024C-7269-B64A-97A6-C73DB792F617}" type="presOf" srcId="{EB89BAD6-E052-004F-BA19-B4640004DDA5}" destId="{3A72C090-79AE-8C44-BC69-2A1A2D7E09CF}" srcOrd="0" destOrd="0" presId="urn:microsoft.com/office/officeart/2008/layout/HorizontalMultiLevelHierarchy"/>
    <dgm:cxn modelId="{87CE8258-E4C6-0941-9290-A8D0D70C6BF6}" srcId="{B9733EFA-8E93-BD46-9F00-98CFEA1C6090}" destId="{33113083-3624-684B-8696-3DC583385340}" srcOrd="0" destOrd="0" parTransId="{E641189D-7F1D-F844-8EF7-6F34C7A1CB6D}" sibTransId="{76FFB217-210F-304C-9231-C6C343412292}"/>
    <dgm:cxn modelId="{0391097F-EC76-1549-9EB3-EC3F986F4EBC}" type="presOf" srcId="{745A8450-6545-0449-9DEB-B36782988C3B}" destId="{EEA08995-CD42-0446-8E44-A4E9C6D2D708}" srcOrd="0" destOrd="0" presId="urn:microsoft.com/office/officeart/2008/layout/HorizontalMultiLevelHierarchy"/>
    <dgm:cxn modelId="{921FB47F-E415-994A-B478-B781D94793F3}" type="presOf" srcId="{E641189D-7F1D-F844-8EF7-6F34C7A1CB6D}" destId="{9FADE745-244F-F247-96A4-44278A675ECF}" srcOrd="1" destOrd="0" presId="urn:microsoft.com/office/officeart/2008/layout/HorizontalMultiLevelHierarchy"/>
    <dgm:cxn modelId="{2E8E8786-E9BF-4340-B328-E140A506E9CB}" srcId="{B9733EFA-8E93-BD46-9F00-98CFEA1C6090}" destId="{EB89BAD6-E052-004F-BA19-B4640004DDA5}" srcOrd="3" destOrd="0" parTransId="{019D8EDA-5843-3E45-A346-F642AB2CA4FC}" sibTransId="{AE3CC55A-F08B-AB4E-B021-ABBA7C9CEAC9}"/>
    <dgm:cxn modelId="{77F53D8A-18ED-7E4B-B665-8A8ED0A923DF}" type="presOf" srcId="{33113083-3624-684B-8696-3DC583385340}" destId="{20FC7F6E-F786-F44D-95A0-8FF84393BF78}" srcOrd="0" destOrd="0" presId="urn:microsoft.com/office/officeart/2008/layout/HorizontalMultiLevelHierarchy"/>
    <dgm:cxn modelId="{0941AF8E-4E92-0F40-8A51-DC28CF256F9B}" srcId="{B9733EFA-8E93-BD46-9F00-98CFEA1C6090}" destId="{3B59AB11-CFD3-6D46-9FB3-5D16CD428E1F}" srcOrd="2" destOrd="0" parTransId="{1985DC40-1752-CC43-96E2-1D2D9C30453D}" sibTransId="{75CF5CED-DD9D-FB4E-BCEA-BE0662F480F7}"/>
    <dgm:cxn modelId="{3F09FDA1-5AA3-444E-A943-25182A8E4514}" type="presOf" srcId="{019D8EDA-5843-3E45-A346-F642AB2CA4FC}" destId="{F7F06009-CE6D-444B-B710-F668E1199359}" srcOrd="1" destOrd="0" presId="urn:microsoft.com/office/officeart/2008/layout/HorizontalMultiLevelHierarchy"/>
    <dgm:cxn modelId="{160A34A8-CDB7-064B-9810-452AF935869D}" srcId="{B9733EFA-8E93-BD46-9F00-98CFEA1C6090}" destId="{4CCAD4F2-0159-DE4F-8385-096E6AB6F16C}" srcOrd="4" destOrd="0" parTransId="{D50C1AAD-37E1-7B4F-908A-5C941EBEB2E0}" sibTransId="{4B07ADF4-6B9A-864D-B5BF-AD6160CE4477}"/>
    <dgm:cxn modelId="{1BEC04C0-2645-DD4B-A233-571C98988BC4}" type="presOf" srcId="{D50C1AAD-37E1-7B4F-908A-5C941EBEB2E0}" destId="{E61D4E81-2AAE-794B-B884-304277B0CCBC}" srcOrd="0" destOrd="0" presId="urn:microsoft.com/office/officeart/2008/layout/HorizontalMultiLevelHierarchy"/>
    <dgm:cxn modelId="{15F539C1-C18A-0F4C-8EEE-9B25366D8789}" type="presOf" srcId="{3B59AB11-CFD3-6D46-9FB3-5D16CD428E1F}" destId="{72CBC14C-1B77-3F44-9B86-EECFFAE77942}" srcOrd="0" destOrd="0" presId="urn:microsoft.com/office/officeart/2008/layout/HorizontalMultiLevelHierarchy"/>
    <dgm:cxn modelId="{FD78FCC9-41EA-A248-A5F5-5097221E5801}" type="presOf" srcId="{1985DC40-1752-CC43-96E2-1D2D9C30453D}" destId="{42CCE541-C51E-C040-B97C-3AD0E81B5FC7}" srcOrd="0" destOrd="0" presId="urn:microsoft.com/office/officeart/2008/layout/HorizontalMultiLevelHierarchy"/>
    <dgm:cxn modelId="{C41E77D5-B489-0F4D-87D3-19CDAB5EA485}" type="presOf" srcId="{1985DC40-1752-CC43-96E2-1D2D9C30453D}" destId="{C71F3628-2AF9-BE47-937E-13F27398D2C6}" srcOrd="1" destOrd="0" presId="urn:microsoft.com/office/officeart/2008/layout/HorizontalMultiLevelHierarchy"/>
    <dgm:cxn modelId="{04C575DB-5920-BB4E-8175-AE73A7142477}" type="presOf" srcId="{019D8EDA-5843-3E45-A346-F642AB2CA4FC}" destId="{C5B05F7F-D27D-CA4A-95A6-6B3DDDBF5EFF}" srcOrd="0" destOrd="0" presId="urn:microsoft.com/office/officeart/2008/layout/HorizontalMultiLevelHierarchy"/>
    <dgm:cxn modelId="{257705DE-29E7-5D43-B78B-9D876CCCC180}" type="presOf" srcId="{386CFC70-050F-0244-9797-95A455D690F9}" destId="{0D158CE9-861E-FB4B-9561-7DD3042111F8}" srcOrd="0" destOrd="0" presId="urn:microsoft.com/office/officeart/2008/layout/HorizontalMultiLevelHierarchy"/>
    <dgm:cxn modelId="{BB1B9CE2-CA88-3647-B34C-C4C50321D8ED}" srcId="{B9733EFA-8E93-BD46-9F00-98CFEA1C6090}" destId="{386CFC70-050F-0244-9797-95A455D690F9}" srcOrd="1" destOrd="0" parTransId="{62C684DD-0E1B-3747-8C6B-502933DDABEF}" sibTransId="{6974B2E1-478B-5E40-AF5B-1F6ABA8A99CD}"/>
    <dgm:cxn modelId="{64F386E4-C1E3-8E4C-9B94-00BBF4B4A0D8}" type="presOf" srcId="{62C684DD-0E1B-3747-8C6B-502933DDABEF}" destId="{BFFDE9FE-E2F0-134C-B6EC-E4EB26B7B133}" srcOrd="0" destOrd="0" presId="urn:microsoft.com/office/officeart/2008/layout/HorizontalMultiLevelHierarchy"/>
    <dgm:cxn modelId="{C813ECEA-0516-6448-A81E-9CD82D5D3C7F}" type="presOf" srcId="{E641189D-7F1D-F844-8EF7-6F34C7A1CB6D}" destId="{A6BEB337-613A-1645-A765-9A8AF2CA119E}" srcOrd="0" destOrd="0" presId="urn:microsoft.com/office/officeart/2008/layout/HorizontalMultiLevelHierarchy"/>
    <dgm:cxn modelId="{255AC1E5-ABB2-F442-B4C7-B693E24F5CCA}" type="presParOf" srcId="{EEA08995-CD42-0446-8E44-A4E9C6D2D708}" destId="{4B6D0734-6967-104C-AC13-E4C336F9A3A9}" srcOrd="0" destOrd="0" presId="urn:microsoft.com/office/officeart/2008/layout/HorizontalMultiLevelHierarchy"/>
    <dgm:cxn modelId="{87EA06BA-1D44-5F46-9C50-D54AD7499D4B}" type="presParOf" srcId="{4B6D0734-6967-104C-AC13-E4C336F9A3A9}" destId="{DF4146CA-A54B-5247-B2F6-E3F93BC6ADCC}" srcOrd="0" destOrd="0" presId="urn:microsoft.com/office/officeart/2008/layout/HorizontalMultiLevelHierarchy"/>
    <dgm:cxn modelId="{C570A731-CA4C-4B46-B500-2D2798E69590}" type="presParOf" srcId="{4B6D0734-6967-104C-AC13-E4C336F9A3A9}" destId="{5EA39ADA-35B9-D74F-B2FC-63A58C5395A6}" srcOrd="1" destOrd="0" presId="urn:microsoft.com/office/officeart/2008/layout/HorizontalMultiLevelHierarchy"/>
    <dgm:cxn modelId="{B4B05184-F1BA-D74B-BA20-19145CFAA6C0}" type="presParOf" srcId="{5EA39ADA-35B9-D74F-B2FC-63A58C5395A6}" destId="{A6BEB337-613A-1645-A765-9A8AF2CA119E}" srcOrd="0" destOrd="0" presId="urn:microsoft.com/office/officeart/2008/layout/HorizontalMultiLevelHierarchy"/>
    <dgm:cxn modelId="{C3D6CEAE-0A75-6444-B941-11E46F70FFAD}" type="presParOf" srcId="{A6BEB337-613A-1645-A765-9A8AF2CA119E}" destId="{9FADE745-244F-F247-96A4-44278A675ECF}" srcOrd="0" destOrd="0" presId="urn:microsoft.com/office/officeart/2008/layout/HorizontalMultiLevelHierarchy"/>
    <dgm:cxn modelId="{4533EB05-A6EA-3A43-9669-70A1A215EB3D}" type="presParOf" srcId="{5EA39ADA-35B9-D74F-B2FC-63A58C5395A6}" destId="{26866958-7803-734D-9989-360673AA713C}" srcOrd="1" destOrd="0" presId="urn:microsoft.com/office/officeart/2008/layout/HorizontalMultiLevelHierarchy"/>
    <dgm:cxn modelId="{2537C231-69D7-C84D-9DA3-0B94EA455D9E}" type="presParOf" srcId="{26866958-7803-734D-9989-360673AA713C}" destId="{20FC7F6E-F786-F44D-95A0-8FF84393BF78}" srcOrd="0" destOrd="0" presId="urn:microsoft.com/office/officeart/2008/layout/HorizontalMultiLevelHierarchy"/>
    <dgm:cxn modelId="{B9D8A07B-13B2-834A-B08E-3AB7C8E9CE05}" type="presParOf" srcId="{26866958-7803-734D-9989-360673AA713C}" destId="{0E9B585D-18D2-674B-B5F2-2F540B7243BE}" srcOrd="1" destOrd="0" presId="urn:microsoft.com/office/officeart/2008/layout/HorizontalMultiLevelHierarchy"/>
    <dgm:cxn modelId="{E2D33217-4E9D-9D40-9920-670B2A54A56F}" type="presParOf" srcId="{5EA39ADA-35B9-D74F-B2FC-63A58C5395A6}" destId="{BFFDE9FE-E2F0-134C-B6EC-E4EB26B7B133}" srcOrd="2" destOrd="0" presId="urn:microsoft.com/office/officeart/2008/layout/HorizontalMultiLevelHierarchy"/>
    <dgm:cxn modelId="{991258FE-17CC-C84B-8CEF-50FC2DFB9E3D}" type="presParOf" srcId="{BFFDE9FE-E2F0-134C-B6EC-E4EB26B7B133}" destId="{0C03D9C3-AED0-0845-8321-F0E09E93539D}" srcOrd="0" destOrd="0" presId="urn:microsoft.com/office/officeart/2008/layout/HorizontalMultiLevelHierarchy"/>
    <dgm:cxn modelId="{1841B8C1-C312-BC42-9984-821FF1F7AF3C}" type="presParOf" srcId="{5EA39ADA-35B9-D74F-B2FC-63A58C5395A6}" destId="{B47A0264-17C9-9B45-8E3D-64E6AA0AF759}" srcOrd="3" destOrd="0" presId="urn:microsoft.com/office/officeart/2008/layout/HorizontalMultiLevelHierarchy"/>
    <dgm:cxn modelId="{11CAB0DB-69B8-C74C-8029-70D5104BD3BD}" type="presParOf" srcId="{B47A0264-17C9-9B45-8E3D-64E6AA0AF759}" destId="{0D158CE9-861E-FB4B-9561-7DD3042111F8}" srcOrd="0" destOrd="0" presId="urn:microsoft.com/office/officeart/2008/layout/HorizontalMultiLevelHierarchy"/>
    <dgm:cxn modelId="{9D2A83F7-191A-7344-AE82-328A5BC63E7F}" type="presParOf" srcId="{B47A0264-17C9-9B45-8E3D-64E6AA0AF759}" destId="{07F4733D-CC3E-7543-8056-0CEA43B49D49}" srcOrd="1" destOrd="0" presId="urn:microsoft.com/office/officeart/2008/layout/HorizontalMultiLevelHierarchy"/>
    <dgm:cxn modelId="{106E53A9-A8F6-1342-A945-7D8C5473C4E3}" type="presParOf" srcId="{5EA39ADA-35B9-D74F-B2FC-63A58C5395A6}" destId="{42CCE541-C51E-C040-B97C-3AD0E81B5FC7}" srcOrd="4" destOrd="0" presId="urn:microsoft.com/office/officeart/2008/layout/HorizontalMultiLevelHierarchy"/>
    <dgm:cxn modelId="{7097F412-67E9-0647-AFF5-838B9435C844}" type="presParOf" srcId="{42CCE541-C51E-C040-B97C-3AD0E81B5FC7}" destId="{C71F3628-2AF9-BE47-937E-13F27398D2C6}" srcOrd="0" destOrd="0" presId="urn:microsoft.com/office/officeart/2008/layout/HorizontalMultiLevelHierarchy"/>
    <dgm:cxn modelId="{66473E22-9173-554C-B7EC-404197E996A3}" type="presParOf" srcId="{5EA39ADA-35B9-D74F-B2FC-63A58C5395A6}" destId="{C348211E-2F2E-AC48-B677-CA7057521E00}" srcOrd="5" destOrd="0" presId="urn:microsoft.com/office/officeart/2008/layout/HorizontalMultiLevelHierarchy"/>
    <dgm:cxn modelId="{5D6AC634-59D5-3044-A129-92656AA1A4BA}" type="presParOf" srcId="{C348211E-2F2E-AC48-B677-CA7057521E00}" destId="{72CBC14C-1B77-3F44-9B86-EECFFAE77942}" srcOrd="0" destOrd="0" presId="urn:microsoft.com/office/officeart/2008/layout/HorizontalMultiLevelHierarchy"/>
    <dgm:cxn modelId="{45736E15-E2A2-D844-9D9D-0138A31B94AE}" type="presParOf" srcId="{C348211E-2F2E-AC48-B677-CA7057521E00}" destId="{98DE1B8A-3342-E743-B0B1-7F8E4ACA02A7}" srcOrd="1" destOrd="0" presId="urn:microsoft.com/office/officeart/2008/layout/HorizontalMultiLevelHierarchy"/>
    <dgm:cxn modelId="{1F422751-0CF5-A044-BCBA-DCAE4F86210A}" type="presParOf" srcId="{5EA39ADA-35B9-D74F-B2FC-63A58C5395A6}" destId="{C5B05F7F-D27D-CA4A-95A6-6B3DDDBF5EFF}" srcOrd="6" destOrd="0" presId="urn:microsoft.com/office/officeart/2008/layout/HorizontalMultiLevelHierarchy"/>
    <dgm:cxn modelId="{0842C5F1-9F1B-9C40-9A84-BEDFC678D8F6}" type="presParOf" srcId="{C5B05F7F-D27D-CA4A-95A6-6B3DDDBF5EFF}" destId="{F7F06009-CE6D-444B-B710-F668E1199359}" srcOrd="0" destOrd="0" presId="urn:microsoft.com/office/officeart/2008/layout/HorizontalMultiLevelHierarchy"/>
    <dgm:cxn modelId="{04779B60-5DE2-974F-823C-6D46381A3287}" type="presParOf" srcId="{5EA39ADA-35B9-D74F-B2FC-63A58C5395A6}" destId="{3E1B1C28-1FED-C440-957B-44B55D10147D}" srcOrd="7" destOrd="0" presId="urn:microsoft.com/office/officeart/2008/layout/HorizontalMultiLevelHierarchy"/>
    <dgm:cxn modelId="{4A227C1F-0172-9445-9858-552A581E8174}" type="presParOf" srcId="{3E1B1C28-1FED-C440-957B-44B55D10147D}" destId="{3A72C090-79AE-8C44-BC69-2A1A2D7E09CF}" srcOrd="0" destOrd="0" presId="urn:microsoft.com/office/officeart/2008/layout/HorizontalMultiLevelHierarchy"/>
    <dgm:cxn modelId="{AAA54A5A-257B-4544-ADBB-3D74F94E009B}" type="presParOf" srcId="{3E1B1C28-1FED-C440-957B-44B55D10147D}" destId="{2F25C6F1-A9BE-A145-B083-5A75349673B1}" srcOrd="1" destOrd="0" presId="urn:microsoft.com/office/officeart/2008/layout/HorizontalMultiLevelHierarchy"/>
    <dgm:cxn modelId="{9D06961E-EA74-E34E-A040-A9ABE2DAC71D}" type="presParOf" srcId="{5EA39ADA-35B9-D74F-B2FC-63A58C5395A6}" destId="{E61D4E81-2AAE-794B-B884-304277B0CCBC}" srcOrd="8" destOrd="0" presId="urn:microsoft.com/office/officeart/2008/layout/HorizontalMultiLevelHierarchy"/>
    <dgm:cxn modelId="{4B1B5DC7-BD24-5348-A33E-44A1316F3911}" type="presParOf" srcId="{E61D4E81-2AAE-794B-B884-304277B0CCBC}" destId="{DF97ED4E-BD88-4C49-B3D7-ACF21B3B8426}" srcOrd="0" destOrd="0" presId="urn:microsoft.com/office/officeart/2008/layout/HorizontalMultiLevelHierarchy"/>
    <dgm:cxn modelId="{E34C0152-D461-EE43-A47E-452F2D08FD76}" type="presParOf" srcId="{5EA39ADA-35B9-D74F-B2FC-63A58C5395A6}" destId="{62894551-16C4-7E4F-B890-F10FE1AC8B48}" srcOrd="9" destOrd="0" presId="urn:microsoft.com/office/officeart/2008/layout/HorizontalMultiLevelHierarchy"/>
    <dgm:cxn modelId="{FB38BA4B-888E-F049-82B4-9AD36FEE81F9}" type="presParOf" srcId="{62894551-16C4-7E4F-B890-F10FE1AC8B48}" destId="{36809319-9396-2749-BD4F-F228A51C3BEA}" srcOrd="0" destOrd="0" presId="urn:microsoft.com/office/officeart/2008/layout/HorizontalMultiLevelHierarchy"/>
    <dgm:cxn modelId="{5D1296E1-D124-D646-B536-B1DBFC1022E8}" type="presParOf" srcId="{62894551-16C4-7E4F-B890-F10FE1AC8B48}" destId="{C385C927-1061-C446-B98F-47919B81BCA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0380F0-CCB4-4049-9B95-578C678CEED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46D40B-BABC-7E49-8D9A-5E4370595AA9}">
      <dgm:prSet phldrT="[Text]"/>
      <dgm:spPr/>
      <dgm:t>
        <a:bodyPr/>
        <a:lstStyle/>
        <a:p>
          <a:pPr rtl="0"/>
          <a:r>
            <a:rPr lang="en-US" dirty="0"/>
            <a:t>CLASS</a:t>
          </a:r>
        </a:p>
      </dgm:t>
    </dgm:pt>
    <dgm:pt modelId="{6890D472-C042-8142-B529-76856C53A136}" type="parTrans" cxnId="{FCCAA8FC-192A-EA44-808F-1B9610344FFE}">
      <dgm:prSet/>
      <dgm:spPr/>
      <dgm:t>
        <a:bodyPr/>
        <a:lstStyle/>
        <a:p>
          <a:endParaRPr lang="en-US"/>
        </a:p>
      </dgm:t>
    </dgm:pt>
    <dgm:pt modelId="{3A761B07-6B48-D74D-85AB-C2B7E770CBB0}" type="sibTrans" cxnId="{FCCAA8FC-192A-EA44-808F-1B9610344FFE}">
      <dgm:prSet/>
      <dgm:spPr/>
      <dgm:t>
        <a:bodyPr/>
        <a:lstStyle/>
        <a:p>
          <a:endParaRPr lang="en-US"/>
        </a:p>
      </dgm:t>
    </dgm:pt>
    <dgm:pt modelId="{EFA4A3AE-C59E-E149-82D6-59AD244AFBA3}">
      <dgm:prSet phldrT="[Text]"/>
      <dgm:spPr/>
      <dgm:t>
        <a:bodyPr/>
        <a:lstStyle/>
        <a:p>
          <a:pPr rtl="0"/>
          <a:r>
            <a:rPr lang="en-US" dirty="0"/>
            <a:t>REFERENCE</a:t>
          </a:r>
        </a:p>
      </dgm:t>
    </dgm:pt>
    <dgm:pt modelId="{8F05DA70-01F1-214E-B0B4-78AC3F2BAEF4}" type="parTrans" cxnId="{FBAE1340-65B7-E445-95D9-B74B5BDBF71A}">
      <dgm:prSet/>
      <dgm:spPr/>
      <dgm:t>
        <a:bodyPr/>
        <a:lstStyle/>
        <a:p>
          <a:endParaRPr lang="en-US"/>
        </a:p>
      </dgm:t>
    </dgm:pt>
    <dgm:pt modelId="{C75D7BBC-8679-3049-B220-36D44DB27C29}" type="sibTrans" cxnId="{FBAE1340-65B7-E445-95D9-B74B5BDBF71A}">
      <dgm:prSet/>
      <dgm:spPr/>
      <dgm:t>
        <a:bodyPr/>
        <a:lstStyle/>
        <a:p>
          <a:endParaRPr lang="en-US"/>
        </a:p>
      </dgm:t>
    </dgm:pt>
    <dgm:pt modelId="{97CD0F85-F44E-1643-9CCF-CFD9A3F1A640}">
      <dgm:prSet phldrT="[Text]"/>
      <dgm:spPr/>
      <dgm:t>
        <a:bodyPr/>
        <a:lstStyle/>
        <a:p>
          <a:pPr rtl="0"/>
          <a:r>
            <a:rPr lang="en-US" dirty="0"/>
            <a:t>ASSOCIATION</a:t>
          </a:r>
        </a:p>
      </dgm:t>
    </dgm:pt>
    <dgm:pt modelId="{1F36876A-E16E-954F-A044-ACD81BC8A3D7}" type="parTrans" cxnId="{42147E3F-1A68-E64F-8D9D-6B684C7BD096}">
      <dgm:prSet/>
      <dgm:spPr/>
      <dgm:t>
        <a:bodyPr/>
        <a:lstStyle/>
        <a:p>
          <a:endParaRPr lang="en-US"/>
        </a:p>
      </dgm:t>
    </dgm:pt>
    <dgm:pt modelId="{7D16C68B-7FA6-824E-BFA3-9013BCB4032E}" type="sibTrans" cxnId="{42147E3F-1A68-E64F-8D9D-6B684C7BD096}">
      <dgm:prSet/>
      <dgm:spPr/>
      <dgm:t>
        <a:bodyPr/>
        <a:lstStyle/>
        <a:p>
          <a:endParaRPr lang="en-US"/>
        </a:p>
      </dgm:t>
    </dgm:pt>
    <dgm:pt modelId="{AEAA16AE-3128-5E44-920B-40DF5A8072FB}">
      <dgm:prSet phldrT="[Text]"/>
      <dgm:spPr/>
      <dgm:t>
        <a:bodyPr/>
        <a:lstStyle/>
        <a:p>
          <a:pPr rtl="0"/>
          <a:r>
            <a:rPr lang="en-US" dirty="0"/>
            <a:t>UNIDIRECTIONAL</a:t>
          </a:r>
        </a:p>
      </dgm:t>
    </dgm:pt>
    <dgm:pt modelId="{0D4432F2-2BFD-5541-912B-19E020FE3936}" type="parTrans" cxnId="{94749CC7-8C71-384F-843C-770AE0029B71}">
      <dgm:prSet/>
      <dgm:spPr/>
      <dgm:t>
        <a:bodyPr/>
        <a:lstStyle/>
        <a:p>
          <a:endParaRPr lang="en-US"/>
        </a:p>
      </dgm:t>
    </dgm:pt>
    <dgm:pt modelId="{74C78829-2198-C24D-ACD0-6794361FC7A2}" type="sibTrans" cxnId="{94749CC7-8C71-384F-843C-770AE0029B71}">
      <dgm:prSet/>
      <dgm:spPr/>
      <dgm:t>
        <a:bodyPr/>
        <a:lstStyle/>
        <a:p>
          <a:endParaRPr lang="en-US"/>
        </a:p>
      </dgm:t>
    </dgm:pt>
    <dgm:pt modelId="{340894A7-C986-7E41-9140-2921E625B81A}">
      <dgm:prSet phldrT="[Text]"/>
      <dgm:spPr/>
      <dgm:t>
        <a:bodyPr/>
        <a:lstStyle/>
        <a:p>
          <a:pPr rtl="0"/>
          <a:r>
            <a:rPr lang="en-US" dirty="0"/>
            <a:t>BIDERECTIONAL</a:t>
          </a:r>
        </a:p>
      </dgm:t>
    </dgm:pt>
    <dgm:pt modelId="{4DC1F98E-5D1A-7648-8FC5-0F306EABE0BD}" type="parTrans" cxnId="{2C888A70-7785-DA4B-9970-3C273BFB0119}">
      <dgm:prSet/>
      <dgm:spPr/>
      <dgm:t>
        <a:bodyPr/>
        <a:lstStyle/>
        <a:p>
          <a:endParaRPr lang="en-US"/>
        </a:p>
      </dgm:t>
    </dgm:pt>
    <dgm:pt modelId="{FF5C5760-0DC1-C34C-B87D-881585E5BCC6}" type="sibTrans" cxnId="{2C888A70-7785-DA4B-9970-3C273BFB0119}">
      <dgm:prSet/>
      <dgm:spPr/>
      <dgm:t>
        <a:bodyPr/>
        <a:lstStyle/>
        <a:p>
          <a:endParaRPr lang="en-US"/>
        </a:p>
      </dgm:t>
    </dgm:pt>
    <dgm:pt modelId="{A923DC39-53E2-964C-AA27-E6980EA2821C}" type="pres">
      <dgm:prSet presAssocID="{1A0380F0-CCB4-4049-9B95-578C678CEEDF}" presName="linear" presStyleCnt="0">
        <dgm:presLayoutVars>
          <dgm:animLvl val="lvl"/>
          <dgm:resizeHandles val="exact"/>
        </dgm:presLayoutVars>
      </dgm:prSet>
      <dgm:spPr/>
    </dgm:pt>
    <dgm:pt modelId="{2D354D10-461E-AB4B-B885-34FC0A3AFDF4}" type="pres">
      <dgm:prSet presAssocID="{1546D40B-BABC-7E49-8D9A-5E4370595AA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C11DD96-BBBF-DB41-87AB-963AA0FF603A}" type="pres">
      <dgm:prSet presAssocID="{3A761B07-6B48-D74D-85AB-C2B7E770CBB0}" presName="spacer" presStyleCnt="0"/>
      <dgm:spPr/>
    </dgm:pt>
    <dgm:pt modelId="{25AD71DC-0D6D-7846-873C-50E0A135BED8}" type="pres">
      <dgm:prSet presAssocID="{97CD0F85-F44E-1643-9CCF-CFD9A3F1A64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B65CF52-E735-424C-82E7-28B48F821C8C}" type="pres">
      <dgm:prSet presAssocID="{7D16C68B-7FA6-824E-BFA3-9013BCB4032E}" presName="spacer" presStyleCnt="0"/>
      <dgm:spPr/>
    </dgm:pt>
    <dgm:pt modelId="{1F99768F-C071-9044-BF48-3AEA09A01BA0}" type="pres">
      <dgm:prSet presAssocID="{AEAA16AE-3128-5E44-920B-40DF5A8072F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1200338-2143-194B-B228-A19A7AEDC31F}" type="pres">
      <dgm:prSet presAssocID="{74C78829-2198-C24D-ACD0-6794361FC7A2}" presName="spacer" presStyleCnt="0"/>
      <dgm:spPr/>
    </dgm:pt>
    <dgm:pt modelId="{DDF315BF-ADC0-8A45-BBFE-4C59750B8729}" type="pres">
      <dgm:prSet presAssocID="{340894A7-C986-7E41-9140-2921E625B8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E47B280-2CA4-B048-A5D6-A299B9CF846C}" type="pres">
      <dgm:prSet presAssocID="{FF5C5760-0DC1-C34C-B87D-881585E5BCC6}" presName="spacer" presStyleCnt="0"/>
      <dgm:spPr/>
    </dgm:pt>
    <dgm:pt modelId="{805580EF-4993-6F4C-B099-B6DFD8FCF97D}" type="pres">
      <dgm:prSet presAssocID="{EFA4A3AE-C59E-E149-82D6-59AD244AFBA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31CC015-8C42-BF4D-88F6-B3D0954BA901}" type="presOf" srcId="{AEAA16AE-3128-5E44-920B-40DF5A8072FB}" destId="{1F99768F-C071-9044-BF48-3AEA09A01BA0}" srcOrd="0" destOrd="0" presId="urn:microsoft.com/office/officeart/2005/8/layout/vList2"/>
    <dgm:cxn modelId="{42147E3F-1A68-E64F-8D9D-6B684C7BD096}" srcId="{1A0380F0-CCB4-4049-9B95-578C678CEEDF}" destId="{97CD0F85-F44E-1643-9CCF-CFD9A3F1A640}" srcOrd="1" destOrd="0" parTransId="{1F36876A-E16E-954F-A044-ACD81BC8A3D7}" sibTransId="{7D16C68B-7FA6-824E-BFA3-9013BCB4032E}"/>
    <dgm:cxn modelId="{FBAE1340-65B7-E445-95D9-B74B5BDBF71A}" srcId="{1A0380F0-CCB4-4049-9B95-578C678CEEDF}" destId="{EFA4A3AE-C59E-E149-82D6-59AD244AFBA3}" srcOrd="4" destOrd="0" parTransId="{8F05DA70-01F1-214E-B0B4-78AC3F2BAEF4}" sibTransId="{C75D7BBC-8679-3049-B220-36D44DB27C29}"/>
    <dgm:cxn modelId="{2C888A70-7785-DA4B-9970-3C273BFB0119}" srcId="{1A0380F0-CCB4-4049-9B95-578C678CEEDF}" destId="{340894A7-C986-7E41-9140-2921E625B81A}" srcOrd="3" destOrd="0" parTransId="{4DC1F98E-5D1A-7648-8FC5-0F306EABE0BD}" sibTransId="{FF5C5760-0DC1-C34C-B87D-881585E5BCC6}"/>
    <dgm:cxn modelId="{961194B0-6AFD-624C-A90A-6FEF5238EE20}" type="presOf" srcId="{97CD0F85-F44E-1643-9CCF-CFD9A3F1A640}" destId="{25AD71DC-0D6D-7846-873C-50E0A135BED8}" srcOrd="0" destOrd="0" presId="urn:microsoft.com/office/officeart/2005/8/layout/vList2"/>
    <dgm:cxn modelId="{94749CC7-8C71-384F-843C-770AE0029B71}" srcId="{1A0380F0-CCB4-4049-9B95-578C678CEEDF}" destId="{AEAA16AE-3128-5E44-920B-40DF5A8072FB}" srcOrd="2" destOrd="0" parTransId="{0D4432F2-2BFD-5541-912B-19E020FE3936}" sibTransId="{74C78829-2198-C24D-ACD0-6794361FC7A2}"/>
    <dgm:cxn modelId="{A8E50BC8-9C8C-B445-B33D-3CB6A2FB2A61}" type="presOf" srcId="{EFA4A3AE-C59E-E149-82D6-59AD244AFBA3}" destId="{805580EF-4993-6F4C-B099-B6DFD8FCF97D}" srcOrd="0" destOrd="0" presId="urn:microsoft.com/office/officeart/2005/8/layout/vList2"/>
    <dgm:cxn modelId="{66ECA1D1-F048-6949-87F3-E3E91A9F3FDF}" type="presOf" srcId="{1546D40B-BABC-7E49-8D9A-5E4370595AA9}" destId="{2D354D10-461E-AB4B-B885-34FC0A3AFDF4}" srcOrd="0" destOrd="0" presId="urn:microsoft.com/office/officeart/2005/8/layout/vList2"/>
    <dgm:cxn modelId="{C5036ED8-9EBC-0542-8A61-3BB31DA270C5}" type="presOf" srcId="{1A0380F0-CCB4-4049-9B95-578C678CEEDF}" destId="{A923DC39-53E2-964C-AA27-E6980EA2821C}" srcOrd="0" destOrd="0" presId="urn:microsoft.com/office/officeart/2005/8/layout/vList2"/>
    <dgm:cxn modelId="{CBFB0FE1-596D-3743-B528-86CC10FCCBE4}" type="presOf" srcId="{340894A7-C986-7E41-9140-2921E625B81A}" destId="{DDF315BF-ADC0-8A45-BBFE-4C59750B8729}" srcOrd="0" destOrd="0" presId="urn:microsoft.com/office/officeart/2005/8/layout/vList2"/>
    <dgm:cxn modelId="{FCCAA8FC-192A-EA44-808F-1B9610344FFE}" srcId="{1A0380F0-CCB4-4049-9B95-578C678CEEDF}" destId="{1546D40B-BABC-7E49-8D9A-5E4370595AA9}" srcOrd="0" destOrd="0" parTransId="{6890D472-C042-8142-B529-76856C53A136}" sibTransId="{3A761B07-6B48-D74D-85AB-C2B7E770CBB0}"/>
    <dgm:cxn modelId="{0C2B84BC-04F9-5D40-B1EC-F55AAA4D3617}" type="presParOf" srcId="{A923DC39-53E2-964C-AA27-E6980EA2821C}" destId="{2D354D10-461E-AB4B-B885-34FC0A3AFDF4}" srcOrd="0" destOrd="0" presId="urn:microsoft.com/office/officeart/2005/8/layout/vList2"/>
    <dgm:cxn modelId="{CDD18925-5503-974F-BA91-2BCDAE573442}" type="presParOf" srcId="{A923DC39-53E2-964C-AA27-E6980EA2821C}" destId="{DC11DD96-BBBF-DB41-87AB-963AA0FF603A}" srcOrd="1" destOrd="0" presId="urn:microsoft.com/office/officeart/2005/8/layout/vList2"/>
    <dgm:cxn modelId="{049750F3-8B89-914C-AC4A-3E0703386C60}" type="presParOf" srcId="{A923DC39-53E2-964C-AA27-E6980EA2821C}" destId="{25AD71DC-0D6D-7846-873C-50E0A135BED8}" srcOrd="2" destOrd="0" presId="urn:microsoft.com/office/officeart/2005/8/layout/vList2"/>
    <dgm:cxn modelId="{4D88A036-7210-104D-8568-35F1A69C61B2}" type="presParOf" srcId="{A923DC39-53E2-964C-AA27-E6980EA2821C}" destId="{DB65CF52-E735-424C-82E7-28B48F821C8C}" srcOrd="3" destOrd="0" presId="urn:microsoft.com/office/officeart/2005/8/layout/vList2"/>
    <dgm:cxn modelId="{6C7F4913-21AB-7048-842D-CFEBE22E09E5}" type="presParOf" srcId="{A923DC39-53E2-964C-AA27-E6980EA2821C}" destId="{1F99768F-C071-9044-BF48-3AEA09A01BA0}" srcOrd="4" destOrd="0" presId="urn:microsoft.com/office/officeart/2005/8/layout/vList2"/>
    <dgm:cxn modelId="{D2AA4755-71C2-8E48-82A8-97B43FF98500}" type="presParOf" srcId="{A923DC39-53E2-964C-AA27-E6980EA2821C}" destId="{91200338-2143-194B-B228-A19A7AEDC31F}" srcOrd="5" destOrd="0" presId="urn:microsoft.com/office/officeart/2005/8/layout/vList2"/>
    <dgm:cxn modelId="{621627A2-91BA-9F4A-816B-49EF5FDE4C24}" type="presParOf" srcId="{A923DC39-53E2-964C-AA27-E6980EA2821C}" destId="{DDF315BF-ADC0-8A45-BBFE-4C59750B8729}" srcOrd="6" destOrd="0" presId="urn:microsoft.com/office/officeart/2005/8/layout/vList2"/>
    <dgm:cxn modelId="{04274D0F-CE5D-C54C-8B43-3223279AE31F}" type="presParOf" srcId="{A923DC39-53E2-964C-AA27-E6980EA2821C}" destId="{AE47B280-2CA4-B048-A5D6-A299B9CF846C}" srcOrd="7" destOrd="0" presId="urn:microsoft.com/office/officeart/2005/8/layout/vList2"/>
    <dgm:cxn modelId="{704FF54A-2BF5-444A-83EE-7477F8328539}" type="presParOf" srcId="{A923DC39-53E2-964C-AA27-E6980EA2821C}" destId="{805580EF-4993-6F4C-B099-B6DFD8FCF97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54D10-461E-AB4B-B885-34FC0A3AFDF4}">
      <dsp:nvSpPr>
        <dsp:cNvPr id="0" name=""/>
        <dsp:cNvSpPr/>
      </dsp:nvSpPr>
      <dsp:spPr>
        <a:xfrm>
          <a:off x="0" y="0"/>
          <a:ext cx="7012370" cy="702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INTRODUCTION</a:t>
          </a:r>
        </a:p>
      </dsp:txBody>
      <dsp:txXfrm>
        <a:off x="34269" y="34269"/>
        <a:ext cx="6943832" cy="633462"/>
      </dsp:txXfrm>
    </dsp:sp>
    <dsp:sp modelId="{25AD71DC-0D6D-7846-873C-50E0A135BED8}">
      <dsp:nvSpPr>
        <dsp:cNvPr id="0" name=""/>
        <dsp:cNvSpPr/>
      </dsp:nvSpPr>
      <dsp:spPr>
        <a:xfrm>
          <a:off x="0" y="820965"/>
          <a:ext cx="7012370" cy="702000"/>
        </a:xfrm>
        <a:prstGeom prst="roundRect">
          <a:avLst/>
        </a:prstGeom>
        <a:solidFill>
          <a:schemeClr val="accent5">
            <a:hueOff val="892131"/>
            <a:satOff val="-3948"/>
            <a:lumOff val="-396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2. WHAT IS ASSOCIATION?</a:t>
          </a:r>
        </a:p>
      </dsp:txBody>
      <dsp:txXfrm>
        <a:off x="34269" y="855234"/>
        <a:ext cx="6943832" cy="633462"/>
      </dsp:txXfrm>
    </dsp:sp>
    <dsp:sp modelId="{8F10A0BE-CA0C-47E8-A075-A093C66679AA}">
      <dsp:nvSpPr>
        <dsp:cNvPr id="0" name=""/>
        <dsp:cNvSpPr/>
      </dsp:nvSpPr>
      <dsp:spPr>
        <a:xfrm>
          <a:off x="0" y="1609365"/>
          <a:ext cx="7012370" cy="702000"/>
        </a:xfrm>
        <a:prstGeom prst="roundRect">
          <a:avLst/>
        </a:prstGeom>
        <a:solidFill>
          <a:schemeClr val="accent5">
            <a:hueOff val="1784262"/>
            <a:satOff val="-7896"/>
            <a:lumOff val="-792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3. 1:1 ASSOCIATION </a:t>
          </a:r>
        </a:p>
      </dsp:txBody>
      <dsp:txXfrm>
        <a:off x="34269" y="1643634"/>
        <a:ext cx="6943832" cy="633462"/>
      </dsp:txXfrm>
    </dsp:sp>
    <dsp:sp modelId="{AAB0FA3A-2A62-4A0A-9682-8526B003726B}">
      <dsp:nvSpPr>
        <dsp:cNvPr id="0" name=""/>
        <dsp:cNvSpPr/>
      </dsp:nvSpPr>
      <dsp:spPr>
        <a:xfrm>
          <a:off x="0" y="2380447"/>
          <a:ext cx="7012370" cy="702000"/>
        </a:xfrm>
        <a:prstGeom prst="roundRect">
          <a:avLst/>
        </a:prstGeom>
        <a:solidFill>
          <a:schemeClr val="accent5">
            <a:hueOff val="2676394"/>
            <a:satOff val="-11844"/>
            <a:lumOff val="-1188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4. 1:N ASSOCIATION</a:t>
          </a:r>
        </a:p>
      </dsp:txBody>
      <dsp:txXfrm>
        <a:off x="34269" y="2414716"/>
        <a:ext cx="6943832" cy="633462"/>
      </dsp:txXfrm>
    </dsp:sp>
    <dsp:sp modelId="{1F99768F-C071-9044-BF48-3AEA09A01BA0}">
      <dsp:nvSpPr>
        <dsp:cNvPr id="0" name=""/>
        <dsp:cNvSpPr/>
      </dsp:nvSpPr>
      <dsp:spPr>
        <a:xfrm>
          <a:off x="0" y="3161113"/>
          <a:ext cx="7012370" cy="702000"/>
        </a:xfrm>
        <a:prstGeom prst="roundRect">
          <a:avLst/>
        </a:prstGeom>
        <a:solidFill>
          <a:schemeClr val="accent5">
            <a:hueOff val="3568525"/>
            <a:satOff val="-15792"/>
            <a:lumOff val="-1584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5. N:M ASSOCIATION</a:t>
          </a:r>
        </a:p>
      </dsp:txBody>
      <dsp:txXfrm>
        <a:off x="34269" y="3195382"/>
        <a:ext cx="6943832" cy="633462"/>
      </dsp:txXfrm>
    </dsp:sp>
    <dsp:sp modelId="{DDF315BF-ADC0-8A45-BBFE-4C59750B8729}">
      <dsp:nvSpPr>
        <dsp:cNvPr id="0" name=""/>
        <dsp:cNvSpPr/>
      </dsp:nvSpPr>
      <dsp:spPr>
        <a:xfrm>
          <a:off x="0" y="3974565"/>
          <a:ext cx="7012370" cy="702000"/>
        </a:xfrm>
        <a:prstGeom prst="roundRect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KEY</a:t>
          </a:r>
          <a:r>
            <a:rPr lang="en-US" sz="3000" kern="1200" baseline="0" dirty="0"/>
            <a:t> TERMS</a:t>
          </a:r>
          <a:endParaRPr lang="en-US" sz="3000" kern="1200" dirty="0"/>
        </a:p>
      </dsp:txBody>
      <dsp:txXfrm>
        <a:off x="34269" y="4008834"/>
        <a:ext cx="6943832" cy="633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D4E81-2AAE-794B-B884-304277B0CCBC}">
      <dsp:nvSpPr>
        <dsp:cNvPr id="0" name=""/>
        <dsp:cNvSpPr/>
      </dsp:nvSpPr>
      <dsp:spPr>
        <a:xfrm>
          <a:off x="4615278" y="1817474"/>
          <a:ext cx="402044" cy="1553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022" y="0"/>
              </a:lnTo>
              <a:lnTo>
                <a:pt x="201022" y="1553824"/>
              </a:lnTo>
              <a:lnTo>
                <a:pt x="402044" y="1553824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776176" y="2554262"/>
        <a:ext cx="80249" cy="80249"/>
      </dsp:txXfrm>
    </dsp:sp>
    <dsp:sp modelId="{C5B05F7F-D27D-CA4A-95A6-6B3DDDBF5EFF}">
      <dsp:nvSpPr>
        <dsp:cNvPr id="0" name=""/>
        <dsp:cNvSpPr/>
      </dsp:nvSpPr>
      <dsp:spPr>
        <a:xfrm>
          <a:off x="4615278" y="1817474"/>
          <a:ext cx="402044" cy="7877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1022" y="0"/>
              </a:lnTo>
              <a:lnTo>
                <a:pt x="201022" y="787734"/>
              </a:lnTo>
              <a:lnTo>
                <a:pt x="402044" y="787734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4190" y="2189231"/>
        <a:ext cx="44220" cy="44220"/>
      </dsp:txXfrm>
    </dsp:sp>
    <dsp:sp modelId="{42CCE541-C51E-C040-B97C-3AD0E81B5FC7}">
      <dsp:nvSpPr>
        <dsp:cNvPr id="0" name=""/>
        <dsp:cNvSpPr/>
      </dsp:nvSpPr>
      <dsp:spPr>
        <a:xfrm>
          <a:off x="4615278" y="1771754"/>
          <a:ext cx="40204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1022" y="45720"/>
              </a:lnTo>
              <a:lnTo>
                <a:pt x="201022" y="67364"/>
              </a:lnTo>
              <a:lnTo>
                <a:pt x="402044" y="67364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06235" y="1807409"/>
        <a:ext cx="20131" cy="20131"/>
      </dsp:txXfrm>
    </dsp:sp>
    <dsp:sp modelId="{BFFDE9FE-E2F0-134C-B6EC-E4EB26B7B133}">
      <dsp:nvSpPr>
        <dsp:cNvPr id="0" name=""/>
        <dsp:cNvSpPr/>
      </dsp:nvSpPr>
      <dsp:spPr>
        <a:xfrm>
          <a:off x="4615278" y="1073028"/>
          <a:ext cx="402044" cy="744445"/>
        </a:xfrm>
        <a:custGeom>
          <a:avLst/>
          <a:gdLst/>
          <a:ahLst/>
          <a:cxnLst/>
          <a:rect l="0" t="0" r="0" b="0"/>
          <a:pathLst>
            <a:path>
              <a:moveTo>
                <a:pt x="0" y="744445"/>
              </a:moveTo>
              <a:lnTo>
                <a:pt x="201022" y="744445"/>
              </a:lnTo>
              <a:lnTo>
                <a:pt x="201022" y="0"/>
              </a:lnTo>
              <a:lnTo>
                <a:pt x="402044" y="0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5149" y="1424100"/>
        <a:ext cx="42303" cy="42303"/>
      </dsp:txXfrm>
    </dsp:sp>
    <dsp:sp modelId="{A6BEB337-613A-1645-A765-9A8AF2CA119E}">
      <dsp:nvSpPr>
        <dsp:cNvPr id="0" name=""/>
        <dsp:cNvSpPr/>
      </dsp:nvSpPr>
      <dsp:spPr>
        <a:xfrm>
          <a:off x="4615278" y="306938"/>
          <a:ext cx="402044" cy="1510536"/>
        </a:xfrm>
        <a:custGeom>
          <a:avLst/>
          <a:gdLst/>
          <a:ahLst/>
          <a:cxnLst/>
          <a:rect l="0" t="0" r="0" b="0"/>
          <a:pathLst>
            <a:path>
              <a:moveTo>
                <a:pt x="0" y="1510536"/>
              </a:moveTo>
              <a:lnTo>
                <a:pt x="201022" y="1510536"/>
              </a:lnTo>
              <a:lnTo>
                <a:pt x="201022" y="0"/>
              </a:lnTo>
              <a:lnTo>
                <a:pt x="402044" y="0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7222" y="1023128"/>
        <a:ext cx="78156" cy="78156"/>
      </dsp:txXfrm>
    </dsp:sp>
    <dsp:sp modelId="{DF4146CA-A54B-5247-B2F6-E3F93BC6ADCC}">
      <dsp:nvSpPr>
        <dsp:cNvPr id="0" name=""/>
        <dsp:cNvSpPr/>
      </dsp:nvSpPr>
      <dsp:spPr>
        <a:xfrm rot="16200000">
          <a:off x="2696021" y="1511038"/>
          <a:ext cx="3225642" cy="6128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Relationship Types</a:t>
          </a:r>
        </a:p>
      </dsp:txBody>
      <dsp:txXfrm>
        <a:off x="2696021" y="1511038"/>
        <a:ext cx="3225642" cy="612872"/>
      </dsp:txXfrm>
    </dsp:sp>
    <dsp:sp modelId="{20FC7F6E-F786-F44D-95A0-8FF84393BF78}">
      <dsp:nvSpPr>
        <dsp:cNvPr id="0" name=""/>
        <dsp:cNvSpPr/>
      </dsp:nvSpPr>
      <dsp:spPr>
        <a:xfrm>
          <a:off x="5017322" y="502"/>
          <a:ext cx="2010220" cy="6128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Dependency</a:t>
          </a:r>
        </a:p>
      </dsp:txBody>
      <dsp:txXfrm>
        <a:off x="5017322" y="502"/>
        <a:ext cx="2010220" cy="612872"/>
      </dsp:txXfrm>
    </dsp:sp>
    <dsp:sp modelId="{0D158CE9-861E-FB4B-9561-7DD3042111F8}">
      <dsp:nvSpPr>
        <dsp:cNvPr id="0" name=""/>
        <dsp:cNvSpPr/>
      </dsp:nvSpPr>
      <dsp:spPr>
        <a:xfrm>
          <a:off x="5017322" y="766592"/>
          <a:ext cx="2010220" cy="6128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Generalization/Specialization</a:t>
          </a:r>
        </a:p>
      </dsp:txBody>
      <dsp:txXfrm>
        <a:off x="5017322" y="766592"/>
        <a:ext cx="2010220" cy="612872"/>
      </dsp:txXfrm>
    </dsp:sp>
    <dsp:sp modelId="{72CBC14C-1B77-3F44-9B86-EECFFAE77942}">
      <dsp:nvSpPr>
        <dsp:cNvPr id="0" name=""/>
        <dsp:cNvSpPr/>
      </dsp:nvSpPr>
      <dsp:spPr>
        <a:xfrm>
          <a:off x="5017322" y="1532682"/>
          <a:ext cx="2010220" cy="6128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Association</a:t>
          </a:r>
        </a:p>
      </dsp:txBody>
      <dsp:txXfrm>
        <a:off x="5017322" y="1532682"/>
        <a:ext cx="2010220" cy="612872"/>
      </dsp:txXfrm>
    </dsp:sp>
    <dsp:sp modelId="{3A72C090-79AE-8C44-BC69-2A1A2D7E09CF}">
      <dsp:nvSpPr>
        <dsp:cNvPr id="0" name=""/>
        <dsp:cNvSpPr/>
      </dsp:nvSpPr>
      <dsp:spPr>
        <a:xfrm>
          <a:off x="5017322" y="2298773"/>
          <a:ext cx="2010220" cy="6128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Aggregation</a:t>
          </a:r>
        </a:p>
      </dsp:txBody>
      <dsp:txXfrm>
        <a:off x="5017322" y="2298773"/>
        <a:ext cx="2010220" cy="612872"/>
      </dsp:txXfrm>
    </dsp:sp>
    <dsp:sp modelId="{36809319-9396-2749-BD4F-F228A51C3BEA}">
      <dsp:nvSpPr>
        <dsp:cNvPr id="0" name=""/>
        <dsp:cNvSpPr/>
      </dsp:nvSpPr>
      <dsp:spPr>
        <a:xfrm>
          <a:off x="5017322" y="3064863"/>
          <a:ext cx="2010220" cy="6128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Composition</a:t>
          </a:r>
        </a:p>
      </dsp:txBody>
      <dsp:txXfrm>
        <a:off x="5017322" y="3064863"/>
        <a:ext cx="2010220" cy="612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54D10-461E-AB4B-B885-34FC0A3AFDF4}">
      <dsp:nvSpPr>
        <dsp:cNvPr id="0" name=""/>
        <dsp:cNvSpPr/>
      </dsp:nvSpPr>
      <dsp:spPr>
        <a:xfrm>
          <a:off x="0" y="41205"/>
          <a:ext cx="7012370" cy="842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CLASS</a:t>
          </a:r>
        </a:p>
      </dsp:txBody>
      <dsp:txXfrm>
        <a:off x="41123" y="82328"/>
        <a:ext cx="6930124" cy="760154"/>
      </dsp:txXfrm>
    </dsp:sp>
    <dsp:sp modelId="{25AD71DC-0D6D-7846-873C-50E0A135BED8}">
      <dsp:nvSpPr>
        <dsp:cNvPr id="0" name=""/>
        <dsp:cNvSpPr/>
      </dsp:nvSpPr>
      <dsp:spPr>
        <a:xfrm>
          <a:off x="0" y="987285"/>
          <a:ext cx="7012370" cy="842400"/>
        </a:xfrm>
        <a:prstGeom prst="roundRect">
          <a:avLst/>
        </a:prstGeom>
        <a:solidFill>
          <a:schemeClr val="accent5">
            <a:hueOff val="1115164"/>
            <a:satOff val="-4935"/>
            <a:lumOff val="-495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ASSOCIATION</a:t>
          </a:r>
        </a:p>
      </dsp:txBody>
      <dsp:txXfrm>
        <a:off x="41123" y="1028408"/>
        <a:ext cx="6930124" cy="760154"/>
      </dsp:txXfrm>
    </dsp:sp>
    <dsp:sp modelId="{1F99768F-C071-9044-BF48-3AEA09A01BA0}">
      <dsp:nvSpPr>
        <dsp:cNvPr id="0" name=""/>
        <dsp:cNvSpPr/>
      </dsp:nvSpPr>
      <dsp:spPr>
        <a:xfrm>
          <a:off x="0" y="1933365"/>
          <a:ext cx="7012370" cy="842400"/>
        </a:xfrm>
        <a:prstGeom prst="roundRect">
          <a:avLst/>
        </a:prstGeom>
        <a:solidFill>
          <a:schemeClr val="accent5">
            <a:hueOff val="2230328"/>
            <a:satOff val="-9870"/>
            <a:lumOff val="-990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UNIDIRECTIONAL</a:t>
          </a:r>
        </a:p>
      </dsp:txBody>
      <dsp:txXfrm>
        <a:off x="41123" y="1974488"/>
        <a:ext cx="6930124" cy="760154"/>
      </dsp:txXfrm>
    </dsp:sp>
    <dsp:sp modelId="{DDF315BF-ADC0-8A45-BBFE-4C59750B8729}">
      <dsp:nvSpPr>
        <dsp:cNvPr id="0" name=""/>
        <dsp:cNvSpPr/>
      </dsp:nvSpPr>
      <dsp:spPr>
        <a:xfrm>
          <a:off x="0" y="2879445"/>
          <a:ext cx="7012370" cy="842400"/>
        </a:xfrm>
        <a:prstGeom prst="roundRect">
          <a:avLst/>
        </a:prstGeom>
        <a:solidFill>
          <a:schemeClr val="accent5">
            <a:hueOff val="3345492"/>
            <a:satOff val="-14805"/>
            <a:lumOff val="-1485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BIDERECTIONAL</a:t>
          </a:r>
        </a:p>
      </dsp:txBody>
      <dsp:txXfrm>
        <a:off x="41123" y="2920568"/>
        <a:ext cx="6930124" cy="760154"/>
      </dsp:txXfrm>
    </dsp:sp>
    <dsp:sp modelId="{805580EF-4993-6F4C-B099-B6DFD8FCF97D}">
      <dsp:nvSpPr>
        <dsp:cNvPr id="0" name=""/>
        <dsp:cNvSpPr/>
      </dsp:nvSpPr>
      <dsp:spPr>
        <a:xfrm>
          <a:off x="0" y="3825525"/>
          <a:ext cx="7012370" cy="842400"/>
        </a:xfrm>
        <a:prstGeom prst="roundRect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REFERENCE</a:t>
          </a:r>
        </a:p>
      </dsp:txBody>
      <dsp:txXfrm>
        <a:off x="41123" y="3866648"/>
        <a:ext cx="6930124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3D1DD-95E1-BB42-ABEC-C406E5285E45}" type="datetimeFigureOut">
              <a:rPr lang="en-AE" smtClean="0"/>
              <a:t>10/05/2022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79F0-4AF6-0E47-B59B-FEA88779C15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8384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08517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30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71426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31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6808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6744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0195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relationships between the class in the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1700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the relationships between the class in the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8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83917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9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3408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Person object</a:t>
            </a:r>
            <a:r>
              <a:rPr lang="en-US" baseline="0" dirty="0"/>
              <a:t> relates 1 to 1 with an Address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84255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Person object</a:t>
            </a:r>
            <a:r>
              <a:rPr lang="en-US" baseline="0" dirty="0"/>
              <a:t> relates 1 to 1 with an Address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93512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Person object</a:t>
            </a:r>
            <a:r>
              <a:rPr lang="en-US" baseline="0" dirty="0"/>
              <a:t> relates 1 to 1 with an Address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1639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5837569"/>
            <a:ext cx="11262866" cy="5529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82661" y="915870"/>
            <a:ext cx="6526740" cy="1475013"/>
          </a:xfrm>
          <a:effectLst/>
        </p:spPr>
        <p:txBody>
          <a:bodyPr anchor="b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CIS2303-SysTEMS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2663" y="283867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34E7DD-7B98-B143-B2D7-981C02EB672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9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B2CD-6CAE-BE4B-A70B-ADF10CD04167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0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2AF721-8A8A-914B-B1F1-3622BBA5F5D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4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49C-C09C-4B45-BE84-B8A5B37D90A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E609FB-48FC-7144-9A95-F426FB25BE3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9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7D9D-8AFB-4848-9854-8335547F212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5F1-09B5-754D-89B2-45D1B5D900EE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5CB-A993-974D-AEC2-316A59B3EB43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5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601A-666D-2647-B29C-5BE7883D968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E74657-92B3-E44F-93D3-73E4B866228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B91B-D729-F041-B533-D5B828A6DC9B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7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AED3C8-AFC5-2641-93AB-8698C85DF05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020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F4D1761-019A-AF45-896A-86FACF3DE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2661" y="2501582"/>
            <a:ext cx="6526740" cy="1349797"/>
          </a:xfrm>
        </p:spPr>
        <p:txBody>
          <a:bodyPr>
            <a:normAutofit/>
          </a:bodyPr>
          <a:lstStyle/>
          <a:p>
            <a:r>
              <a:rPr lang="en-AE" dirty="0"/>
              <a:t>Chapter </a:t>
            </a:r>
            <a:r>
              <a:rPr lang="en-US" dirty="0"/>
              <a:t>3</a:t>
            </a:r>
            <a:endParaRPr lang="en-AE" dirty="0"/>
          </a:p>
          <a:p>
            <a:r>
              <a:rPr lang="en-US" dirty="0"/>
              <a:t>Implementing Association in JAVA</a:t>
            </a:r>
            <a:endParaRPr lang="en-A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A52F9E-7B36-B84F-8C35-74BD17AD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57213"/>
              </p:ext>
            </p:extLst>
          </p:nvPr>
        </p:nvGraphicFramePr>
        <p:xfrm>
          <a:off x="5334000" y="3964578"/>
          <a:ext cx="6262255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8707">
                  <a:extLst>
                    <a:ext uri="{9D8B030D-6E8A-4147-A177-3AD203B41FA5}">
                      <a16:colId xmlns:a16="http://schemas.microsoft.com/office/drawing/2014/main" val="3734516599"/>
                    </a:ext>
                  </a:extLst>
                </a:gridCol>
                <a:gridCol w="4003548">
                  <a:extLst>
                    <a:ext uri="{9D8B030D-6E8A-4147-A177-3AD203B41FA5}">
                      <a16:colId xmlns:a16="http://schemas.microsoft.com/office/drawing/2014/main" val="2864370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CHAPTER </a:t>
                      </a:r>
                      <a:r>
                        <a:rPr lang="en-US" dirty="0"/>
                        <a:t>3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dirty="0"/>
                        <a:t>CLO</a:t>
                      </a:r>
                      <a:r>
                        <a:rPr lang="en-US" dirty="0"/>
                        <a:t>2</a:t>
                      </a:r>
                      <a:r>
                        <a:rPr lang="en-AE" dirty="0"/>
                        <a:t>: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Implementing</a:t>
                      </a:r>
                      <a:r>
                        <a:rPr lang="en-US" sz="1800" b="1" kern="1200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different types of relationships (Association, Aggregation, Composition) between classes to develop object-oriented solutions.</a:t>
                      </a:r>
                      <a:endParaRPr lang="en-AE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458442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EE5018E-D44A-A14C-9536-DC9A575D9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CIS 2403</a:t>
            </a:r>
            <a:r>
              <a:rPr lang="en-AE" dirty="0"/>
              <a:t>-</a:t>
            </a:r>
            <a:r>
              <a:rPr lang="en-US" dirty="0"/>
              <a:t>object Oriented Programming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80039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What is Association?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Association</a:t>
            </a:r>
            <a:r>
              <a:rPr lang="en-US" sz="2400" dirty="0"/>
              <a:t> is a relationship between two separate classes which establishes through their Objects. </a:t>
            </a:r>
          </a:p>
          <a:p>
            <a:r>
              <a:rPr lang="en-US" sz="2400" dirty="0"/>
              <a:t>In Object-Oriented Programming, an Object can communicate with another other Object to use its functionality and services provided by that object. </a:t>
            </a:r>
          </a:p>
          <a:p>
            <a:r>
              <a:rPr lang="en-US" sz="2400" b="1" dirty="0"/>
              <a:t>Composition</a:t>
            </a:r>
            <a:r>
              <a:rPr lang="en-US" sz="2400" dirty="0"/>
              <a:t> and </a:t>
            </a:r>
            <a:r>
              <a:rPr lang="en-US" sz="2400" b="1" dirty="0"/>
              <a:t>Aggregation</a:t>
            </a:r>
            <a:r>
              <a:rPr lang="en-US" sz="2400" dirty="0"/>
              <a:t> are the two other forms of Association.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8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What is Association?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9" y="1903956"/>
            <a:ext cx="11235847" cy="4221271"/>
          </a:xfrm>
        </p:spPr>
        <p:txBody>
          <a:bodyPr/>
          <a:lstStyle/>
          <a:p>
            <a:r>
              <a:rPr lang="en-US" sz="2000" dirty="0"/>
              <a:t>Association has a name and multiplicity indicating how many objects participate in a given relationship</a:t>
            </a:r>
          </a:p>
          <a:p>
            <a:pPr lvl="1"/>
            <a:r>
              <a:rPr lang="en-US" sz="2000" dirty="0"/>
              <a:t>The example indicates that a </a:t>
            </a:r>
            <a:r>
              <a:rPr lang="en-US" sz="2000" i="1" dirty="0"/>
              <a:t>Student</a:t>
            </a:r>
            <a:r>
              <a:rPr lang="en-US" sz="2000" dirty="0"/>
              <a:t> has</a:t>
            </a:r>
            <a:r>
              <a:rPr lang="en-US" sz="2000" dirty="0">
                <a:solidFill>
                  <a:srgbClr val="0070C0"/>
                </a:solidFill>
              </a:rPr>
              <a:t> one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C00000"/>
                </a:solidFill>
              </a:rPr>
              <a:t>more</a:t>
            </a:r>
            <a:r>
              <a:rPr lang="en-US" sz="2000" dirty="0"/>
              <a:t> </a:t>
            </a:r>
            <a:r>
              <a:rPr lang="en-US" sz="2000" i="1" dirty="0"/>
              <a:t>Instructors</a:t>
            </a:r>
            <a:r>
              <a:rPr lang="en-US" sz="2000" dirty="0"/>
              <a:t>: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sz="2000" dirty="0"/>
              <a:t>The example indicates that every </a:t>
            </a:r>
            <a:r>
              <a:rPr lang="en-US" sz="2000" i="1" dirty="0"/>
              <a:t>Instructor</a:t>
            </a:r>
            <a:r>
              <a:rPr lang="en-US" sz="2000" dirty="0"/>
              <a:t> has one or more </a:t>
            </a:r>
            <a:r>
              <a:rPr lang="en-US" sz="2000" i="1" dirty="0"/>
              <a:t>Students</a:t>
            </a:r>
            <a:r>
              <a:rPr lang="en-US" sz="2000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 descr="A picture containing shoji, wall, indoor, toilet&#10;&#10;Description automatically generated">
            <a:extLst>
              <a:ext uri="{FF2B5EF4-FFF2-40B4-BE49-F238E27FC236}">
                <a16:creationId xmlns:a16="http://schemas.microsoft.com/office/drawing/2014/main" id="{24411D7D-EEEB-CE4A-9E71-44332B072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712" y="3589546"/>
            <a:ext cx="5486400" cy="106680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DFBA0EE-7630-1844-B1FF-CCABD7088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418" y="5251840"/>
            <a:ext cx="5397500" cy="1117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772CB7D-D1DF-754F-AA2D-9366226BA1B2}"/>
              </a:ext>
            </a:extLst>
          </p:cNvPr>
          <p:cNvSpPr/>
          <p:nvPr/>
        </p:nvSpPr>
        <p:spPr>
          <a:xfrm>
            <a:off x="7119758" y="4251612"/>
            <a:ext cx="216000" cy="216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7E2E5-99C0-8949-AE1A-C2DE55DA213B}"/>
              </a:ext>
            </a:extLst>
          </p:cNvPr>
          <p:cNvSpPr/>
          <p:nvPr/>
        </p:nvSpPr>
        <p:spPr>
          <a:xfrm>
            <a:off x="7392649" y="4266602"/>
            <a:ext cx="216000" cy="21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5448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DA6E-3C73-7C44-AEE2-E4735272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What is Association?</a:t>
            </a:r>
            <a:endParaRPr lang="en-A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B5F6FE-944B-E946-8725-B621CC5ED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618366"/>
              </p:ext>
            </p:extLst>
          </p:nvPr>
        </p:nvGraphicFramePr>
        <p:xfrm>
          <a:off x="581192" y="2495860"/>
          <a:ext cx="1102995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519">
                  <a:extLst>
                    <a:ext uri="{9D8B030D-6E8A-4147-A177-3AD203B41FA5}">
                      <a16:colId xmlns:a16="http://schemas.microsoft.com/office/drawing/2014/main" val="2291711456"/>
                    </a:ext>
                  </a:extLst>
                </a:gridCol>
                <a:gridCol w="4287187">
                  <a:extLst>
                    <a:ext uri="{9D8B030D-6E8A-4147-A177-3AD203B41FA5}">
                      <a16:colId xmlns:a16="http://schemas.microsoft.com/office/drawing/2014/main" val="3608838838"/>
                    </a:ext>
                  </a:extLst>
                </a:gridCol>
                <a:gridCol w="5105244">
                  <a:extLst>
                    <a:ext uri="{9D8B030D-6E8A-4147-A177-3AD203B41FA5}">
                      <a16:colId xmlns:a16="http://schemas.microsoft.com/office/drawing/2014/main" val="228404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Association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E" dirty="0"/>
                        <a:t>Examples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>
                          <a:solidFill>
                            <a:srgbClr val="FF0000"/>
                          </a:solidFill>
                        </a:rPr>
                        <a:t>1:1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AE" dirty="0">
                          <a:solidFill>
                            <a:srgbClr val="FF0000"/>
                          </a:solidFill>
                        </a:rPr>
                        <a:t>ne-to-one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dirty="0"/>
                        <a:t>A person can have only one passport. A passport belongs to only one Person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dirty="0"/>
                    </a:p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1:N</a:t>
                      </a:r>
                    </a:p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en-A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ne-to-many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If we talk about the association between a Bank and Employee, a bank can have many employees, and an employee work in just one bank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3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>
                          <a:solidFill>
                            <a:srgbClr val="0070C0"/>
                          </a:solidFill>
                        </a:rPr>
                        <a:t>N:M</a:t>
                      </a:r>
                    </a:p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M</a:t>
                      </a:r>
                      <a:r>
                        <a:rPr lang="en-AE" dirty="0">
                          <a:solidFill>
                            <a:srgbClr val="0070C0"/>
                          </a:solidFill>
                        </a:rPr>
                        <a:t>any-to-many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student has one or more </a:t>
                      </a:r>
                      <a:r>
                        <a:rPr lang="en-US" sz="1800" dirty="0" err="1"/>
                        <a:t>Instrctors</a:t>
                      </a:r>
                      <a:r>
                        <a:rPr lang="en-US" sz="1800" dirty="0"/>
                        <a:t>, and an instructor has one or more (many) teachers</a:t>
                      </a:r>
                    </a:p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39032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6B169-F884-EA41-8E72-5F9E336E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24094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F44406A-6A1B-0246-9975-647F34759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95"/>
          <a:stretch/>
        </p:blipFill>
        <p:spPr>
          <a:xfrm>
            <a:off x="6630858" y="2928388"/>
            <a:ext cx="5091450" cy="952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32577C-105D-7246-9A6C-0FD4723C293D}"/>
              </a:ext>
            </a:extLst>
          </p:cNvPr>
          <p:cNvSpPr/>
          <p:nvPr/>
        </p:nvSpPr>
        <p:spPr>
          <a:xfrm>
            <a:off x="8199620" y="3502698"/>
            <a:ext cx="216000" cy="21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C52AB9-721A-D546-BF05-798E86EDA008}"/>
              </a:ext>
            </a:extLst>
          </p:cNvPr>
          <p:cNvSpPr/>
          <p:nvPr/>
        </p:nvSpPr>
        <p:spPr>
          <a:xfrm>
            <a:off x="10558300" y="3497810"/>
            <a:ext cx="216000" cy="21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13" name="Picture 1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8395CD4-EBB3-8243-9A57-F69AC6BC6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323" y="4120210"/>
            <a:ext cx="5295900" cy="10541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B02022-8B15-E741-9ECE-07857E407C86}"/>
              </a:ext>
            </a:extLst>
          </p:cNvPr>
          <p:cNvSpPr/>
          <p:nvPr/>
        </p:nvSpPr>
        <p:spPr>
          <a:xfrm>
            <a:off x="8109676" y="4781850"/>
            <a:ext cx="216000" cy="216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34BB5B-CE27-0A48-AD2B-221DBBAFBAA8}"/>
              </a:ext>
            </a:extLst>
          </p:cNvPr>
          <p:cNvSpPr/>
          <p:nvPr/>
        </p:nvSpPr>
        <p:spPr>
          <a:xfrm>
            <a:off x="10540591" y="4769363"/>
            <a:ext cx="216000" cy="216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1A6B62-1231-4F4F-886A-755CBE2D0854}"/>
              </a:ext>
            </a:extLst>
          </p:cNvPr>
          <p:cNvSpPr/>
          <p:nvPr/>
        </p:nvSpPr>
        <p:spPr>
          <a:xfrm>
            <a:off x="8052220" y="5878646"/>
            <a:ext cx="216000" cy="216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4BCA7-A131-4848-AF64-45DB8C57DCB5}"/>
              </a:ext>
            </a:extLst>
          </p:cNvPr>
          <p:cNvSpPr/>
          <p:nvPr/>
        </p:nvSpPr>
        <p:spPr>
          <a:xfrm>
            <a:off x="10513113" y="5986074"/>
            <a:ext cx="216000" cy="216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F0C8929-E810-1643-BF6B-BFD731195182}"/>
              </a:ext>
            </a:extLst>
          </p:cNvPr>
          <p:cNvSpPr txBox="1">
            <a:spLocks/>
          </p:cNvSpPr>
          <p:nvPr/>
        </p:nvSpPr>
        <p:spPr>
          <a:xfrm>
            <a:off x="596182" y="487285"/>
            <a:ext cx="11029615" cy="4089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sz="2000" b="1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200" b="1"/>
              <a:t>ASSOCIATION relationships can be one-to-one, one-to-many, many-to-many</a:t>
            </a:r>
            <a:br>
              <a:rPr lang="en-US" sz="2200"/>
            </a:br>
            <a:endParaRPr lang="en-US" sz="2200"/>
          </a:p>
          <a:p>
            <a:pPr marL="0" indent="0">
              <a:buFont typeface="Wingdings 2" panose="05020102010507070707" pitchFamily="18" charset="2"/>
              <a:buNone/>
            </a:pPr>
            <a:endParaRPr lang="en-US" sz="2200"/>
          </a:p>
          <a:p>
            <a:endParaRPr lang="en-US" dirty="0"/>
          </a:p>
        </p:txBody>
      </p:sp>
      <p:pic>
        <p:nvPicPr>
          <p:cNvPr id="24" name="Picture 2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E0FC762-0199-C349-ACE6-FA369928F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133" y="5305991"/>
            <a:ext cx="5168900" cy="1016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FD69418-0A16-8F4D-85C3-6B2A9E60E6D4}"/>
              </a:ext>
            </a:extLst>
          </p:cNvPr>
          <p:cNvSpPr/>
          <p:nvPr/>
        </p:nvSpPr>
        <p:spPr>
          <a:xfrm>
            <a:off x="8079701" y="5972975"/>
            <a:ext cx="216000" cy="216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B4B24B-E16C-A647-AE0F-388F6C08E3F7}"/>
              </a:ext>
            </a:extLst>
          </p:cNvPr>
          <p:cNvSpPr/>
          <p:nvPr/>
        </p:nvSpPr>
        <p:spPr>
          <a:xfrm>
            <a:off x="10480619" y="5990465"/>
            <a:ext cx="216000" cy="216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300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DA6E-3C73-7C44-AEE2-E4735272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What is Association?</a:t>
            </a:r>
            <a:endParaRPr lang="en-A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AB5F6FE-944B-E946-8725-B621CC5ED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210352"/>
              </p:ext>
            </p:extLst>
          </p:nvPr>
        </p:nvGraphicFramePr>
        <p:xfrm>
          <a:off x="400504" y="2439200"/>
          <a:ext cx="1102995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519">
                  <a:extLst>
                    <a:ext uri="{9D8B030D-6E8A-4147-A177-3AD203B41FA5}">
                      <a16:colId xmlns:a16="http://schemas.microsoft.com/office/drawing/2014/main" val="2291711456"/>
                    </a:ext>
                  </a:extLst>
                </a:gridCol>
                <a:gridCol w="4287187">
                  <a:extLst>
                    <a:ext uri="{9D8B030D-6E8A-4147-A177-3AD203B41FA5}">
                      <a16:colId xmlns:a16="http://schemas.microsoft.com/office/drawing/2014/main" val="3608838838"/>
                    </a:ext>
                  </a:extLst>
                </a:gridCol>
                <a:gridCol w="5105244">
                  <a:extLst>
                    <a:ext uri="{9D8B030D-6E8A-4147-A177-3AD203B41FA5}">
                      <a16:colId xmlns:a16="http://schemas.microsoft.com/office/drawing/2014/main" val="2284040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Association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AE" dirty="0"/>
                        <a:t>Examples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>
                          <a:solidFill>
                            <a:srgbClr val="FF0000"/>
                          </a:solidFill>
                        </a:rPr>
                        <a:t>Bidirectional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Associations are always assumed to be bi-directional; this means that both classes are aware of each other and their relationship</a:t>
                      </a:r>
                      <a:endParaRPr lang="en-AE" dirty="0"/>
                    </a:p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Unidirectional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 can limit the navigation by adding a head of arrow. The association becomes unidirectional.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 unidirectional association, two classes are related, but only one class knows that the relationship exists.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Only class Person knows that the relationsip exists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3323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6B169-F884-EA41-8E72-5F9E336E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24094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F0C8929-E810-1643-BF6B-BFD731195182}"/>
              </a:ext>
            </a:extLst>
          </p:cNvPr>
          <p:cNvSpPr txBox="1">
            <a:spLocks/>
          </p:cNvSpPr>
          <p:nvPr/>
        </p:nvSpPr>
        <p:spPr>
          <a:xfrm>
            <a:off x="596182" y="1296752"/>
            <a:ext cx="11029615" cy="2449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200" b="1" dirty="0"/>
              <a:t>ASSOCIATION relationships </a:t>
            </a:r>
            <a:r>
              <a:rPr lang="en-US" sz="2400" b="1" dirty="0"/>
              <a:t>can be bidirectional or unidirectional (two ways or one way)</a:t>
            </a:r>
            <a:br>
              <a:rPr lang="en-US" sz="2200" dirty="0"/>
            </a:br>
            <a:endParaRPr lang="en-US" sz="2200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sz="2200" dirty="0"/>
          </a:p>
          <a:p>
            <a:endParaRPr lang="en-US" dirty="0"/>
          </a:p>
        </p:txBody>
      </p:sp>
      <p:pic>
        <p:nvPicPr>
          <p:cNvPr id="20" name="Picture 19" descr="A picture containing shoji, public, tiled, bath&#10;&#10;Description automatically generated">
            <a:extLst>
              <a:ext uri="{FF2B5EF4-FFF2-40B4-BE49-F238E27FC236}">
                <a16:creationId xmlns:a16="http://schemas.microsoft.com/office/drawing/2014/main" id="{82E84166-6618-5D4D-B687-AC0CA7BC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15" y="2875793"/>
            <a:ext cx="5537200" cy="9271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08FBD9F-B2F8-474A-B7F0-42D32467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315" y="4461080"/>
            <a:ext cx="5270500" cy="10033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210DDB-D585-8F46-8ED9-F86C09FECFEC}"/>
              </a:ext>
            </a:extLst>
          </p:cNvPr>
          <p:cNvSpPr/>
          <p:nvPr/>
        </p:nvSpPr>
        <p:spPr>
          <a:xfrm>
            <a:off x="10480631" y="4904273"/>
            <a:ext cx="288000" cy="2880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8041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A9B35086-B5C3-024D-B4BA-332E4A9969A1}"/>
              </a:ext>
            </a:extLst>
          </p:cNvPr>
          <p:cNvSpPr txBox="1">
            <a:spLocks/>
          </p:cNvSpPr>
          <p:nvPr/>
        </p:nvSpPr>
        <p:spPr>
          <a:xfrm>
            <a:off x="594710" y="785607"/>
            <a:ext cx="10164006" cy="223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Association</a:t>
            </a:r>
            <a:r>
              <a:rPr lang="en-US" sz="2800" b="1" dirty="0"/>
              <a:t>  </a:t>
            </a:r>
          </a:p>
          <a:p>
            <a:pPr lvl="1"/>
            <a:r>
              <a:rPr lang="en-US" dirty="0"/>
              <a:t>Can be bidirectional or unidirectional (two ways or one way)</a:t>
            </a:r>
          </a:p>
          <a:p>
            <a:pPr lvl="1"/>
            <a:r>
              <a:rPr lang="en-US" dirty="0"/>
              <a:t>Its multiplicity can be 1:1, 1:N, M:N</a:t>
            </a:r>
          </a:p>
          <a:p>
            <a:r>
              <a:rPr lang="en-US" b="1" dirty="0"/>
              <a:t>Notice that classes in association are independent of each other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If an object instance of class Ai is deleted, the instances of class Bi will still exist and vice-versa</a:t>
            </a:r>
          </a:p>
          <a:p>
            <a:r>
              <a:rPr lang="en-US" b="1" dirty="0"/>
              <a:t>Translating the associations into Java code will depend on their multiplicities and directionality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15D70106-2B8E-194B-BCC4-83990B0A9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07949"/>
              </p:ext>
            </p:extLst>
          </p:nvPr>
        </p:nvGraphicFramePr>
        <p:xfrm>
          <a:off x="1293193" y="3228195"/>
          <a:ext cx="9646948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221">
                  <a:extLst>
                    <a:ext uri="{9D8B030D-6E8A-4147-A177-3AD203B41FA5}">
                      <a16:colId xmlns:a16="http://schemas.microsoft.com/office/drawing/2014/main" val="1452030983"/>
                    </a:ext>
                  </a:extLst>
                </a:gridCol>
                <a:gridCol w="3840370">
                  <a:extLst>
                    <a:ext uri="{9D8B030D-6E8A-4147-A177-3AD203B41FA5}">
                      <a16:colId xmlns:a16="http://schemas.microsoft.com/office/drawing/2014/main" val="558830689"/>
                    </a:ext>
                  </a:extLst>
                </a:gridCol>
                <a:gridCol w="4528357">
                  <a:extLst>
                    <a:ext uri="{9D8B030D-6E8A-4147-A177-3AD203B41FA5}">
                      <a16:colId xmlns:a16="http://schemas.microsoft.com/office/drawing/2014/main" val="2836288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Bidirectional</a:t>
                      </a:r>
                      <a:r>
                        <a:rPr lang="en-US" dirty="0"/>
                        <a:t> – both</a:t>
                      </a:r>
                      <a:r>
                        <a:rPr lang="en-US" baseline="0" dirty="0"/>
                        <a:t> ways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Unidirectional</a:t>
                      </a:r>
                      <a:r>
                        <a:rPr lang="en-US" dirty="0"/>
                        <a:t> –</a:t>
                      </a:r>
                      <a:r>
                        <a:rPr lang="en-US" baseline="0" dirty="0"/>
                        <a:t> one way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7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1:1</a:t>
                      </a:r>
                    </a:p>
                    <a:p>
                      <a:endParaRPr lang="en-AE" dirty="0"/>
                    </a:p>
                    <a:p>
                      <a:endParaRPr lang="en-A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14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N:M</a:t>
                      </a:r>
                    </a:p>
                    <a:p>
                      <a:endParaRPr lang="en-AE" dirty="0"/>
                    </a:p>
                    <a:p>
                      <a:endParaRPr lang="en-A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8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1:N</a:t>
                      </a:r>
                    </a:p>
                    <a:p>
                      <a:endParaRPr lang="en-AE" dirty="0"/>
                    </a:p>
                    <a:p>
                      <a:endParaRPr lang="en-A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065386"/>
                  </a:ext>
                </a:extLst>
              </a:tr>
            </a:tbl>
          </a:graphicData>
        </a:graphic>
      </p:graphicFrame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3C8E8AB-2BE9-9A4D-A7AB-8863C84C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142" y="3569944"/>
            <a:ext cx="3932574" cy="2582102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0D55A2E-1048-EB42-8125-BA29BDE11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870" y="3657860"/>
            <a:ext cx="3509996" cy="25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6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1192" y="1941697"/>
            <a:ext cx="10906574" cy="2593573"/>
            <a:chOff x="881223" y="2119396"/>
            <a:chExt cx="10906574" cy="259357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223" y="2531744"/>
              <a:ext cx="3133725" cy="21812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941064" y="3294345"/>
              <a:ext cx="3960309" cy="2505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068919" y="2119396"/>
              <a:ext cx="1396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Person.java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05173" y="2119396"/>
              <a:ext cx="18463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Address.java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1372" y="2744368"/>
              <a:ext cx="3886425" cy="1608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    1:1 Association – unidirectional – 1 Way only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8023" y="4657729"/>
            <a:ext cx="1109260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</a:t>
            </a:r>
            <a:r>
              <a:rPr lang="en-US" sz="2000" dirty="0"/>
              <a:t> </a:t>
            </a:r>
            <a:r>
              <a:rPr lang="en-US" sz="2000" b="1" dirty="0"/>
              <a:t>Person</a:t>
            </a:r>
            <a:r>
              <a:rPr lang="en-US" sz="2000" dirty="0"/>
              <a:t> object relates in a </a:t>
            </a:r>
            <a:r>
              <a:rPr lang="en-US" sz="2000" b="1" dirty="0">
                <a:solidFill>
                  <a:srgbClr val="FF0000"/>
                </a:solidFill>
              </a:rPr>
              <a:t>unidirectional</a:t>
            </a:r>
            <a:r>
              <a:rPr lang="en-US" sz="2000" dirty="0"/>
              <a:t> - </a:t>
            </a:r>
            <a:r>
              <a:rPr lang="en-US" sz="2000" b="1" dirty="0">
                <a:solidFill>
                  <a:srgbClr val="FF0000"/>
                </a:solidFill>
              </a:rPr>
              <a:t>one to one </a:t>
            </a:r>
            <a:r>
              <a:rPr lang="en-US" sz="2000" dirty="0"/>
              <a:t>association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with the </a:t>
            </a:r>
            <a:r>
              <a:rPr lang="en-US" sz="2000" b="1" dirty="0"/>
              <a:t>Address</a:t>
            </a:r>
            <a:r>
              <a:rPr lang="en-US" sz="2000" dirty="0"/>
              <a:t> object.  (Association From Person to Address)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Person</a:t>
            </a:r>
            <a:r>
              <a:rPr lang="en-US" sz="2000" dirty="0"/>
              <a:t> class needs an attribute that holds a reference to an object of the other class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Person</a:t>
            </a:r>
            <a:r>
              <a:rPr lang="en-US" sz="2000" dirty="0"/>
              <a:t> object knows about the </a:t>
            </a:r>
            <a:r>
              <a:rPr lang="en-US" sz="2000" b="1" dirty="0"/>
              <a:t>Address</a:t>
            </a:r>
            <a:r>
              <a:rPr lang="en-US" sz="2000" dirty="0"/>
              <a:t> class but the Address class doesn’t know about the </a:t>
            </a:r>
            <a:r>
              <a:rPr lang="en-US" sz="2000" b="1" dirty="0"/>
              <a:t>Person</a:t>
            </a:r>
            <a:r>
              <a:rPr lang="en-US" sz="2000" dirty="0"/>
              <a:t> class</a:t>
            </a:r>
          </a:p>
        </p:txBody>
      </p:sp>
      <p:sp>
        <p:nvSpPr>
          <p:cNvPr id="12" name="Oval 11"/>
          <p:cNvSpPr/>
          <p:nvPr/>
        </p:nvSpPr>
        <p:spPr>
          <a:xfrm>
            <a:off x="655077" y="2873534"/>
            <a:ext cx="3059840" cy="380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00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581192" y="3204337"/>
            <a:ext cx="10906574" cy="2105121"/>
            <a:chOff x="881223" y="2119396"/>
            <a:chExt cx="10906574" cy="210512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223" y="2531745"/>
              <a:ext cx="3133725" cy="169277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3956054" y="3129455"/>
              <a:ext cx="3960309" cy="2505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068919" y="2119396"/>
              <a:ext cx="1396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Person.java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505173" y="2119396"/>
              <a:ext cx="18463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Address.java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1372" y="2744368"/>
              <a:ext cx="3886425" cy="1013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    1:1 Association – unidirectional – 1 Way only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1192" y="5428769"/>
            <a:ext cx="1109260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dirty="0"/>
              <a:t> </a:t>
            </a:r>
            <a:r>
              <a:rPr lang="en-US" b="1" dirty="0"/>
              <a:t>Person</a:t>
            </a:r>
            <a:r>
              <a:rPr lang="en-US" dirty="0"/>
              <a:t> object relates in a </a:t>
            </a:r>
            <a:r>
              <a:rPr lang="en-US" b="1" dirty="0">
                <a:solidFill>
                  <a:srgbClr val="FF0000"/>
                </a:solidFill>
              </a:rPr>
              <a:t>unidirectional</a:t>
            </a:r>
            <a:r>
              <a:rPr lang="en-US" dirty="0"/>
              <a:t> - </a:t>
            </a:r>
            <a:r>
              <a:rPr lang="en-US" b="1" dirty="0">
                <a:solidFill>
                  <a:srgbClr val="FF0000"/>
                </a:solidFill>
              </a:rPr>
              <a:t>one to one </a:t>
            </a:r>
            <a:r>
              <a:rPr lang="en-US" dirty="0"/>
              <a:t>association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with the </a:t>
            </a:r>
            <a:r>
              <a:rPr lang="en-US" b="1" dirty="0"/>
              <a:t>Address</a:t>
            </a:r>
            <a:r>
              <a:rPr lang="en-US" dirty="0"/>
              <a:t> object.  (Association From Person to Address)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Person</a:t>
            </a:r>
            <a:r>
              <a:rPr lang="en-US" dirty="0"/>
              <a:t> class needs an attribute that holds a reference to an object of the other class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Person</a:t>
            </a:r>
            <a:r>
              <a:rPr lang="en-US" dirty="0"/>
              <a:t> object knows about the </a:t>
            </a:r>
            <a:r>
              <a:rPr lang="en-US" b="1" dirty="0"/>
              <a:t>Address</a:t>
            </a:r>
            <a:r>
              <a:rPr lang="en-US" dirty="0"/>
              <a:t> class but the Address class doesn’t know about the </a:t>
            </a:r>
            <a:r>
              <a:rPr lang="en-US" b="1" dirty="0"/>
              <a:t>Person</a:t>
            </a:r>
            <a:r>
              <a:rPr lang="en-US" dirty="0"/>
              <a:t> class</a:t>
            </a:r>
          </a:p>
        </p:txBody>
      </p:sp>
      <p:sp>
        <p:nvSpPr>
          <p:cNvPr id="12" name="Oval 11"/>
          <p:cNvSpPr/>
          <p:nvPr/>
        </p:nvSpPr>
        <p:spPr>
          <a:xfrm>
            <a:off x="618134" y="4005638"/>
            <a:ext cx="3059840" cy="380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BAFC8B7-AB3A-E245-9C36-C7E567915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174" y="1830769"/>
            <a:ext cx="9299126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12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23" y="3387796"/>
            <a:ext cx="313372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    1:1 Association – Bidirectional – 2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621096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9614" y="5703444"/>
            <a:ext cx="104449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Each class needs an attribute that holds an reference to an object of the other class to create a </a:t>
            </a:r>
            <a:r>
              <a:rPr lang="en-US" sz="2000" b="1" dirty="0">
                <a:solidFill>
                  <a:srgbClr val="FF0000"/>
                </a:solidFill>
              </a:rPr>
              <a:t>bidirectional</a:t>
            </a:r>
            <a:r>
              <a:rPr lang="en-US" sz="2000" dirty="0"/>
              <a:t> - </a:t>
            </a:r>
            <a:r>
              <a:rPr lang="en-US" sz="2000" b="1" dirty="0">
                <a:solidFill>
                  <a:srgbClr val="FF0000"/>
                </a:solidFill>
              </a:rPr>
              <a:t>one to one </a:t>
            </a:r>
            <a:r>
              <a:rPr lang="en-US" sz="2000" dirty="0"/>
              <a:t>association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(1. from Person to Address) and (2. From Address to Person)</a:t>
            </a:r>
          </a:p>
          <a:p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41064" y="4118799"/>
            <a:ext cx="4044268" cy="2505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81224" y="3888363"/>
            <a:ext cx="3059840" cy="3807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68919" y="3033791"/>
            <a:ext cx="1396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Person.java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505173" y="3033791"/>
            <a:ext cx="1846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Address.java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332" y="3702435"/>
            <a:ext cx="2886075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Oval 14"/>
          <p:cNvSpPr/>
          <p:nvPr/>
        </p:nvSpPr>
        <p:spPr>
          <a:xfrm>
            <a:off x="7985332" y="4155861"/>
            <a:ext cx="2713148" cy="4043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5" idx="2"/>
          </p:cNvCxnSpPr>
          <p:nvPr/>
        </p:nvCxnSpPr>
        <p:spPr>
          <a:xfrm flipH="1" flipV="1">
            <a:off x="4014948" y="4354038"/>
            <a:ext cx="3970384" cy="4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15580" y="3539281"/>
            <a:ext cx="296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From Person to Address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81992" y="4536801"/>
            <a:ext cx="289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From Address to Person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B157E48-FD6A-DB40-AB5B-BC635B62C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456" y="1871917"/>
            <a:ext cx="9359086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98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    1:1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association to be properly created, each class must have setter methods that allow the reference to the object of the other class be established.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767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1:1 Association – unidirectional – 1 Way only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56" y="1810874"/>
            <a:ext cx="11394907" cy="4333057"/>
          </a:xfrm>
        </p:spPr>
        <p:txBody>
          <a:bodyPr/>
          <a:lstStyle/>
          <a:p>
            <a:r>
              <a:rPr lang="en-US" sz="2400" b="1" dirty="0"/>
              <a:t>Setter and Getter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026017" y="3641446"/>
            <a:ext cx="4183187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18698" y="2295456"/>
            <a:ext cx="1871579" cy="768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Person.java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01766" y="2495084"/>
            <a:ext cx="2474234" cy="768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Address.java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204" y="3023701"/>
            <a:ext cx="2966796" cy="1907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4686300" y="3025855"/>
            <a:ext cx="272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Person to Address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09" y="2813605"/>
            <a:ext cx="3296798" cy="3318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Rectangle 23"/>
          <p:cNvSpPr/>
          <p:nvPr/>
        </p:nvSpPr>
        <p:spPr>
          <a:xfrm>
            <a:off x="420156" y="6193781"/>
            <a:ext cx="551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Add the </a:t>
            </a:r>
            <a:r>
              <a:rPr lang="en-US" b="1" dirty="0" err="1"/>
              <a:t>setAddress</a:t>
            </a:r>
            <a:r>
              <a:rPr lang="en-US" b="1" dirty="0"/>
              <a:t>() and get Address() to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9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418E9-C46E-2B42-A376-BF4FA645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Document Revision CONTROL (DRC)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284468-81DA-084D-809A-E200A5AF2C97}"/>
              </a:ext>
            </a:extLst>
          </p:cNvPr>
          <p:cNvSpPr txBox="1">
            <a:spLocks/>
          </p:cNvSpPr>
          <p:nvPr/>
        </p:nvSpPr>
        <p:spPr>
          <a:xfrm>
            <a:off x="8296275" y="4653643"/>
            <a:ext cx="3081576" cy="10230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C000"/>
                </a:solidFill>
              </a:rPr>
              <a:t>X: Major change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C000"/>
                </a:solidFill>
              </a:rPr>
              <a:t>Y: Minor change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rgbClr val="FFC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00DF-C5F3-3845-A70A-E54EE829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E187143-A20C-BE4E-931D-D6BAEA1F3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994984"/>
              </p:ext>
            </p:extLst>
          </p:nvPr>
        </p:nvGraphicFramePr>
        <p:xfrm>
          <a:off x="907147" y="1664403"/>
          <a:ext cx="6485414" cy="3679585"/>
        </p:xfrm>
        <a:graphic>
          <a:graphicData uri="http://schemas.openxmlformats.org/drawingml/2006/table">
            <a:tbl>
              <a:tblPr/>
              <a:tblGrid>
                <a:gridCol w="1055544">
                  <a:extLst>
                    <a:ext uri="{9D8B030D-6E8A-4147-A177-3AD203B41FA5}">
                      <a16:colId xmlns:a16="http://schemas.microsoft.com/office/drawing/2014/main" val="4028025731"/>
                    </a:ext>
                  </a:extLst>
                </a:gridCol>
                <a:gridCol w="1397883">
                  <a:extLst>
                    <a:ext uri="{9D8B030D-6E8A-4147-A177-3AD203B41FA5}">
                      <a16:colId xmlns:a16="http://schemas.microsoft.com/office/drawing/2014/main" val="2708549144"/>
                    </a:ext>
                  </a:extLst>
                </a:gridCol>
                <a:gridCol w="1160147">
                  <a:extLst>
                    <a:ext uri="{9D8B030D-6E8A-4147-A177-3AD203B41FA5}">
                      <a16:colId xmlns:a16="http://schemas.microsoft.com/office/drawing/2014/main" val="1906862678"/>
                    </a:ext>
                  </a:extLst>
                </a:gridCol>
                <a:gridCol w="1740221">
                  <a:extLst>
                    <a:ext uri="{9D8B030D-6E8A-4147-A177-3AD203B41FA5}">
                      <a16:colId xmlns:a16="http://schemas.microsoft.com/office/drawing/2014/main" val="2483341770"/>
                    </a:ext>
                  </a:extLst>
                </a:gridCol>
                <a:gridCol w="1131619">
                  <a:extLst>
                    <a:ext uri="{9D8B030D-6E8A-4147-A177-3AD203B41FA5}">
                      <a16:colId xmlns:a16="http://schemas.microsoft.com/office/drawing/2014/main" val="114067588"/>
                    </a:ext>
                  </a:extLst>
                </a:gridCol>
              </a:tblGrid>
              <a:tr h="6561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Version​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Author​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Effective Date​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Change Description​</a:t>
                      </a:r>
                      <a:endParaRPr lang="en-US" sz="18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DRC No​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62239"/>
                  </a:ext>
                </a:extLst>
              </a:tr>
              <a:tr h="92241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1.0​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Dr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 Madeleine Togher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June 2021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Define the first version​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001​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905377"/>
                  </a:ext>
                </a:extLst>
              </a:tr>
              <a:tr h="91290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1.1​</a:t>
                      </a:r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Dr.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</a:rPr>
                        <a:t>Nourchene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</a:rPr>
                        <a:t>Benayed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June 2021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Adding examples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</a:rPr>
                        <a:t>001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952202"/>
                  </a:ext>
                </a:extLst>
              </a:tr>
              <a:tr h="1186774"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4592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C99B41F7-BA85-DE4F-9B25-7E45E01F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46146" y="-5152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E" altLang="en-A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kumimoji="0" lang="en-AE" altLang="en-A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E" altLang="en-A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1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1:1 Association – Bidirectional – 2 </a:t>
            </a:r>
            <a:r>
              <a:rPr lang="en-US" dirty="0" err="1"/>
              <a:t>WayS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56" y="1810874"/>
            <a:ext cx="11394907" cy="4333057"/>
          </a:xfrm>
        </p:spPr>
        <p:txBody>
          <a:bodyPr/>
          <a:lstStyle/>
          <a:p>
            <a:r>
              <a:rPr lang="en-US" sz="2400" b="1" dirty="0"/>
              <a:t>Setter and Getter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242BF3D-C08F-8148-8578-26C9B52A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553" y="6548307"/>
            <a:ext cx="105251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21F537-78A1-8B46-B4FE-2939056AF4FF}"/>
              </a:ext>
            </a:extLst>
          </p:cNvPr>
          <p:cNvSpPr/>
          <p:nvPr/>
        </p:nvSpPr>
        <p:spPr>
          <a:xfrm>
            <a:off x="1212298" y="2265235"/>
            <a:ext cx="1871579" cy="768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Person.java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7A1353-DDBF-F046-B874-EC2F0A22CFF5}"/>
              </a:ext>
            </a:extLst>
          </p:cNvPr>
          <p:cNvSpPr/>
          <p:nvPr/>
        </p:nvSpPr>
        <p:spPr>
          <a:xfrm>
            <a:off x="8771451" y="2242159"/>
            <a:ext cx="2474234" cy="768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Address.java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E27D6F-75C0-674D-926C-515A28A89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89" y="2684296"/>
            <a:ext cx="4205937" cy="3829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A246BC-71C9-A242-A7DD-FDBFC91D8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204" y="2684296"/>
            <a:ext cx="3519488" cy="37195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8A1565-4645-294D-B67D-762CCA1B9268}"/>
              </a:ext>
            </a:extLst>
          </p:cNvPr>
          <p:cNvCxnSpPr/>
          <p:nvPr/>
        </p:nvCxnSpPr>
        <p:spPr>
          <a:xfrm>
            <a:off x="4773626" y="4049273"/>
            <a:ext cx="3435578" cy="2505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42F388-6D2F-794C-AD3E-86E1E188DCFD}"/>
              </a:ext>
            </a:extLst>
          </p:cNvPr>
          <p:cNvCxnSpPr/>
          <p:nvPr/>
        </p:nvCxnSpPr>
        <p:spPr>
          <a:xfrm flipH="1">
            <a:off x="4732780" y="4495151"/>
            <a:ext cx="34355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9B0B94-76F4-D14F-9D4C-6C881DDD903C}"/>
              </a:ext>
            </a:extLst>
          </p:cNvPr>
          <p:cNvSpPr txBox="1"/>
          <p:nvPr/>
        </p:nvSpPr>
        <p:spPr>
          <a:xfrm>
            <a:off x="4989361" y="4688363"/>
            <a:ext cx="289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From Address to Person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322DEA-1DE3-E248-BF0E-9BBDA10A0992}"/>
              </a:ext>
            </a:extLst>
          </p:cNvPr>
          <p:cNvSpPr txBox="1"/>
          <p:nvPr/>
        </p:nvSpPr>
        <p:spPr>
          <a:xfrm>
            <a:off x="4989361" y="3628448"/>
            <a:ext cx="2960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From Person to Address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F90C83-D144-6941-A145-2D6884565E0A}"/>
              </a:ext>
            </a:extLst>
          </p:cNvPr>
          <p:cNvSpPr/>
          <p:nvPr/>
        </p:nvSpPr>
        <p:spPr>
          <a:xfrm>
            <a:off x="224002" y="6432632"/>
            <a:ext cx="5656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Add </a:t>
            </a:r>
            <a:r>
              <a:rPr lang="en-US" b="1" dirty="0" err="1"/>
              <a:t>setAddress</a:t>
            </a:r>
            <a:r>
              <a:rPr lang="en-US" b="1" dirty="0"/>
              <a:t>() and get Address() to Person class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DC1C72-847B-884B-BB4C-55EBCA68E2F7}"/>
              </a:ext>
            </a:extLst>
          </p:cNvPr>
          <p:cNvSpPr/>
          <p:nvPr/>
        </p:nvSpPr>
        <p:spPr>
          <a:xfrm>
            <a:off x="6676323" y="6392734"/>
            <a:ext cx="5458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Add </a:t>
            </a:r>
            <a:r>
              <a:rPr lang="en-US" b="1" dirty="0" err="1"/>
              <a:t>setPerson</a:t>
            </a:r>
            <a:r>
              <a:rPr lang="en-US" b="1" dirty="0"/>
              <a:t>() and </a:t>
            </a:r>
            <a:r>
              <a:rPr lang="en-US" b="1" dirty="0" err="1"/>
              <a:t>getPerson</a:t>
            </a:r>
            <a:r>
              <a:rPr lang="en-US" b="1" dirty="0"/>
              <a:t>() to Address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    1:1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But how can we make sure that </a:t>
            </a:r>
            <a:r>
              <a:rPr lang="en-US" sz="2800" b="1" dirty="0"/>
              <a:t>only one</a:t>
            </a:r>
            <a:r>
              <a:rPr lang="en-US" sz="2800" dirty="0"/>
              <a:t> object will be related/referenced to maintain the </a:t>
            </a:r>
            <a:r>
              <a:rPr lang="en-US" sz="2800" b="1" dirty="0"/>
              <a:t>1:1</a:t>
            </a:r>
            <a:r>
              <a:rPr lang="en-US" sz="2800" dirty="0"/>
              <a:t> relationship? </a:t>
            </a:r>
          </a:p>
          <a:p>
            <a:endParaRPr lang="en-US" sz="2800" dirty="0"/>
          </a:p>
          <a:p>
            <a:r>
              <a:rPr lang="en-US" sz="2800" dirty="0"/>
              <a:t>We can add a </a:t>
            </a:r>
            <a:r>
              <a:rPr lang="en-US" sz="2800" b="1" dirty="0"/>
              <a:t>conditional if </a:t>
            </a:r>
            <a:r>
              <a:rPr lang="en-US" sz="2800" dirty="0"/>
              <a:t>statement in the setter method of the class to check if it has already been previously referenced/related. </a:t>
            </a:r>
          </a:p>
          <a:p>
            <a:endParaRPr lang="en-US" sz="2800" dirty="0"/>
          </a:p>
          <a:p>
            <a:r>
              <a:rPr lang="en-US" sz="2800" dirty="0"/>
              <a:t>If it was referenced already then it won’t be created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127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 dirty="0"/>
              <a:t>2 What is association?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5735" y="750888"/>
            <a:ext cx="11395075" cy="5242439"/>
          </a:xfrm>
        </p:spPr>
        <p:txBody>
          <a:bodyPr/>
          <a:lstStyle/>
          <a:p>
            <a:r>
              <a:rPr lang="en-US" sz="2400" dirty="0"/>
              <a:t>1:1 – Bidirectional – 2 Ways – Ensuring the </a:t>
            </a:r>
            <a:r>
              <a:rPr lang="en-US" sz="2400" b="1" dirty="0"/>
              <a:t>one to one </a:t>
            </a:r>
            <a:r>
              <a:rPr lang="en-US" sz="2400" dirty="0"/>
              <a:t>relationship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2298" y="1273041"/>
            <a:ext cx="1871579" cy="768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Person.java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05766" y="1177431"/>
            <a:ext cx="2474234" cy="768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Address.java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83730" y="6128111"/>
            <a:ext cx="4876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Add if condition to setter method in Person class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91" y="1640316"/>
            <a:ext cx="3580645" cy="4353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162" y="1514413"/>
            <a:ext cx="3743520" cy="4450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/>
          <p:cNvSpPr/>
          <p:nvPr/>
        </p:nvSpPr>
        <p:spPr>
          <a:xfrm>
            <a:off x="6602126" y="6167852"/>
            <a:ext cx="49345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Add if condition to setter method in Person class</a:t>
            </a:r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313444" y="348537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8248" y="348537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177136" y="3364753"/>
            <a:ext cx="3595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79554" y="3095971"/>
            <a:ext cx="1752600" cy="380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8039100" y="3004554"/>
            <a:ext cx="1752600" cy="380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3730" y="4149940"/>
            <a:ext cx="952970" cy="380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933451" y="4114113"/>
            <a:ext cx="952970" cy="380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47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01675"/>
            <a:ext cx="11029950" cy="1014413"/>
          </a:xfrm>
        </p:spPr>
        <p:txBody>
          <a:bodyPr/>
          <a:lstStyle/>
          <a:p>
            <a:r>
              <a:rPr lang="en-US" dirty="0"/>
              <a:t>2 What is association? – Let’s use the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500" y="701676"/>
            <a:ext cx="11029950" cy="5157788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Making use of associated classes in the main part of the program</a:t>
            </a:r>
          </a:p>
          <a:p>
            <a:r>
              <a:rPr lang="en-AE" dirty="0"/>
              <a:t>Write the JAVA code of </a:t>
            </a:r>
            <a:r>
              <a:rPr lang="en-US" dirty="0"/>
              <a:t>the </a:t>
            </a:r>
            <a:r>
              <a:rPr lang="en-AE" dirty="0"/>
              <a:t>driver</a:t>
            </a:r>
            <a:r>
              <a:rPr lang="en-US" dirty="0"/>
              <a:t> (Main)</a:t>
            </a:r>
            <a:r>
              <a:rPr lang="en-AE" dirty="0"/>
              <a:t> class:</a:t>
            </a:r>
          </a:p>
          <a:p>
            <a:pPr lvl="1"/>
            <a:r>
              <a:rPr lang="en-US" dirty="0"/>
              <a:t>D</a:t>
            </a:r>
            <a:r>
              <a:rPr lang="en-AE" dirty="0"/>
              <a:t>efine an instance of class </a:t>
            </a:r>
            <a:r>
              <a:rPr lang="en-US" b="1" dirty="0"/>
              <a:t>Person</a:t>
            </a:r>
            <a:r>
              <a:rPr lang="en-AE" dirty="0"/>
              <a:t> called </a:t>
            </a:r>
            <a:r>
              <a:rPr lang="en-US" b="1" dirty="0"/>
              <a:t>p1</a:t>
            </a:r>
            <a:endParaRPr lang="en-AE" b="1" dirty="0"/>
          </a:p>
          <a:p>
            <a:pPr lvl="1"/>
            <a:r>
              <a:rPr lang="en-AE" dirty="0"/>
              <a:t>Define an instance of class</a:t>
            </a:r>
            <a:r>
              <a:rPr lang="en-US" dirty="0"/>
              <a:t> </a:t>
            </a:r>
            <a:r>
              <a:rPr lang="en-US" b="1" dirty="0"/>
              <a:t>Address</a:t>
            </a:r>
            <a:r>
              <a:rPr lang="en-US" dirty="0"/>
              <a:t> called </a:t>
            </a:r>
            <a:r>
              <a:rPr lang="en-US" b="1" dirty="0"/>
              <a:t>a</a:t>
            </a:r>
            <a:r>
              <a:rPr lang="en-AE" b="1" dirty="0"/>
              <a:t>1</a:t>
            </a:r>
          </a:p>
          <a:p>
            <a:pPr lvl="1"/>
            <a:r>
              <a:rPr lang="en-US" dirty="0"/>
              <a:t>S</a:t>
            </a:r>
            <a:r>
              <a:rPr lang="en-AE" dirty="0"/>
              <a:t>et </a:t>
            </a:r>
            <a:r>
              <a:rPr lang="en-AE" b="1" dirty="0"/>
              <a:t>a1</a:t>
            </a:r>
            <a:r>
              <a:rPr lang="en-AE" dirty="0"/>
              <a:t> as </a:t>
            </a:r>
            <a:r>
              <a:rPr lang="en-US" dirty="0"/>
              <a:t>address</a:t>
            </a:r>
            <a:r>
              <a:rPr lang="en-AE" dirty="0"/>
              <a:t> of </a:t>
            </a:r>
            <a:r>
              <a:rPr lang="en-US" b="1" dirty="0"/>
              <a:t>p1</a:t>
            </a:r>
            <a:r>
              <a:rPr lang="en-AE" dirty="0"/>
              <a:t> by passing refer</a:t>
            </a:r>
            <a:r>
              <a:rPr lang="en-US" dirty="0"/>
              <a:t>e</a:t>
            </a:r>
            <a:r>
              <a:rPr lang="en-AE" dirty="0"/>
              <a:t>nce to the </a:t>
            </a:r>
            <a:r>
              <a:rPr lang="en-US" b="1" dirty="0"/>
              <a:t>Address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S</a:t>
            </a:r>
            <a:r>
              <a:rPr lang="en-AE" dirty="0"/>
              <a:t>et </a:t>
            </a:r>
            <a:r>
              <a:rPr lang="en-US" b="1" dirty="0"/>
              <a:t>p</a:t>
            </a:r>
            <a:r>
              <a:rPr lang="en-AE" b="1" dirty="0"/>
              <a:t>1</a:t>
            </a:r>
            <a:r>
              <a:rPr lang="en-AE" dirty="0"/>
              <a:t> as </a:t>
            </a:r>
            <a:r>
              <a:rPr lang="en-US" dirty="0"/>
              <a:t>address</a:t>
            </a:r>
            <a:r>
              <a:rPr lang="en-AE" dirty="0"/>
              <a:t> of </a:t>
            </a:r>
            <a:r>
              <a:rPr lang="en-US" b="1" dirty="0"/>
              <a:t>a1</a:t>
            </a:r>
            <a:r>
              <a:rPr lang="en-AE" dirty="0"/>
              <a:t> by passing refer</a:t>
            </a:r>
            <a:r>
              <a:rPr lang="en-US" dirty="0"/>
              <a:t>e</a:t>
            </a:r>
            <a:r>
              <a:rPr lang="en-AE" dirty="0"/>
              <a:t>nce to the </a:t>
            </a:r>
            <a:r>
              <a:rPr lang="en-US" b="1" dirty="0"/>
              <a:t>Person</a:t>
            </a:r>
            <a:r>
              <a:rPr lang="en-US" dirty="0"/>
              <a:t> class</a:t>
            </a:r>
            <a:endParaRPr lang="en-AE" dirty="0"/>
          </a:p>
          <a:p>
            <a:pPr lvl="1"/>
            <a:endParaRPr lang="en-AE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3280570"/>
            <a:ext cx="8420100" cy="33447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8807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    1: m Association – one to many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5265" y="3019911"/>
            <a:ext cx="109168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Sometimes we will need to use a </a:t>
            </a:r>
            <a:r>
              <a:rPr lang="en-US" sz="2800" b="1" dirty="0"/>
              <a:t>one to many association</a:t>
            </a:r>
            <a:r>
              <a:rPr lang="en-US" sz="2800" dirty="0"/>
              <a:t> as it is possible that a </a:t>
            </a:r>
            <a:r>
              <a:rPr lang="en-US" sz="2800" b="1" dirty="0"/>
              <a:t>person</a:t>
            </a:r>
            <a:r>
              <a:rPr lang="en-US" sz="2800" dirty="0"/>
              <a:t> could be associated with </a:t>
            </a:r>
            <a:r>
              <a:rPr lang="en-US" sz="2800" b="1" dirty="0"/>
              <a:t>multiple addresses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158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    1: m Association – one to many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1192" y="5355972"/>
            <a:ext cx="111540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Person</a:t>
            </a:r>
            <a:r>
              <a:rPr lang="en-US" sz="2400" dirty="0"/>
              <a:t> object relates in a </a:t>
            </a:r>
            <a:r>
              <a:rPr lang="en-US" sz="2400" b="1" dirty="0">
                <a:solidFill>
                  <a:srgbClr val="FF0000"/>
                </a:solidFill>
              </a:rPr>
              <a:t>one to many </a:t>
            </a:r>
            <a:r>
              <a:rPr lang="en-US" sz="2400" dirty="0"/>
              <a:t>relationship with the </a:t>
            </a:r>
            <a:r>
              <a:rPr lang="en-US" sz="2400" b="1" dirty="0"/>
              <a:t>Address</a:t>
            </a:r>
            <a:r>
              <a:rPr lang="en-US" sz="2400" dirty="0"/>
              <a:t> object</a:t>
            </a:r>
          </a:p>
          <a:p>
            <a:r>
              <a:rPr lang="en-US" sz="2400" i="1" dirty="0"/>
              <a:t>Note: If an object instance of class Person is deleted, the instances of class Address will still exist</a:t>
            </a:r>
          </a:p>
          <a:p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85962" y="2178550"/>
            <a:ext cx="8220075" cy="3048000"/>
            <a:chOff x="1985962" y="2178550"/>
            <a:chExt cx="8220075" cy="3048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5962" y="2178550"/>
              <a:ext cx="8220075" cy="3048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521200" y="3714234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0..1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05600" y="3714234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0..*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445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92" y="1812693"/>
            <a:ext cx="6637849" cy="24613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5348" y="4305952"/>
            <a:ext cx="1871579" cy="768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Person.java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    1: m Association – one to many - Unidirectional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544" y="4862014"/>
            <a:ext cx="3144509" cy="1281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9057828" y="4327683"/>
            <a:ext cx="2474234" cy="768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Address.java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3744" y="57902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7689452" y="5790228"/>
            <a:ext cx="67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43744" y="5627192"/>
            <a:ext cx="246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0245" y="314783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61835" y="314783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7" name="Oval 16"/>
          <p:cNvSpPr/>
          <p:nvPr/>
        </p:nvSpPr>
        <p:spPr>
          <a:xfrm>
            <a:off x="6261835" y="3167252"/>
            <a:ext cx="498855" cy="300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9231" y="3053543"/>
            <a:ext cx="2201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use an array or list to hold the many instances of addresses associated with a person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71" y="4774251"/>
            <a:ext cx="5159573" cy="1833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9" name="Straight Arrow Connector 18"/>
          <p:cNvCxnSpPr>
            <a:stCxn id="17" idx="3"/>
          </p:cNvCxnSpPr>
          <p:nvPr/>
        </p:nvCxnSpPr>
        <p:spPr>
          <a:xfrm flipH="1">
            <a:off x="2659704" y="3424119"/>
            <a:ext cx="3675187" cy="2532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215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32" y="1898309"/>
            <a:ext cx="6619875" cy="2400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5348" y="4305952"/>
            <a:ext cx="1871579" cy="768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Person.java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    1: m Association – one to many - Bidirectional</a:t>
            </a:r>
          </a:p>
        </p:txBody>
      </p:sp>
      <p:sp>
        <p:nvSpPr>
          <p:cNvPr id="9" name="Rectangle 8"/>
          <p:cNvSpPr/>
          <p:nvPr/>
        </p:nvSpPr>
        <p:spPr>
          <a:xfrm>
            <a:off x="9057828" y="4327683"/>
            <a:ext cx="2474234" cy="768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Address.java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43744" y="57902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7689452" y="5790228"/>
            <a:ext cx="67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743744" y="5627192"/>
            <a:ext cx="246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0245" y="314783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61835" y="314783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7" name="Oval 16"/>
          <p:cNvSpPr/>
          <p:nvPr/>
        </p:nvSpPr>
        <p:spPr>
          <a:xfrm>
            <a:off x="6261835" y="3167252"/>
            <a:ext cx="498855" cy="300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8647" y="3302098"/>
            <a:ext cx="2201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use a array or list to hold the many instances of addresses associated with a person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333" y="4927908"/>
            <a:ext cx="3457575" cy="1485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/>
          <p:cNvSpPr txBox="1"/>
          <p:nvPr/>
        </p:nvSpPr>
        <p:spPr>
          <a:xfrm>
            <a:off x="9409751" y="3147835"/>
            <a:ext cx="2201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a reference back to the Person class from Address class.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71" y="4774251"/>
            <a:ext cx="5159573" cy="1833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9" name="Straight Arrow Connector 18"/>
          <p:cNvCxnSpPr>
            <a:stCxn id="17" idx="3"/>
          </p:cNvCxnSpPr>
          <p:nvPr/>
        </p:nvCxnSpPr>
        <p:spPr>
          <a:xfrm flipH="1">
            <a:off x="2659704" y="3424119"/>
            <a:ext cx="3675187" cy="2532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58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    N: m Association – MANY to many - Bidirectional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121502"/>
            <a:ext cx="11029615" cy="3678303"/>
          </a:xfrm>
        </p:spPr>
        <p:txBody>
          <a:bodyPr/>
          <a:lstStyle/>
          <a:p>
            <a:r>
              <a:rPr lang="en-US" sz="2400" dirty="0"/>
              <a:t>Bidirectional N:M</a:t>
            </a:r>
          </a:p>
          <a:p>
            <a:pPr lvl="1"/>
            <a:r>
              <a:rPr lang="en-US" sz="2400" dirty="0"/>
              <a:t>One way of implementing it is for both classes to maintain collections of references to instances of the other class. </a:t>
            </a:r>
          </a:p>
          <a:p>
            <a:pPr lvl="1"/>
            <a:r>
              <a:rPr lang="en-US" sz="2400" dirty="0"/>
              <a:t>Again, operations need to be added that preserve consistency between the two collections of references.</a:t>
            </a:r>
            <a:endParaRPr lang="en-AE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10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02" y="1996748"/>
            <a:ext cx="6619875" cy="2400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    N: m Association – MANY to many – Bidirectional</a:t>
            </a:r>
          </a:p>
        </p:txBody>
      </p:sp>
      <p:sp>
        <p:nvSpPr>
          <p:cNvPr id="8" name="Rectangle 7"/>
          <p:cNvSpPr/>
          <p:nvPr/>
        </p:nvSpPr>
        <p:spPr>
          <a:xfrm>
            <a:off x="1689100" y="4485475"/>
            <a:ext cx="1871579" cy="7689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Person.java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33288" y="4465347"/>
            <a:ext cx="2474234" cy="768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Address.java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44139" y="579022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6433002" y="5790228"/>
            <a:ext cx="67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5050" y="2854713"/>
            <a:ext cx="2201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use an array or list to hold the many instances of addresses associated with a person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31005" y="2823516"/>
            <a:ext cx="2201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use an array or list to hold the many instances of persons associated with a particular address.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861293" y="5641362"/>
            <a:ext cx="2079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5" y="4878544"/>
            <a:ext cx="4459968" cy="15846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Straight Arrow Connector 14"/>
          <p:cNvCxnSpPr>
            <a:stCxn id="14" idx="2"/>
          </p:cNvCxnSpPr>
          <p:nvPr/>
        </p:nvCxnSpPr>
        <p:spPr>
          <a:xfrm flipH="1">
            <a:off x="2230202" y="3474185"/>
            <a:ext cx="4298451" cy="2273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629" y="4833664"/>
            <a:ext cx="3617671" cy="16153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5129102" y="3424119"/>
            <a:ext cx="3217916" cy="240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38426" y="3147835"/>
            <a:ext cx="579509" cy="36933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80245" y="314783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21" name="Oval 20"/>
          <p:cNvSpPr/>
          <p:nvPr/>
        </p:nvSpPr>
        <p:spPr>
          <a:xfrm>
            <a:off x="6168729" y="3154966"/>
            <a:ext cx="678794" cy="32026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79225" y="310485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38938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5B7A-E0E0-AD43-A51C-6ACC00A7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Lecture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5978-10EF-4045-A6AA-B3396C2E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Contents of lectures are based on the textbook, recommended text, and supplementary material</a:t>
            </a:r>
          </a:p>
          <a:p>
            <a:pPr lvl="1"/>
            <a:r>
              <a:rPr lang="en-AE" dirty="0"/>
              <a:t>Please read </a:t>
            </a:r>
            <a:r>
              <a:rPr lang="en-US" dirty="0"/>
              <a:t>C</a:t>
            </a:r>
            <a:r>
              <a:rPr lang="en-AE" dirty="0"/>
              <a:t>hapter ??? from page </a:t>
            </a:r>
          </a:p>
          <a:p>
            <a:pPr lvl="2"/>
            <a:r>
              <a:rPr lang="en-AE" dirty="0"/>
              <a:t>??? to ???</a:t>
            </a:r>
          </a:p>
          <a:p>
            <a:pPr lvl="2"/>
            <a:r>
              <a:rPr lang="en-AE" dirty="0"/>
              <a:t>??? to ???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6B00-D869-5443-A993-3A1CBE7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7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6BC7-FDA8-504E-B84D-108B9E6D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AE">
                <a:solidFill>
                  <a:srgbClr val="FFFEFF"/>
                </a:solidFill>
              </a:rPr>
              <a:t>KEY TERMS</a:t>
            </a:r>
            <a:endParaRPr lang="en-AE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1AEF9C-E6CE-4C41-9EF6-B7057F0E3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370781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9CC4-698C-264C-A533-0DB72B3B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4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DDC32A-A456-0144-A548-448AB11C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B86C2E-1452-F34E-8AC8-510222A93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9B52D83B-F1DC-1746-9C0B-17FC63B9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2" b="2"/>
          <a:stretch>
            <a:fillRect/>
          </a:stretch>
        </p:blipFill>
        <p:spPr bwMode="auto">
          <a:xfrm>
            <a:off x="4536622" y="1512587"/>
            <a:ext cx="6340379" cy="332221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3B088-00D9-5744-9ABF-54B0E0CA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5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6BC7-FDA8-504E-B84D-108B9E6D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AE">
                <a:solidFill>
                  <a:srgbClr val="FFFEFF"/>
                </a:solidFill>
              </a:rPr>
              <a:t>Lecture OUTLINE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1AEF9C-E6CE-4C41-9EF6-B7057F0E3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149260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9CC4-698C-264C-A533-0DB72B3B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8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C023-49A5-B844-BE20-9FBB3FF5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AD58-7217-D147-B2CA-08183D5B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At the end of lecture, the student should be able to:</a:t>
            </a:r>
          </a:p>
          <a:p>
            <a:pPr lvl="1"/>
            <a:r>
              <a:rPr lang="en-US" b="1" dirty="0"/>
              <a:t>Understand the concept of association between classes </a:t>
            </a:r>
          </a:p>
          <a:p>
            <a:pPr lvl="1"/>
            <a:r>
              <a:rPr lang="en-US" b="1" dirty="0"/>
              <a:t>Implement Association in Java </a:t>
            </a:r>
          </a:p>
          <a:p>
            <a:pPr lvl="1"/>
            <a:r>
              <a:rPr lang="en-US" b="1" dirty="0"/>
              <a:t>Implement 1:1, 1:N, and N:M associations 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A131-5EAB-CA45-8139-D320C170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5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219041"/>
            <a:ext cx="11029615" cy="367830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So far we have only developed classes (objects) which are unrelated to each other. </a:t>
            </a:r>
          </a:p>
          <a:p>
            <a:endParaRPr lang="en-US" sz="2400" dirty="0"/>
          </a:p>
          <a:p>
            <a:r>
              <a:rPr lang="en-US" sz="2400" dirty="0"/>
              <a:t>In real life, </a:t>
            </a:r>
            <a:r>
              <a:rPr lang="en-US" sz="2400" b="1" dirty="0"/>
              <a:t>objects/things</a:t>
            </a:r>
            <a:r>
              <a:rPr lang="en-US" sz="2400" dirty="0"/>
              <a:t> are often </a:t>
            </a:r>
            <a:r>
              <a:rPr lang="en-US" sz="2400" dirty="0">
                <a:solidFill>
                  <a:srgbClr val="FF0000"/>
                </a:solidFill>
              </a:rPr>
              <a:t>related</a:t>
            </a:r>
            <a:r>
              <a:rPr lang="en-US" sz="2400" dirty="0"/>
              <a:t> in some way to other </a:t>
            </a:r>
            <a:r>
              <a:rPr lang="en-US" sz="2400" b="1" dirty="0"/>
              <a:t>objects/things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It would be useful to model relationships between some objects to help us in solving some programming problems</a:t>
            </a:r>
          </a:p>
          <a:p>
            <a:endParaRPr lang="en-US" sz="2400" dirty="0"/>
          </a:p>
          <a:p>
            <a:r>
              <a:rPr lang="en-US" sz="2400" dirty="0"/>
              <a:t>We can use </a:t>
            </a:r>
            <a:r>
              <a:rPr lang="en-US" sz="2400" b="1" dirty="0">
                <a:solidFill>
                  <a:srgbClr val="FF0000"/>
                </a:solidFill>
              </a:rPr>
              <a:t>ASSOCIATION</a:t>
            </a:r>
            <a:r>
              <a:rPr lang="en-US" sz="2400" dirty="0"/>
              <a:t> to relate our objects/classes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4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</a:t>
            </a:r>
            <a:r>
              <a:rPr lang="en-US" dirty="0" err="1"/>
              <a:t>INTRodUCTION</a:t>
            </a:r>
            <a:r>
              <a:rPr lang="en-US" dirty="0"/>
              <a:t> –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482237-B391-A14A-A72F-05478662A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3925"/>
              </p:ext>
            </p:extLst>
          </p:nvPr>
        </p:nvGraphicFramePr>
        <p:xfrm>
          <a:off x="581192" y="1717802"/>
          <a:ext cx="11180748" cy="14259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43709">
                  <a:extLst>
                    <a:ext uri="{9D8B030D-6E8A-4147-A177-3AD203B41FA5}">
                      <a16:colId xmlns:a16="http://schemas.microsoft.com/office/drawing/2014/main" val="2084509939"/>
                    </a:ext>
                  </a:extLst>
                </a:gridCol>
                <a:gridCol w="9337039">
                  <a:extLst>
                    <a:ext uri="{9D8B030D-6E8A-4147-A177-3AD203B41FA5}">
                      <a16:colId xmlns:a16="http://schemas.microsoft.com/office/drawing/2014/main" val="2968317024"/>
                    </a:ext>
                  </a:extLst>
                </a:gridCol>
              </a:tblGrid>
              <a:tr h="234339">
                <a:tc>
                  <a:txBody>
                    <a:bodyPr/>
                    <a:lstStyle/>
                    <a:p>
                      <a:r>
                        <a:rPr lang="en-AE" sz="1900" dirty="0"/>
                        <a:t>Concepts</a:t>
                      </a:r>
                    </a:p>
                  </a:txBody>
                  <a:tcPr marL="94333" marR="94333" marT="47166" marB="47166"/>
                </a:tc>
                <a:tc>
                  <a:txBody>
                    <a:bodyPr/>
                    <a:lstStyle/>
                    <a:p>
                      <a:r>
                        <a:rPr lang="en-AE" sz="1900" dirty="0"/>
                        <a:t>Description </a:t>
                      </a:r>
                    </a:p>
                  </a:txBody>
                  <a:tcPr marL="94333" marR="94333" marT="47166" marB="47166"/>
                </a:tc>
                <a:extLst>
                  <a:ext uri="{0D108BD9-81ED-4DB2-BD59-A6C34878D82A}">
                    <a16:rowId xmlns:a16="http://schemas.microsoft.com/office/drawing/2014/main" val="264411368"/>
                  </a:ext>
                </a:extLst>
              </a:tr>
              <a:tr h="559943">
                <a:tc>
                  <a:txBody>
                    <a:bodyPr/>
                    <a:lstStyle/>
                    <a:p>
                      <a:r>
                        <a:rPr lang="en-AE" sz="2000" dirty="0"/>
                        <a:t>Class</a:t>
                      </a:r>
                    </a:p>
                  </a:txBody>
                  <a:tcPr marL="94333" marR="94333" marT="47166" marB="4716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a typeface="ＭＳ Ｐゴシック" panose="020B0600070205080204" pitchFamily="34" charset="-128"/>
                        </a:rPr>
                        <a:t>Represent a collection of objects </a:t>
                      </a:r>
                      <a:r>
                        <a:rPr lang="en-US" sz="2000" dirty="0"/>
                        <a:t>sharing the same structure, behaviors, relationships, and semantics</a:t>
                      </a:r>
                    </a:p>
                  </a:txBody>
                  <a:tcPr marL="94333" marR="94333" marT="47166" marB="47166"/>
                </a:tc>
                <a:extLst>
                  <a:ext uri="{0D108BD9-81ED-4DB2-BD59-A6C34878D82A}">
                    <a16:rowId xmlns:a16="http://schemas.microsoft.com/office/drawing/2014/main" val="35451116"/>
                  </a:ext>
                </a:extLst>
              </a:tr>
              <a:tr h="243642">
                <a:tc>
                  <a:txBody>
                    <a:bodyPr/>
                    <a:lstStyle/>
                    <a:p>
                      <a:r>
                        <a:rPr lang="en-AE" sz="2000" dirty="0"/>
                        <a:t>Relationships</a:t>
                      </a:r>
                    </a:p>
                  </a:txBody>
                  <a:tcPr marL="94333" marR="94333" marT="47166" marB="4716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Represent a link between or among classes</a:t>
                      </a:r>
                    </a:p>
                  </a:txBody>
                  <a:tcPr marL="94333" marR="94333" marT="47166" marB="47166"/>
                </a:tc>
                <a:extLst>
                  <a:ext uri="{0D108BD9-81ED-4DB2-BD59-A6C34878D82A}">
                    <a16:rowId xmlns:a16="http://schemas.microsoft.com/office/drawing/2014/main" val="3096592459"/>
                  </a:ext>
                </a:extLst>
              </a:tr>
            </a:tbl>
          </a:graphicData>
        </a:graphic>
      </p:graphicFrame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437B7C-2975-9045-823B-3E1964A85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810" y="3568953"/>
            <a:ext cx="6011101" cy="25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INTRodUCTION</a:t>
            </a:r>
            <a:r>
              <a:rPr lang="en-US" dirty="0"/>
              <a:t> –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581192" y="2081419"/>
            <a:ext cx="11230852" cy="181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ＭＳ Ｐゴシック" panose="020B0600070205080204" pitchFamily="34" charset="-128"/>
              </a:rPr>
              <a:t>A class is a description of a collection of objects </a:t>
            </a:r>
            <a:r>
              <a:rPr lang="en-US" sz="2000" dirty="0"/>
              <a:t>sharing the same structure (attributes), behaviors(operations), relationships, and semantics</a:t>
            </a:r>
          </a:p>
          <a:p>
            <a:r>
              <a:rPr lang="en-GB" sz="2000" dirty="0"/>
              <a:t>Attributes are properties describing the state of an instance of class (an object)</a:t>
            </a:r>
          </a:p>
          <a:p>
            <a:r>
              <a:rPr lang="en-GB" sz="2000" dirty="0"/>
              <a:t>Operations are actions or functions that a class can perform 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5460D7-AF1D-1A48-BEA2-8C6C6E497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36"/>
          <a:stretch/>
        </p:blipFill>
        <p:spPr>
          <a:xfrm>
            <a:off x="2441456" y="3899607"/>
            <a:ext cx="6602336" cy="25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9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INTRodUCTION</a:t>
            </a:r>
            <a:r>
              <a:rPr lang="en-US" dirty="0"/>
              <a:t> – Relationships BETWEEN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574F4F-24F1-224A-B5D4-7ACFB1E9D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9726027"/>
              </p:ext>
            </p:extLst>
          </p:nvPr>
        </p:nvGraphicFramePr>
        <p:xfrm>
          <a:off x="894175" y="2107548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Left Arrow 6"/>
          <p:cNvSpPr/>
          <p:nvPr/>
        </p:nvSpPr>
        <p:spPr>
          <a:xfrm rot="20118288">
            <a:off x="7688925" y="3795276"/>
            <a:ext cx="567972" cy="302782"/>
          </a:xfrm>
          <a:prstGeom prst="leftArrow">
            <a:avLst>
              <a:gd name="adj1" fmla="val 31163"/>
              <a:gd name="adj2" fmla="val 74656"/>
            </a:avLst>
          </a:prstGeo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1192" y="2836188"/>
            <a:ext cx="3883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23196486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1661</Words>
  <Application>Microsoft Office PowerPoint</Application>
  <PresentationFormat>Widescreen</PresentationFormat>
  <Paragraphs>292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ＭＳ Ｐゴシック</vt:lpstr>
      <vt:lpstr>Arial</vt:lpstr>
      <vt:lpstr>Calibri</vt:lpstr>
      <vt:lpstr>Gill Sans MT</vt:lpstr>
      <vt:lpstr>Times</vt:lpstr>
      <vt:lpstr>Wingdings 2</vt:lpstr>
      <vt:lpstr>Dividend</vt:lpstr>
      <vt:lpstr>CIS 2403-object Oriented Programming</vt:lpstr>
      <vt:lpstr>Document Revision CONTROL (DRC)</vt:lpstr>
      <vt:lpstr>Lecture Notes</vt:lpstr>
      <vt:lpstr>Lecture OUTLINE</vt:lpstr>
      <vt:lpstr>LECTURE OBJECTIVES</vt:lpstr>
      <vt:lpstr>1. INTRODUCTION</vt:lpstr>
      <vt:lpstr>1.  INTRodUCTION – Class DIAGRAM</vt:lpstr>
      <vt:lpstr>1. INTRodUCTION – Class</vt:lpstr>
      <vt:lpstr>1. INTRodUCTION – Relationships BETWEEN OBJECTS</vt:lpstr>
      <vt:lpstr>2. What is Association? </vt:lpstr>
      <vt:lpstr>2. What is Association? </vt:lpstr>
      <vt:lpstr>2. What is Association?</vt:lpstr>
      <vt:lpstr>2. What is Association?</vt:lpstr>
      <vt:lpstr>PowerPoint Presentation</vt:lpstr>
      <vt:lpstr>3.     1:1 Association – unidirectional – 1 Way only </vt:lpstr>
      <vt:lpstr>3.     1:1 Association – unidirectional – 1 Way only </vt:lpstr>
      <vt:lpstr>3.     1:1 Association – Bidirectional – 2 Ways</vt:lpstr>
      <vt:lpstr>3.     1:1 Association</vt:lpstr>
      <vt:lpstr>3. 1:1 Association – unidirectional – 1 Way only </vt:lpstr>
      <vt:lpstr>3. 1:1 Association – Bidirectional – 2 WayS </vt:lpstr>
      <vt:lpstr>3.     1:1 Association</vt:lpstr>
      <vt:lpstr>2 What is association? </vt:lpstr>
      <vt:lpstr>2 What is association? – Let’s use the Classes</vt:lpstr>
      <vt:lpstr>4.     1: m Association – one to many</vt:lpstr>
      <vt:lpstr>4.     1: m Association – one to many</vt:lpstr>
      <vt:lpstr>4.     1: m Association – one to many - Unidirectional</vt:lpstr>
      <vt:lpstr>4.     1: m Association – one to many - Bidirectional</vt:lpstr>
      <vt:lpstr>5.     N: m Association – MANY to many - Bidirectional</vt:lpstr>
      <vt:lpstr>5.     N: m Association – MANY to many – Bidirectional</vt:lpstr>
      <vt:lpstr>KEY TERMS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Nourchene Benayed</dc:creator>
  <cp:lastModifiedBy>Abdullrhman Alshemeili</cp:lastModifiedBy>
  <cp:revision>110</cp:revision>
  <dcterms:created xsi:type="dcterms:W3CDTF">2020-06-07T07:58:57Z</dcterms:created>
  <dcterms:modified xsi:type="dcterms:W3CDTF">2022-05-10T17:15:52Z</dcterms:modified>
</cp:coreProperties>
</file>