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34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355" r:id="rId7"/>
    <p:sldId id="628" r:id="rId8"/>
    <p:sldId id="630" r:id="rId9"/>
    <p:sldId id="359" r:id="rId10"/>
    <p:sldId id="361" r:id="rId11"/>
    <p:sldId id="362" r:id="rId12"/>
    <p:sldId id="363" r:id="rId13"/>
    <p:sldId id="360" r:id="rId14"/>
    <p:sldId id="365" r:id="rId15"/>
    <p:sldId id="366" r:id="rId16"/>
    <p:sldId id="367" r:id="rId17"/>
    <p:sldId id="353" r:id="rId18"/>
    <p:sldId id="34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rchene Benayed" initials="NB" lastIdx="8" clrIdx="0">
    <p:extLst>
      <p:ext uri="{19B8F6BF-5375-455C-9EA6-DF929625EA0E}">
        <p15:presenceInfo xmlns:p15="http://schemas.microsoft.com/office/powerpoint/2012/main" userId="S::nbenayed@hct.ac.ae::79099214-5d02-42fa-aa0a-b431c394d9dd" providerId="AD"/>
      </p:ext>
    </p:extLst>
  </p:cmAuthor>
  <p:cmAuthor id="2" name="Madeleine Togher" initials="MT" lastIdx="4" clrIdx="1">
    <p:extLst>
      <p:ext uri="{19B8F6BF-5375-455C-9EA6-DF929625EA0E}">
        <p15:presenceInfo xmlns:p15="http://schemas.microsoft.com/office/powerpoint/2012/main" userId="S-1-5-21-34696627-720959190-340045568-10552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2853" autoAdjust="0"/>
  </p:normalViewPr>
  <p:slideViewPr>
    <p:cSldViewPr snapToGrid="0" snapToObjects="1">
      <p:cViewPr varScale="1">
        <p:scale>
          <a:sx n="32" d="100"/>
          <a:sy n="32" d="100"/>
        </p:scale>
        <p:origin x="5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4:39:13.696" idx="7">
    <p:pos x="10" y="10"/>
    <p:text>Please update member.java</p:text>
    <p:extLst>
      <p:ext uri="{C676402C-5697-4E1C-873F-D02D1690AC5C}">
        <p15:threadingInfo xmlns:p15="http://schemas.microsoft.com/office/powerpoint/2012/main" timeZoneBias="-240"/>
      </p:ext>
    </p:extLst>
  </p:cm>
  <p:cm authorId="2" dt="2021-07-06T18:35:01.984" idx="3">
    <p:pos x="10" y="146"/>
    <p:text>done</p:text>
    <p:extLst>
      <p:ext uri="{C676402C-5697-4E1C-873F-D02D1690AC5C}">
        <p15:threadingInfo xmlns:p15="http://schemas.microsoft.com/office/powerpoint/2012/main" timeZoneBias="-240">
          <p15:parentCm authorId="1" idx="7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INTRODUCTION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WHEN TO USE AGGREGATION?</a:t>
          </a:r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AEAA16AE-3128-5E44-920B-40DF5A8072FB}">
      <dgm:prSet phldrT="[Text]"/>
      <dgm:spPr/>
      <dgm:t>
        <a:bodyPr/>
        <a:lstStyle/>
        <a:p>
          <a:pPr rtl="0"/>
          <a:r>
            <a:rPr lang="en-US" dirty="0"/>
            <a:t>1:1 AGGREGATION</a:t>
          </a:r>
        </a:p>
      </dgm:t>
    </dgm:pt>
    <dgm:pt modelId="{0D4432F2-2BFD-5541-912B-19E020FE3936}" type="parTrans" cxnId="{94749CC7-8C71-384F-843C-770AE0029B71}">
      <dgm:prSet/>
      <dgm:spPr/>
      <dgm:t>
        <a:bodyPr/>
        <a:lstStyle/>
        <a:p>
          <a:endParaRPr lang="en-US"/>
        </a:p>
      </dgm:t>
    </dgm:pt>
    <dgm:pt modelId="{74C78829-2198-C24D-ACD0-6794361FC7A2}" type="sibTrans" cxnId="{94749CC7-8C71-384F-843C-770AE0029B71}">
      <dgm:prSet/>
      <dgm:spPr/>
      <dgm:t>
        <a:bodyPr/>
        <a:lstStyle/>
        <a:p>
          <a:endParaRPr lang="en-US"/>
        </a:p>
      </dgm:t>
    </dgm:pt>
    <dgm:pt modelId="{340894A7-C986-7E41-9140-2921E625B81A}">
      <dgm:prSet phldrT="[Text]"/>
      <dgm:spPr/>
      <dgm:t>
        <a:bodyPr/>
        <a:lstStyle/>
        <a:p>
          <a:pPr rtl="0"/>
          <a:r>
            <a:rPr lang="en-US" dirty="0"/>
            <a:t>KEY TERMS</a:t>
          </a:r>
        </a:p>
      </dgm:t>
    </dgm:pt>
    <dgm:pt modelId="{4DC1F98E-5D1A-7648-8FC5-0F306EABE0BD}" type="parTrans" cxnId="{2C888A70-7785-DA4B-9970-3C273BFB0119}">
      <dgm:prSet/>
      <dgm:spPr/>
      <dgm:t>
        <a:bodyPr/>
        <a:lstStyle/>
        <a:p>
          <a:endParaRPr lang="en-US"/>
        </a:p>
      </dgm:t>
    </dgm:pt>
    <dgm:pt modelId="{FF5C5760-0DC1-C34C-B87D-881585E5BCC6}" type="sibTrans" cxnId="{2C888A70-7785-DA4B-9970-3C273BFB0119}">
      <dgm:prSet/>
      <dgm:spPr/>
      <dgm:t>
        <a:bodyPr/>
        <a:lstStyle/>
        <a:p>
          <a:endParaRPr lang="en-US"/>
        </a:p>
      </dgm:t>
    </dgm:pt>
    <dgm:pt modelId="{0BBADE79-3105-49F9-8C47-7A0A3795AC38}">
      <dgm:prSet phldrT="[Text]"/>
      <dgm:spPr/>
      <dgm:t>
        <a:bodyPr/>
        <a:lstStyle/>
        <a:p>
          <a:pPr rtl="0"/>
          <a:r>
            <a:rPr lang="en-US" dirty="0"/>
            <a:t>1:M AGGREGATION</a:t>
          </a:r>
        </a:p>
      </dgm:t>
    </dgm:pt>
    <dgm:pt modelId="{024BCD3B-508F-4398-ADC7-E858E651145C}" type="parTrans" cxnId="{ECCB0C8D-ED9E-49AA-A579-7E46DC2D326A}">
      <dgm:prSet/>
      <dgm:spPr/>
      <dgm:t>
        <a:bodyPr/>
        <a:lstStyle/>
        <a:p>
          <a:endParaRPr lang="en-US"/>
        </a:p>
      </dgm:t>
    </dgm:pt>
    <dgm:pt modelId="{A370FF32-8B00-4350-AEDA-0430D8C0C63D}" type="sibTrans" cxnId="{ECCB0C8D-ED9E-49AA-A579-7E46DC2D326A}">
      <dgm:prSet/>
      <dgm:spPr/>
      <dgm:t>
        <a:bodyPr/>
        <a:lstStyle/>
        <a:p>
          <a:endParaRPr lang="en-US"/>
        </a:p>
      </dgm:t>
    </dgm:pt>
    <dgm:pt modelId="{370DD837-CC8C-2741-8D78-D5CB74AD2C7F}">
      <dgm:prSet phldrT="[Text]"/>
      <dgm:spPr/>
      <dgm:t>
        <a:bodyPr/>
        <a:lstStyle/>
        <a:p>
          <a:pPr rtl="0"/>
          <a:r>
            <a:rPr lang="en-US" dirty="0"/>
            <a:t>WHAT IS AGGREGATION? </a:t>
          </a:r>
        </a:p>
      </dgm:t>
    </dgm:pt>
    <dgm:pt modelId="{A07A197B-AB76-F94C-9C35-A68375F4491E}" type="parTrans" cxnId="{3347311B-8DA9-2244-AC8C-88161EA3AF10}">
      <dgm:prSet/>
      <dgm:spPr/>
    </dgm:pt>
    <dgm:pt modelId="{B1AD0EC8-C25D-3746-AD92-1237D4D219EC}" type="sibTrans" cxnId="{3347311B-8DA9-2244-AC8C-88161EA3AF10}">
      <dgm:prSet/>
      <dgm:spPr/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B65CF52-E735-424C-82E7-28B48F821C8C}" type="pres">
      <dgm:prSet presAssocID="{7D16C68B-7FA6-824E-BFA3-9013BCB4032E}" presName="spacer" presStyleCnt="0"/>
      <dgm:spPr/>
    </dgm:pt>
    <dgm:pt modelId="{78CBCB60-A6F1-C449-A164-E1E36761D64E}" type="pres">
      <dgm:prSet presAssocID="{370DD837-CC8C-2741-8D78-D5CB74AD2C7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026BAE-D3FA-6D44-8A97-2122C27F94C8}" type="pres">
      <dgm:prSet presAssocID="{B1AD0EC8-C25D-3746-AD92-1237D4D219EC}" presName="spacer" presStyleCnt="0"/>
      <dgm:spPr/>
    </dgm:pt>
    <dgm:pt modelId="{1F99768F-C071-9044-BF48-3AEA09A01BA0}" type="pres">
      <dgm:prSet presAssocID="{AEAA16AE-3128-5E44-920B-40DF5A8072F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1200338-2143-194B-B228-A19A7AEDC31F}" type="pres">
      <dgm:prSet presAssocID="{74C78829-2198-C24D-ACD0-6794361FC7A2}" presName="spacer" presStyleCnt="0"/>
      <dgm:spPr/>
    </dgm:pt>
    <dgm:pt modelId="{CEBBD45D-4053-4F69-A617-0D84BB9EA6E0}" type="pres">
      <dgm:prSet presAssocID="{0BBADE79-3105-49F9-8C47-7A0A3795AC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1AE3D40-F30B-4D1B-B5C8-88F0F847CF61}" type="pres">
      <dgm:prSet presAssocID="{A370FF32-8B00-4350-AEDA-0430D8C0C63D}" presName="spacer" presStyleCnt="0"/>
      <dgm:spPr/>
    </dgm:pt>
    <dgm:pt modelId="{DDF315BF-ADC0-8A45-BBFE-4C59750B8729}" type="pres">
      <dgm:prSet presAssocID="{340894A7-C986-7E41-9140-2921E625B81A}" presName="parentText" presStyleLbl="node1" presStyleIdx="5" presStyleCnt="6" custLinFactNeighborY="-57991">
        <dgm:presLayoutVars>
          <dgm:chMax val="0"/>
          <dgm:bulletEnabled val="1"/>
        </dgm:presLayoutVars>
      </dgm:prSet>
      <dgm:spPr/>
    </dgm:pt>
  </dgm:ptLst>
  <dgm:cxnLst>
    <dgm:cxn modelId="{431CC015-8C42-BF4D-88F6-B3D0954BA901}" type="presOf" srcId="{AEAA16AE-3128-5E44-920B-40DF5A8072FB}" destId="{1F99768F-C071-9044-BF48-3AEA09A01BA0}" srcOrd="0" destOrd="0" presId="urn:microsoft.com/office/officeart/2005/8/layout/vList2"/>
    <dgm:cxn modelId="{3347311B-8DA9-2244-AC8C-88161EA3AF10}" srcId="{1A0380F0-CCB4-4049-9B95-578C678CEEDF}" destId="{370DD837-CC8C-2741-8D78-D5CB74AD2C7F}" srcOrd="2" destOrd="0" parTransId="{A07A197B-AB76-F94C-9C35-A68375F4491E}" sibTransId="{B1AD0EC8-C25D-3746-AD92-1237D4D219EC}"/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2C888A70-7785-DA4B-9970-3C273BFB0119}" srcId="{1A0380F0-CCB4-4049-9B95-578C678CEEDF}" destId="{340894A7-C986-7E41-9140-2921E625B81A}" srcOrd="5" destOrd="0" parTransId="{4DC1F98E-5D1A-7648-8FC5-0F306EABE0BD}" sibTransId="{FF5C5760-0DC1-C34C-B87D-881585E5BCC6}"/>
    <dgm:cxn modelId="{C007BC73-4955-1F4C-B0E3-04B7FEA7D404}" type="presOf" srcId="{370DD837-CC8C-2741-8D78-D5CB74AD2C7F}" destId="{78CBCB60-A6F1-C449-A164-E1E36761D64E}" srcOrd="0" destOrd="0" presId="urn:microsoft.com/office/officeart/2005/8/layout/vList2"/>
    <dgm:cxn modelId="{ECCB0C8D-ED9E-49AA-A579-7E46DC2D326A}" srcId="{1A0380F0-CCB4-4049-9B95-578C678CEEDF}" destId="{0BBADE79-3105-49F9-8C47-7A0A3795AC38}" srcOrd="4" destOrd="0" parTransId="{024BCD3B-508F-4398-ADC7-E858E651145C}" sibTransId="{A370FF32-8B00-4350-AEDA-0430D8C0C63D}"/>
    <dgm:cxn modelId="{AA368497-BA16-4FCA-A798-2AA060609054}" type="presOf" srcId="{0BBADE79-3105-49F9-8C47-7A0A3795AC38}" destId="{CEBBD45D-4053-4F69-A617-0D84BB9EA6E0}" srcOrd="0" destOrd="0" presId="urn:microsoft.com/office/officeart/2005/8/layout/vList2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94749CC7-8C71-384F-843C-770AE0029B71}" srcId="{1A0380F0-CCB4-4049-9B95-578C678CEEDF}" destId="{AEAA16AE-3128-5E44-920B-40DF5A8072FB}" srcOrd="3" destOrd="0" parTransId="{0D4432F2-2BFD-5541-912B-19E020FE3936}" sibTransId="{74C78829-2198-C24D-ACD0-6794361FC7A2}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CBFB0FE1-596D-3743-B528-86CC10FCCBE4}" type="presOf" srcId="{340894A7-C986-7E41-9140-2921E625B81A}" destId="{DDF315BF-ADC0-8A45-BBFE-4C59750B8729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  <dgm:cxn modelId="{4D88A036-7210-104D-8568-35F1A69C61B2}" type="presParOf" srcId="{A923DC39-53E2-964C-AA27-E6980EA2821C}" destId="{DB65CF52-E735-424C-82E7-28B48F821C8C}" srcOrd="3" destOrd="0" presId="urn:microsoft.com/office/officeart/2005/8/layout/vList2"/>
    <dgm:cxn modelId="{81464B4E-71C9-E947-B1B1-60D7FF2E74E0}" type="presParOf" srcId="{A923DC39-53E2-964C-AA27-E6980EA2821C}" destId="{78CBCB60-A6F1-C449-A164-E1E36761D64E}" srcOrd="4" destOrd="0" presId="urn:microsoft.com/office/officeart/2005/8/layout/vList2"/>
    <dgm:cxn modelId="{A85D8B34-925D-F543-89B1-E637CDFD3E97}" type="presParOf" srcId="{A923DC39-53E2-964C-AA27-E6980EA2821C}" destId="{96026BAE-D3FA-6D44-8A97-2122C27F94C8}" srcOrd="5" destOrd="0" presId="urn:microsoft.com/office/officeart/2005/8/layout/vList2"/>
    <dgm:cxn modelId="{6C7F4913-21AB-7048-842D-CFEBE22E09E5}" type="presParOf" srcId="{A923DC39-53E2-964C-AA27-E6980EA2821C}" destId="{1F99768F-C071-9044-BF48-3AEA09A01BA0}" srcOrd="6" destOrd="0" presId="urn:microsoft.com/office/officeart/2005/8/layout/vList2"/>
    <dgm:cxn modelId="{D2AA4755-71C2-8E48-82A8-97B43FF98500}" type="presParOf" srcId="{A923DC39-53E2-964C-AA27-E6980EA2821C}" destId="{91200338-2143-194B-B228-A19A7AEDC31F}" srcOrd="7" destOrd="0" presId="urn:microsoft.com/office/officeart/2005/8/layout/vList2"/>
    <dgm:cxn modelId="{395FC251-3413-49A5-A37C-5D6DE7CD983B}" type="presParOf" srcId="{A923DC39-53E2-964C-AA27-E6980EA2821C}" destId="{CEBBD45D-4053-4F69-A617-0D84BB9EA6E0}" srcOrd="8" destOrd="0" presId="urn:microsoft.com/office/officeart/2005/8/layout/vList2"/>
    <dgm:cxn modelId="{F7A6BF4E-2423-4CE1-AEA3-0CD0FAE302AB}" type="presParOf" srcId="{A923DC39-53E2-964C-AA27-E6980EA2821C}" destId="{61AE3D40-F30B-4D1B-B5C8-88F0F847CF61}" srcOrd="9" destOrd="0" presId="urn:microsoft.com/office/officeart/2005/8/layout/vList2"/>
    <dgm:cxn modelId="{621627A2-91BA-9F4A-816B-49EF5FDE4C24}" type="presParOf" srcId="{A923DC39-53E2-964C-AA27-E6980EA2821C}" destId="{DDF315BF-ADC0-8A45-BBFE-4C59750B872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A8450-6545-0449-9DEB-B36782988C3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733EFA-8E93-BD46-9F00-98CFEA1C6090}">
      <dgm:prSet phldrT="[Text]"/>
      <dgm:spPr/>
      <dgm:t>
        <a:bodyPr/>
        <a:lstStyle/>
        <a:p>
          <a:pPr rtl="0"/>
          <a:r>
            <a:rPr lang="en-US" dirty="0"/>
            <a:t>Relationship Types</a:t>
          </a:r>
        </a:p>
      </dgm:t>
    </dgm:pt>
    <dgm:pt modelId="{860B9C31-1EC1-C743-AE33-FABEDA596F1C}" type="parTrans" cxnId="{B3701736-5CF2-5942-B88F-5185957559C8}">
      <dgm:prSet/>
      <dgm:spPr/>
      <dgm:t>
        <a:bodyPr/>
        <a:lstStyle/>
        <a:p>
          <a:endParaRPr lang="en-US"/>
        </a:p>
      </dgm:t>
    </dgm:pt>
    <dgm:pt modelId="{A7CDB92C-4B6B-B143-B814-EE993AFB7A26}" type="sibTrans" cxnId="{B3701736-5CF2-5942-B88F-5185957559C8}">
      <dgm:prSet/>
      <dgm:spPr/>
      <dgm:t>
        <a:bodyPr/>
        <a:lstStyle/>
        <a:p>
          <a:endParaRPr lang="en-US"/>
        </a:p>
      </dgm:t>
    </dgm:pt>
    <dgm:pt modelId="{33113083-3624-684B-8696-3DC583385340}">
      <dgm:prSet phldrT="[Text]"/>
      <dgm:spPr/>
      <dgm:t>
        <a:bodyPr/>
        <a:lstStyle/>
        <a:p>
          <a:pPr rtl="0"/>
          <a:r>
            <a:rPr lang="en-US" dirty="0"/>
            <a:t>Dependency</a:t>
          </a:r>
        </a:p>
      </dgm:t>
    </dgm:pt>
    <dgm:pt modelId="{E641189D-7F1D-F844-8EF7-6F34C7A1CB6D}" type="parTrans" cxnId="{87CE8258-E4C6-0941-9290-A8D0D70C6BF6}">
      <dgm:prSet/>
      <dgm:spPr/>
      <dgm:t>
        <a:bodyPr/>
        <a:lstStyle/>
        <a:p>
          <a:endParaRPr lang="en-US"/>
        </a:p>
      </dgm:t>
    </dgm:pt>
    <dgm:pt modelId="{76FFB217-210F-304C-9231-C6C343412292}" type="sibTrans" cxnId="{87CE8258-E4C6-0941-9290-A8D0D70C6BF6}">
      <dgm:prSet/>
      <dgm:spPr/>
      <dgm:t>
        <a:bodyPr/>
        <a:lstStyle/>
        <a:p>
          <a:endParaRPr lang="en-US"/>
        </a:p>
      </dgm:t>
    </dgm:pt>
    <dgm:pt modelId="{386CFC70-050F-0244-9797-95A455D690F9}">
      <dgm:prSet phldrT="[Text]"/>
      <dgm:spPr/>
      <dgm:t>
        <a:bodyPr/>
        <a:lstStyle/>
        <a:p>
          <a:pPr rtl="0"/>
          <a:r>
            <a:rPr lang="en-US" dirty="0"/>
            <a:t>Generalization/Specialization</a:t>
          </a:r>
        </a:p>
      </dgm:t>
    </dgm:pt>
    <dgm:pt modelId="{62C684DD-0E1B-3747-8C6B-502933DDABEF}" type="parTrans" cxnId="{BB1B9CE2-CA88-3647-B34C-C4C50321D8ED}">
      <dgm:prSet/>
      <dgm:spPr/>
      <dgm:t>
        <a:bodyPr/>
        <a:lstStyle/>
        <a:p>
          <a:endParaRPr lang="en-US"/>
        </a:p>
      </dgm:t>
    </dgm:pt>
    <dgm:pt modelId="{6974B2E1-478B-5E40-AF5B-1F6ABA8A99CD}" type="sibTrans" cxnId="{BB1B9CE2-CA88-3647-B34C-C4C50321D8ED}">
      <dgm:prSet/>
      <dgm:spPr/>
      <dgm:t>
        <a:bodyPr/>
        <a:lstStyle/>
        <a:p>
          <a:endParaRPr lang="en-US"/>
        </a:p>
      </dgm:t>
    </dgm:pt>
    <dgm:pt modelId="{3B59AB11-CFD3-6D46-9FB3-5D16CD428E1F}">
      <dgm:prSet phldrT="[Text]"/>
      <dgm:spPr/>
      <dgm:t>
        <a:bodyPr/>
        <a:lstStyle/>
        <a:p>
          <a:pPr rtl="0"/>
          <a:r>
            <a:rPr lang="en-US" dirty="0"/>
            <a:t>Association</a:t>
          </a:r>
        </a:p>
      </dgm:t>
    </dgm:pt>
    <dgm:pt modelId="{1985DC40-1752-CC43-96E2-1D2D9C30453D}" type="parTrans" cxnId="{0941AF8E-4E92-0F40-8A51-DC28CF256F9B}">
      <dgm:prSet/>
      <dgm:spPr/>
      <dgm:t>
        <a:bodyPr/>
        <a:lstStyle/>
        <a:p>
          <a:endParaRPr lang="en-US"/>
        </a:p>
      </dgm:t>
    </dgm:pt>
    <dgm:pt modelId="{75CF5CED-DD9D-FB4E-BCEA-BE0662F480F7}" type="sibTrans" cxnId="{0941AF8E-4E92-0F40-8A51-DC28CF256F9B}">
      <dgm:prSet/>
      <dgm:spPr/>
      <dgm:t>
        <a:bodyPr/>
        <a:lstStyle/>
        <a:p>
          <a:endParaRPr lang="en-US"/>
        </a:p>
      </dgm:t>
    </dgm:pt>
    <dgm:pt modelId="{EB89BAD6-E052-004F-BA19-B4640004DDA5}">
      <dgm:prSet phldrT="[Text]"/>
      <dgm:spPr/>
      <dgm:t>
        <a:bodyPr/>
        <a:lstStyle/>
        <a:p>
          <a:pPr rtl="0"/>
          <a:r>
            <a:rPr lang="en-US" dirty="0"/>
            <a:t>Aggregation</a:t>
          </a:r>
        </a:p>
      </dgm:t>
    </dgm:pt>
    <dgm:pt modelId="{019D8EDA-5843-3E45-A346-F642AB2CA4FC}" type="parTrans" cxnId="{2E8E8786-E9BF-4340-B328-E140A506E9CB}">
      <dgm:prSet/>
      <dgm:spPr/>
      <dgm:t>
        <a:bodyPr/>
        <a:lstStyle/>
        <a:p>
          <a:endParaRPr lang="en-US"/>
        </a:p>
      </dgm:t>
    </dgm:pt>
    <dgm:pt modelId="{AE3CC55A-F08B-AB4E-B021-ABBA7C9CEAC9}" type="sibTrans" cxnId="{2E8E8786-E9BF-4340-B328-E140A506E9CB}">
      <dgm:prSet/>
      <dgm:spPr/>
      <dgm:t>
        <a:bodyPr/>
        <a:lstStyle/>
        <a:p>
          <a:endParaRPr lang="en-US"/>
        </a:p>
      </dgm:t>
    </dgm:pt>
    <dgm:pt modelId="{4CCAD4F2-0159-DE4F-8385-096E6AB6F16C}">
      <dgm:prSet phldrT="[Text]"/>
      <dgm:spPr/>
      <dgm:t>
        <a:bodyPr/>
        <a:lstStyle/>
        <a:p>
          <a:pPr rtl="0"/>
          <a:r>
            <a:rPr lang="en-US" dirty="0"/>
            <a:t>Composition</a:t>
          </a:r>
        </a:p>
      </dgm:t>
    </dgm:pt>
    <dgm:pt modelId="{D50C1AAD-37E1-7B4F-908A-5C941EBEB2E0}" type="parTrans" cxnId="{160A34A8-CDB7-064B-9810-452AF935869D}">
      <dgm:prSet/>
      <dgm:spPr/>
      <dgm:t>
        <a:bodyPr/>
        <a:lstStyle/>
        <a:p>
          <a:endParaRPr lang="en-US"/>
        </a:p>
      </dgm:t>
    </dgm:pt>
    <dgm:pt modelId="{4B07ADF4-6B9A-864D-B5BF-AD6160CE4477}" type="sibTrans" cxnId="{160A34A8-CDB7-064B-9810-452AF935869D}">
      <dgm:prSet/>
      <dgm:spPr/>
      <dgm:t>
        <a:bodyPr/>
        <a:lstStyle/>
        <a:p>
          <a:endParaRPr lang="en-US"/>
        </a:p>
      </dgm:t>
    </dgm:pt>
    <dgm:pt modelId="{EEA08995-CD42-0446-8E44-A4E9C6D2D708}" type="pres">
      <dgm:prSet presAssocID="{745A8450-6545-0449-9DEB-B36782988C3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6D0734-6967-104C-AC13-E4C336F9A3A9}" type="pres">
      <dgm:prSet presAssocID="{B9733EFA-8E93-BD46-9F00-98CFEA1C6090}" presName="root1" presStyleCnt="0"/>
      <dgm:spPr/>
    </dgm:pt>
    <dgm:pt modelId="{DF4146CA-A54B-5247-B2F6-E3F93BC6ADCC}" type="pres">
      <dgm:prSet presAssocID="{B9733EFA-8E93-BD46-9F00-98CFEA1C6090}" presName="LevelOneTextNode" presStyleLbl="node0" presStyleIdx="0" presStyleCnt="1" custLinFactNeighborY="-671">
        <dgm:presLayoutVars>
          <dgm:chPref val="3"/>
        </dgm:presLayoutVars>
      </dgm:prSet>
      <dgm:spPr/>
    </dgm:pt>
    <dgm:pt modelId="{5EA39ADA-35B9-D74F-B2FC-63A58C5395A6}" type="pres">
      <dgm:prSet presAssocID="{B9733EFA-8E93-BD46-9F00-98CFEA1C6090}" presName="level2hierChild" presStyleCnt="0"/>
      <dgm:spPr/>
    </dgm:pt>
    <dgm:pt modelId="{A6BEB337-613A-1645-A765-9A8AF2CA119E}" type="pres">
      <dgm:prSet presAssocID="{E641189D-7F1D-F844-8EF7-6F34C7A1CB6D}" presName="conn2-1" presStyleLbl="parChTrans1D2" presStyleIdx="0" presStyleCnt="5"/>
      <dgm:spPr/>
    </dgm:pt>
    <dgm:pt modelId="{9FADE745-244F-F247-96A4-44278A675ECF}" type="pres">
      <dgm:prSet presAssocID="{E641189D-7F1D-F844-8EF7-6F34C7A1CB6D}" presName="connTx" presStyleLbl="parChTrans1D2" presStyleIdx="0" presStyleCnt="5"/>
      <dgm:spPr/>
    </dgm:pt>
    <dgm:pt modelId="{26866958-7803-734D-9989-360673AA713C}" type="pres">
      <dgm:prSet presAssocID="{33113083-3624-684B-8696-3DC583385340}" presName="root2" presStyleCnt="0"/>
      <dgm:spPr/>
    </dgm:pt>
    <dgm:pt modelId="{20FC7F6E-F786-F44D-95A0-8FF84393BF78}" type="pres">
      <dgm:prSet presAssocID="{33113083-3624-684B-8696-3DC583385340}" presName="LevelTwoTextNode" presStyleLbl="node2" presStyleIdx="0" presStyleCnt="5">
        <dgm:presLayoutVars>
          <dgm:chPref val="3"/>
        </dgm:presLayoutVars>
      </dgm:prSet>
      <dgm:spPr/>
    </dgm:pt>
    <dgm:pt modelId="{0E9B585D-18D2-674B-B5F2-2F540B7243BE}" type="pres">
      <dgm:prSet presAssocID="{33113083-3624-684B-8696-3DC583385340}" presName="level3hierChild" presStyleCnt="0"/>
      <dgm:spPr/>
    </dgm:pt>
    <dgm:pt modelId="{BFFDE9FE-E2F0-134C-B6EC-E4EB26B7B133}" type="pres">
      <dgm:prSet presAssocID="{62C684DD-0E1B-3747-8C6B-502933DDABEF}" presName="conn2-1" presStyleLbl="parChTrans1D2" presStyleIdx="1" presStyleCnt="5"/>
      <dgm:spPr/>
    </dgm:pt>
    <dgm:pt modelId="{0C03D9C3-AED0-0845-8321-F0E09E93539D}" type="pres">
      <dgm:prSet presAssocID="{62C684DD-0E1B-3747-8C6B-502933DDABEF}" presName="connTx" presStyleLbl="parChTrans1D2" presStyleIdx="1" presStyleCnt="5"/>
      <dgm:spPr/>
    </dgm:pt>
    <dgm:pt modelId="{B47A0264-17C9-9B45-8E3D-64E6AA0AF759}" type="pres">
      <dgm:prSet presAssocID="{386CFC70-050F-0244-9797-95A455D690F9}" presName="root2" presStyleCnt="0"/>
      <dgm:spPr/>
    </dgm:pt>
    <dgm:pt modelId="{0D158CE9-861E-FB4B-9561-7DD3042111F8}" type="pres">
      <dgm:prSet presAssocID="{386CFC70-050F-0244-9797-95A455D690F9}" presName="LevelTwoTextNode" presStyleLbl="node2" presStyleIdx="1" presStyleCnt="5">
        <dgm:presLayoutVars>
          <dgm:chPref val="3"/>
        </dgm:presLayoutVars>
      </dgm:prSet>
      <dgm:spPr/>
    </dgm:pt>
    <dgm:pt modelId="{07F4733D-CC3E-7543-8056-0CEA43B49D49}" type="pres">
      <dgm:prSet presAssocID="{386CFC70-050F-0244-9797-95A455D690F9}" presName="level3hierChild" presStyleCnt="0"/>
      <dgm:spPr/>
    </dgm:pt>
    <dgm:pt modelId="{42CCE541-C51E-C040-B97C-3AD0E81B5FC7}" type="pres">
      <dgm:prSet presAssocID="{1985DC40-1752-CC43-96E2-1D2D9C30453D}" presName="conn2-1" presStyleLbl="parChTrans1D2" presStyleIdx="2" presStyleCnt="5"/>
      <dgm:spPr/>
    </dgm:pt>
    <dgm:pt modelId="{C71F3628-2AF9-BE47-937E-13F27398D2C6}" type="pres">
      <dgm:prSet presAssocID="{1985DC40-1752-CC43-96E2-1D2D9C30453D}" presName="connTx" presStyleLbl="parChTrans1D2" presStyleIdx="2" presStyleCnt="5"/>
      <dgm:spPr/>
    </dgm:pt>
    <dgm:pt modelId="{C348211E-2F2E-AC48-B677-CA7057521E00}" type="pres">
      <dgm:prSet presAssocID="{3B59AB11-CFD3-6D46-9FB3-5D16CD428E1F}" presName="root2" presStyleCnt="0"/>
      <dgm:spPr/>
    </dgm:pt>
    <dgm:pt modelId="{72CBC14C-1B77-3F44-9B86-EECFFAE77942}" type="pres">
      <dgm:prSet presAssocID="{3B59AB11-CFD3-6D46-9FB3-5D16CD428E1F}" presName="LevelTwoTextNode" presStyleLbl="node2" presStyleIdx="2" presStyleCnt="5">
        <dgm:presLayoutVars>
          <dgm:chPref val="3"/>
        </dgm:presLayoutVars>
      </dgm:prSet>
      <dgm:spPr/>
    </dgm:pt>
    <dgm:pt modelId="{98DE1B8A-3342-E743-B0B1-7F8E4ACA02A7}" type="pres">
      <dgm:prSet presAssocID="{3B59AB11-CFD3-6D46-9FB3-5D16CD428E1F}" presName="level3hierChild" presStyleCnt="0"/>
      <dgm:spPr/>
    </dgm:pt>
    <dgm:pt modelId="{C5B05F7F-D27D-CA4A-95A6-6B3DDDBF5EFF}" type="pres">
      <dgm:prSet presAssocID="{019D8EDA-5843-3E45-A346-F642AB2CA4FC}" presName="conn2-1" presStyleLbl="parChTrans1D2" presStyleIdx="3" presStyleCnt="5"/>
      <dgm:spPr/>
    </dgm:pt>
    <dgm:pt modelId="{F7F06009-CE6D-444B-B710-F668E1199359}" type="pres">
      <dgm:prSet presAssocID="{019D8EDA-5843-3E45-A346-F642AB2CA4FC}" presName="connTx" presStyleLbl="parChTrans1D2" presStyleIdx="3" presStyleCnt="5"/>
      <dgm:spPr/>
    </dgm:pt>
    <dgm:pt modelId="{3E1B1C28-1FED-C440-957B-44B55D10147D}" type="pres">
      <dgm:prSet presAssocID="{EB89BAD6-E052-004F-BA19-B4640004DDA5}" presName="root2" presStyleCnt="0"/>
      <dgm:spPr/>
    </dgm:pt>
    <dgm:pt modelId="{3A72C090-79AE-8C44-BC69-2A1A2D7E09CF}" type="pres">
      <dgm:prSet presAssocID="{EB89BAD6-E052-004F-BA19-B4640004DDA5}" presName="LevelTwoTextNode" presStyleLbl="node2" presStyleIdx="3" presStyleCnt="5">
        <dgm:presLayoutVars>
          <dgm:chPref val="3"/>
        </dgm:presLayoutVars>
      </dgm:prSet>
      <dgm:spPr/>
    </dgm:pt>
    <dgm:pt modelId="{2F25C6F1-A9BE-A145-B083-5A75349673B1}" type="pres">
      <dgm:prSet presAssocID="{EB89BAD6-E052-004F-BA19-B4640004DDA5}" presName="level3hierChild" presStyleCnt="0"/>
      <dgm:spPr/>
    </dgm:pt>
    <dgm:pt modelId="{E61D4E81-2AAE-794B-B884-304277B0CCBC}" type="pres">
      <dgm:prSet presAssocID="{D50C1AAD-37E1-7B4F-908A-5C941EBEB2E0}" presName="conn2-1" presStyleLbl="parChTrans1D2" presStyleIdx="4" presStyleCnt="5"/>
      <dgm:spPr/>
    </dgm:pt>
    <dgm:pt modelId="{DF97ED4E-BD88-4C49-B3D7-ACF21B3B8426}" type="pres">
      <dgm:prSet presAssocID="{D50C1AAD-37E1-7B4F-908A-5C941EBEB2E0}" presName="connTx" presStyleLbl="parChTrans1D2" presStyleIdx="4" presStyleCnt="5"/>
      <dgm:spPr/>
    </dgm:pt>
    <dgm:pt modelId="{62894551-16C4-7E4F-B890-F10FE1AC8B48}" type="pres">
      <dgm:prSet presAssocID="{4CCAD4F2-0159-DE4F-8385-096E6AB6F16C}" presName="root2" presStyleCnt="0"/>
      <dgm:spPr/>
    </dgm:pt>
    <dgm:pt modelId="{36809319-9396-2749-BD4F-F228A51C3BEA}" type="pres">
      <dgm:prSet presAssocID="{4CCAD4F2-0159-DE4F-8385-096E6AB6F16C}" presName="LevelTwoTextNode" presStyleLbl="node2" presStyleIdx="4" presStyleCnt="5">
        <dgm:presLayoutVars>
          <dgm:chPref val="3"/>
        </dgm:presLayoutVars>
      </dgm:prSet>
      <dgm:spPr/>
    </dgm:pt>
    <dgm:pt modelId="{C385C927-1061-C446-B98F-47919B81BCA7}" type="pres">
      <dgm:prSet presAssocID="{4CCAD4F2-0159-DE4F-8385-096E6AB6F16C}" presName="level3hierChild" presStyleCnt="0"/>
      <dgm:spPr/>
    </dgm:pt>
  </dgm:ptLst>
  <dgm:cxnLst>
    <dgm:cxn modelId="{213D400A-8424-114C-ADDE-929306A65796}" type="presOf" srcId="{62C684DD-0E1B-3747-8C6B-502933DDABEF}" destId="{0C03D9C3-AED0-0845-8321-F0E09E93539D}" srcOrd="1" destOrd="0" presId="urn:microsoft.com/office/officeart/2008/layout/HorizontalMultiLevelHierarchy"/>
    <dgm:cxn modelId="{883E630B-5A1B-C741-B7B2-7DA3F32D861F}" type="presOf" srcId="{B9733EFA-8E93-BD46-9F00-98CFEA1C6090}" destId="{DF4146CA-A54B-5247-B2F6-E3F93BC6ADCC}" srcOrd="0" destOrd="0" presId="urn:microsoft.com/office/officeart/2008/layout/HorizontalMultiLevelHierarchy"/>
    <dgm:cxn modelId="{B3701736-5CF2-5942-B88F-5185957559C8}" srcId="{745A8450-6545-0449-9DEB-B36782988C3B}" destId="{B9733EFA-8E93-BD46-9F00-98CFEA1C6090}" srcOrd="0" destOrd="0" parTransId="{860B9C31-1EC1-C743-AE33-FABEDA596F1C}" sibTransId="{A7CDB92C-4B6B-B143-B814-EE993AFB7A26}"/>
    <dgm:cxn modelId="{CD2DFE38-A246-0C41-A87F-B40B84A02202}" type="presOf" srcId="{4CCAD4F2-0159-DE4F-8385-096E6AB6F16C}" destId="{36809319-9396-2749-BD4F-F228A51C3BEA}" srcOrd="0" destOrd="0" presId="urn:microsoft.com/office/officeart/2008/layout/HorizontalMultiLevelHierarchy"/>
    <dgm:cxn modelId="{F67EE84B-D0DA-3241-A902-AF20685622EB}" type="presOf" srcId="{D50C1AAD-37E1-7B4F-908A-5C941EBEB2E0}" destId="{DF97ED4E-BD88-4C49-B3D7-ACF21B3B8426}" srcOrd="1" destOrd="0" presId="urn:microsoft.com/office/officeart/2008/layout/HorizontalMultiLevelHierarchy"/>
    <dgm:cxn modelId="{70E7024C-7269-B64A-97A6-C73DB792F617}" type="presOf" srcId="{EB89BAD6-E052-004F-BA19-B4640004DDA5}" destId="{3A72C090-79AE-8C44-BC69-2A1A2D7E09CF}" srcOrd="0" destOrd="0" presId="urn:microsoft.com/office/officeart/2008/layout/HorizontalMultiLevelHierarchy"/>
    <dgm:cxn modelId="{87CE8258-E4C6-0941-9290-A8D0D70C6BF6}" srcId="{B9733EFA-8E93-BD46-9F00-98CFEA1C6090}" destId="{33113083-3624-684B-8696-3DC583385340}" srcOrd="0" destOrd="0" parTransId="{E641189D-7F1D-F844-8EF7-6F34C7A1CB6D}" sibTransId="{76FFB217-210F-304C-9231-C6C343412292}"/>
    <dgm:cxn modelId="{0391097F-EC76-1549-9EB3-EC3F986F4EBC}" type="presOf" srcId="{745A8450-6545-0449-9DEB-B36782988C3B}" destId="{EEA08995-CD42-0446-8E44-A4E9C6D2D708}" srcOrd="0" destOrd="0" presId="urn:microsoft.com/office/officeart/2008/layout/HorizontalMultiLevelHierarchy"/>
    <dgm:cxn modelId="{921FB47F-E415-994A-B478-B781D94793F3}" type="presOf" srcId="{E641189D-7F1D-F844-8EF7-6F34C7A1CB6D}" destId="{9FADE745-244F-F247-96A4-44278A675ECF}" srcOrd="1" destOrd="0" presId="urn:microsoft.com/office/officeart/2008/layout/HorizontalMultiLevelHierarchy"/>
    <dgm:cxn modelId="{2E8E8786-E9BF-4340-B328-E140A506E9CB}" srcId="{B9733EFA-8E93-BD46-9F00-98CFEA1C6090}" destId="{EB89BAD6-E052-004F-BA19-B4640004DDA5}" srcOrd="3" destOrd="0" parTransId="{019D8EDA-5843-3E45-A346-F642AB2CA4FC}" sibTransId="{AE3CC55A-F08B-AB4E-B021-ABBA7C9CEAC9}"/>
    <dgm:cxn modelId="{77F53D8A-18ED-7E4B-B665-8A8ED0A923DF}" type="presOf" srcId="{33113083-3624-684B-8696-3DC583385340}" destId="{20FC7F6E-F786-F44D-95A0-8FF84393BF78}" srcOrd="0" destOrd="0" presId="urn:microsoft.com/office/officeart/2008/layout/HorizontalMultiLevelHierarchy"/>
    <dgm:cxn modelId="{0941AF8E-4E92-0F40-8A51-DC28CF256F9B}" srcId="{B9733EFA-8E93-BD46-9F00-98CFEA1C6090}" destId="{3B59AB11-CFD3-6D46-9FB3-5D16CD428E1F}" srcOrd="2" destOrd="0" parTransId="{1985DC40-1752-CC43-96E2-1D2D9C30453D}" sibTransId="{75CF5CED-DD9D-FB4E-BCEA-BE0662F480F7}"/>
    <dgm:cxn modelId="{3F09FDA1-5AA3-444E-A943-25182A8E4514}" type="presOf" srcId="{019D8EDA-5843-3E45-A346-F642AB2CA4FC}" destId="{F7F06009-CE6D-444B-B710-F668E1199359}" srcOrd="1" destOrd="0" presId="urn:microsoft.com/office/officeart/2008/layout/HorizontalMultiLevelHierarchy"/>
    <dgm:cxn modelId="{160A34A8-CDB7-064B-9810-452AF935869D}" srcId="{B9733EFA-8E93-BD46-9F00-98CFEA1C6090}" destId="{4CCAD4F2-0159-DE4F-8385-096E6AB6F16C}" srcOrd="4" destOrd="0" parTransId="{D50C1AAD-37E1-7B4F-908A-5C941EBEB2E0}" sibTransId="{4B07ADF4-6B9A-864D-B5BF-AD6160CE4477}"/>
    <dgm:cxn modelId="{1BEC04C0-2645-DD4B-A233-571C98988BC4}" type="presOf" srcId="{D50C1AAD-37E1-7B4F-908A-5C941EBEB2E0}" destId="{E61D4E81-2AAE-794B-B884-304277B0CCBC}" srcOrd="0" destOrd="0" presId="urn:microsoft.com/office/officeart/2008/layout/HorizontalMultiLevelHierarchy"/>
    <dgm:cxn modelId="{15F539C1-C18A-0F4C-8EEE-9B25366D8789}" type="presOf" srcId="{3B59AB11-CFD3-6D46-9FB3-5D16CD428E1F}" destId="{72CBC14C-1B77-3F44-9B86-EECFFAE77942}" srcOrd="0" destOrd="0" presId="urn:microsoft.com/office/officeart/2008/layout/HorizontalMultiLevelHierarchy"/>
    <dgm:cxn modelId="{FD78FCC9-41EA-A248-A5F5-5097221E5801}" type="presOf" srcId="{1985DC40-1752-CC43-96E2-1D2D9C30453D}" destId="{42CCE541-C51E-C040-B97C-3AD0E81B5FC7}" srcOrd="0" destOrd="0" presId="urn:microsoft.com/office/officeart/2008/layout/HorizontalMultiLevelHierarchy"/>
    <dgm:cxn modelId="{C41E77D5-B489-0F4D-87D3-19CDAB5EA485}" type="presOf" srcId="{1985DC40-1752-CC43-96E2-1D2D9C30453D}" destId="{C71F3628-2AF9-BE47-937E-13F27398D2C6}" srcOrd="1" destOrd="0" presId="urn:microsoft.com/office/officeart/2008/layout/HorizontalMultiLevelHierarchy"/>
    <dgm:cxn modelId="{04C575DB-5920-BB4E-8175-AE73A7142477}" type="presOf" srcId="{019D8EDA-5843-3E45-A346-F642AB2CA4FC}" destId="{C5B05F7F-D27D-CA4A-95A6-6B3DDDBF5EFF}" srcOrd="0" destOrd="0" presId="urn:microsoft.com/office/officeart/2008/layout/HorizontalMultiLevelHierarchy"/>
    <dgm:cxn modelId="{257705DE-29E7-5D43-B78B-9D876CCCC180}" type="presOf" srcId="{386CFC70-050F-0244-9797-95A455D690F9}" destId="{0D158CE9-861E-FB4B-9561-7DD3042111F8}" srcOrd="0" destOrd="0" presId="urn:microsoft.com/office/officeart/2008/layout/HorizontalMultiLevelHierarchy"/>
    <dgm:cxn modelId="{BB1B9CE2-CA88-3647-B34C-C4C50321D8ED}" srcId="{B9733EFA-8E93-BD46-9F00-98CFEA1C6090}" destId="{386CFC70-050F-0244-9797-95A455D690F9}" srcOrd="1" destOrd="0" parTransId="{62C684DD-0E1B-3747-8C6B-502933DDABEF}" sibTransId="{6974B2E1-478B-5E40-AF5B-1F6ABA8A99CD}"/>
    <dgm:cxn modelId="{64F386E4-C1E3-8E4C-9B94-00BBF4B4A0D8}" type="presOf" srcId="{62C684DD-0E1B-3747-8C6B-502933DDABEF}" destId="{BFFDE9FE-E2F0-134C-B6EC-E4EB26B7B133}" srcOrd="0" destOrd="0" presId="urn:microsoft.com/office/officeart/2008/layout/HorizontalMultiLevelHierarchy"/>
    <dgm:cxn modelId="{C813ECEA-0516-6448-A81E-9CD82D5D3C7F}" type="presOf" srcId="{E641189D-7F1D-F844-8EF7-6F34C7A1CB6D}" destId="{A6BEB337-613A-1645-A765-9A8AF2CA119E}" srcOrd="0" destOrd="0" presId="urn:microsoft.com/office/officeart/2008/layout/HorizontalMultiLevelHierarchy"/>
    <dgm:cxn modelId="{255AC1E5-ABB2-F442-B4C7-B693E24F5CCA}" type="presParOf" srcId="{EEA08995-CD42-0446-8E44-A4E9C6D2D708}" destId="{4B6D0734-6967-104C-AC13-E4C336F9A3A9}" srcOrd="0" destOrd="0" presId="urn:microsoft.com/office/officeart/2008/layout/HorizontalMultiLevelHierarchy"/>
    <dgm:cxn modelId="{87EA06BA-1D44-5F46-9C50-D54AD7499D4B}" type="presParOf" srcId="{4B6D0734-6967-104C-AC13-E4C336F9A3A9}" destId="{DF4146CA-A54B-5247-B2F6-E3F93BC6ADCC}" srcOrd="0" destOrd="0" presId="urn:microsoft.com/office/officeart/2008/layout/HorizontalMultiLevelHierarchy"/>
    <dgm:cxn modelId="{C570A731-CA4C-4B46-B500-2D2798E69590}" type="presParOf" srcId="{4B6D0734-6967-104C-AC13-E4C336F9A3A9}" destId="{5EA39ADA-35B9-D74F-B2FC-63A58C5395A6}" srcOrd="1" destOrd="0" presId="urn:microsoft.com/office/officeart/2008/layout/HorizontalMultiLevelHierarchy"/>
    <dgm:cxn modelId="{B4B05184-F1BA-D74B-BA20-19145CFAA6C0}" type="presParOf" srcId="{5EA39ADA-35B9-D74F-B2FC-63A58C5395A6}" destId="{A6BEB337-613A-1645-A765-9A8AF2CA119E}" srcOrd="0" destOrd="0" presId="urn:microsoft.com/office/officeart/2008/layout/HorizontalMultiLevelHierarchy"/>
    <dgm:cxn modelId="{C3D6CEAE-0A75-6444-B941-11E46F70FFAD}" type="presParOf" srcId="{A6BEB337-613A-1645-A765-9A8AF2CA119E}" destId="{9FADE745-244F-F247-96A4-44278A675ECF}" srcOrd="0" destOrd="0" presId="urn:microsoft.com/office/officeart/2008/layout/HorizontalMultiLevelHierarchy"/>
    <dgm:cxn modelId="{4533EB05-A6EA-3A43-9669-70A1A215EB3D}" type="presParOf" srcId="{5EA39ADA-35B9-D74F-B2FC-63A58C5395A6}" destId="{26866958-7803-734D-9989-360673AA713C}" srcOrd="1" destOrd="0" presId="urn:microsoft.com/office/officeart/2008/layout/HorizontalMultiLevelHierarchy"/>
    <dgm:cxn modelId="{2537C231-69D7-C84D-9DA3-0B94EA455D9E}" type="presParOf" srcId="{26866958-7803-734D-9989-360673AA713C}" destId="{20FC7F6E-F786-F44D-95A0-8FF84393BF78}" srcOrd="0" destOrd="0" presId="urn:microsoft.com/office/officeart/2008/layout/HorizontalMultiLevelHierarchy"/>
    <dgm:cxn modelId="{B9D8A07B-13B2-834A-B08E-3AB7C8E9CE05}" type="presParOf" srcId="{26866958-7803-734D-9989-360673AA713C}" destId="{0E9B585D-18D2-674B-B5F2-2F540B7243BE}" srcOrd="1" destOrd="0" presId="urn:microsoft.com/office/officeart/2008/layout/HorizontalMultiLevelHierarchy"/>
    <dgm:cxn modelId="{E2D33217-4E9D-9D40-9920-670B2A54A56F}" type="presParOf" srcId="{5EA39ADA-35B9-D74F-B2FC-63A58C5395A6}" destId="{BFFDE9FE-E2F0-134C-B6EC-E4EB26B7B133}" srcOrd="2" destOrd="0" presId="urn:microsoft.com/office/officeart/2008/layout/HorizontalMultiLevelHierarchy"/>
    <dgm:cxn modelId="{991258FE-17CC-C84B-8CEF-50FC2DFB9E3D}" type="presParOf" srcId="{BFFDE9FE-E2F0-134C-B6EC-E4EB26B7B133}" destId="{0C03D9C3-AED0-0845-8321-F0E09E93539D}" srcOrd="0" destOrd="0" presId="urn:microsoft.com/office/officeart/2008/layout/HorizontalMultiLevelHierarchy"/>
    <dgm:cxn modelId="{1841B8C1-C312-BC42-9984-821FF1F7AF3C}" type="presParOf" srcId="{5EA39ADA-35B9-D74F-B2FC-63A58C5395A6}" destId="{B47A0264-17C9-9B45-8E3D-64E6AA0AF759}" srcOrd="3" destOrd="0" presId="urn:microsoft.com/office/officeart/2008/layout/HorizontalMultiLevelHierarchy"/>
    <dgm:cxn modelId="{11CAB0DB-69B8-C74C-8029-70D5104BD3BD}" type="presParOf" srcId="{B47A0264-17C9-9B45-8E3D-64E6AA0AF759}" destId="{0D158CE9-861E-FB4B-9561-7DD3042111F8}" srcOrd="0" destOrd="0" presId="urn:microsoft.com/office/officeart/2008/layout/HorizontalMultiLevelHierarchy"/>
    <dgm:cxn modelId="{9D2A83F7-191A-7344-AE82-328A5BC63E7F}" type="presParOf" srcId="{B47A0264-17C9-9B45-8E3D-64E6AA0AF759}" destId="{07F4733D-CC3E-7543-8056-0CEA43B49D49}" srcOrd="1" destOrd="0" presId="urn:microsoft.com/office/officeart/2008/layout/HorizontalMultiLevelHierarchy"/>
    <dgm:cxn modelId="{106E53A9-A8F6-1342-A945-7D8C5473C4E3}" type="presParOf" srcId="{5EA39ADA-35B9-D74F-B2FC-63A58C5395A6}" destId="{42CCE541-C51E-C040-B97C-3AD0E81B5FC7}" srcOrd="4" destOrd="0" presId="urn:microsoft.com/office/officeart/2008/layout/HorizontalMultiLevelHierarchy"/>
    <dgm:cxn modelId="{7097F412-67E9-0647-AFF5-838B9435C844}" type="presParOf" srcId="{42CCE541-C51E-C040-B97C-3AD0E81B5FC7}" destId="{C71F3628-2AF9-BE47-937E-13F27398D2C6}" srcOrd="0" destOrd="0" presId="urn:microsoft.com/office/officeart/2008/layout/HorizontalMultiLevelHierarchy"/>
    <dgm:cxn modelId="{66473E22-9173-554C-B7EC-404197E996A3}" type="presParOf" srcId="{5EA39ADA-35B9-D74F-B2FC-63A58C5395A6}" destId="{C348211E-2F2E-AC48-B677-CA7057521E00}" srcOrd="5" destOrd="0" presId="urn:microsoft.com/office/officeart/2008/layout/HorizontalMultiLevelHierarchy"/>
    <dgm:cxn modelId="{5D6AC634-59D5-3044-A129-92656AA1A4BA}" type="presParOf" srcId="{C348211E-2F2E-AC48-B677-CA7057521E00}" destId="{72CBC14C-1B77-3F44-9B86-EECFFAE77942}" srcOrd="0" destOrd="0" presId="urn:microsoft.com/office/officeart/2008/layout/HorizontalMultiLevelHierarchy"/>
    <dgm:cxn modelId="{45736E15-E2A2-D844-9D9D-0138A31B94AE}" type="presParOf" srcId="{C348211E-2F2E-AC48-B677-CA7057521E00}" destId="{98DE1B8A-3342-E743-B0B1-7F8E4ACA02A7}" srcOrd="1" destOrd="0" presId="urn:microsoft.com/office/officeart/2008/layout/HorizontalMultiLevelHierarchy"/>
    <dgm:cxn modelId="{1F422751-0CF5-A044-BCBA-DCAE4F86210A}" type="presParOf" srcId="{5EA39ADA-35B9-D74F-B2FC-63A58C5395A6}" destId="{C5B05F7F-D27D-CA4A-95A6-6B3DDDBF5EFF}" srcOrd="6" destOrd="0" presId="urn:microsoft.com/office/officeart/2008/layout/HorizontalMultiLevelHierarchy"/>
    <dgm:cxn modelId="{0842C5F1-9F1B-9C40-9A84-BEDFC678D8F6}" type="presParOf" srcId="{C5B05F7F-D27D-CA4A-95A6-6B3DDDBF5EFF}" destId="{F7F06009-CE6D-444B-B710-F668E1199359}" srcOrd="0" destOrd="0" presId="urn:microsoft.com/office/officeart/2008/layout/HorizontalMultiLevelHierarchy"/>
    <dgm:cxn modelId="{04779B60-5DE2-974F-823C-6D46381A3287}" type="presParOf" srcId="{5EA39ADA-35B9-D74F-B2FC-63A58C5395A6}" destId="{3E1B1C28-1FED-C440-957B-44B55D10147D}" srcOrd="7" destOrd="0" presId="urn:microsoft.com/office/officeart/2008/layout/HorizontalMultiLevelHierarchy"/>
    <dgm:cxn modelId="{4A227C1F-0172-9445-9858-552A581E8174}" type="presParOf" srcId="{3E1B1C28-1FED-C440-957B-44B55D10147D}" destId="{3A72C090-79AE-8C44-BC69-2A1A2D7E09CF}" srcOrd="0" destOrd="0" presId="urn:microsoft.com/office/officeart/2008/layout/HorizontalMultiLevelHierarchy"/>
    <dgm:cxn modelId="{AAA54A5A-257B-4544-ADBB-3D74F94E009B}" type="presParOf" srcId="{3E1B1C28-1FED-C440-957B-44B55D10147D}" destId="{2F25C6F1-A9BE-A145-B083-5A75349673B1}" srcOrd="1" destOrd="0" presId="urn:microsoft.com/office/officeart/2008/layout/HorizontalMultiLevelHierarchy"/>
    <dgm:cxn modelId="{9D06961E-EA74-E34E-A040-A9ABE2DAC71D}" type="presParOf" srcId="{5EA39ADA-35B9-D74F-B2FC-63A58C5395A6}" destId="{E61D4E81-2AAE-794B-B884-304277B0CCBC}" srcOrd="8" destOrd="0" presId="urn:microsoft.com/office/officeart/2008/layout/HorizontalMultiLevelHierarchy"/>
    <dgm:cxn modelId="{4B1B5DC7-BD24-5348-A33E-44A1316F3911}" type="presParOf" srcId="{E61D4E81-2AAE-794B-B884-304277B0CCBC}" destId="{DF97ED4E-BD88-4C49-B3D7-ACF21B3B8426}" srcOrd="0" destOrd="0" presId="urn:microsoft.com/office/officeart/2008/layout/HorizontalMultiLevelHierarchy"/>
    <dgm:cxn modelId="{E34C0152-D461-EE43-A47E-452F2D08FD76}" type="presParOf" srcId="{5EA39ADA-35B9-D74F-B2FC-63A58C5395A6}" destId="{62894551-16C4-7E4F-B890-F10FE1AC8B48}" srcOrd="9" destOrd="0" presId="urn:microsoft.com/office/officeart/2008/layout/HorizontalMultiLevelHierarchy"/>
    <dgm:cxn modelId="{FB38BA4B-888E-F049-82B4-9AD36FEE81F9}" type="presParOf" srcId="{62894551-16C4-7E4F-B890-F10FE1AC8B48}" destId="{36809319-9396-2749-BD4F-F228A51C3BEA}" srcOrd="0" destOrd="0" presId="urn:microsoft.com/office/officeart/2008/layout/HorizontalMultiLevelHierarchy"/>
    <dgm:cxn modelId="{5D1296E1-D124-D646-B536-B1DBFC1022E8}" type="presParOf" srcId="{62894551-16C4-7E4F-B890-F10FE1AC8B48}" destId="{C385C927-1061-C446-B98F-47919B81BCA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10A9C-4AC7-4709-B292-C4C8FA548D0C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319718-4D19-4CB9-9037-45475C69469D}">
      <dgm:prSet/>
      <dgm:spPr/>
      <dgm:t>
        <a:bodyPr/>
        <a:lstStyle/>
        <a:p>
          <a:r>
            <a:rPr lang="en-US" dirty="0"/>
            <a:t>Association to Aggregation</a:t>
          </a:r>
        </a:p>
      </dgm:t>
    </dgm:pt>
    <dgm:pt modelId="{AF70DF83-7C3D-48DC-8A84-527D8BB21A01}" type="parTrans" cxnId="{004EA860-67F5-4B57-B970-DAAB0C1B638C}">
      <dgm:prSet/>
      <dgm:spPr/>
      <dgm:t>
        <a:bodyPr/>
        <a:lstStyle/>
        <a:p>
          <a:endParaRPr lang="en-US"/>
        </a:p>
      </dgm:t>
    </dgm:pt>
    <dgm:pt modelId="{2FDCCD44-BAF1-4F7A-A251-621A629B0CEC}" type="sibTrans" cxnId="{004EA860-67F5-4B57-B970-DAAB0C1B638C}">
      <dgm:prSet/>
      <dgm:spPr/>
      <dgm:t>
        <a:bodyPr/>
        <a:lstStyle/>
        <a:p>
          <a:endParaRPr lang="en-US"/>
        </a:p>
      </dgm:t>
    </dgm:pt>
    <dgm:pt modelId="{11C12B26-380C-41BD-83FC-DEF50C4652CE}">
      <dgm:prSet/>
      <dgm:spPr/>
      <dgm:t>
        <a:bodyPr/>
        <a:lstStyle/>
        <a:p>
          <a:r>
            <a:rPr lang="en-US" dirty="0"/>
            <a:t>If the association name is “consists of”, “is composed of”, “contains” or any synonym, transform the association into aggregation</a:t>
          </a:r>
        </a:p>
      </dgm:t>
    </dgm:pt>
    <dgm:pt modelId="{DA4A05D7-C4C6-461D-90F1-28F7E27C4F23}" type="parTrans" cxnId="{7F5AB854-8F19-42C6-8062-1A05D181FEA8}">
      <dgm:prSet/>
      <dgm:spPr/>
      <dgm:t>
        <a:bodyPr/>
        <a:lstStyle/>
        <a:p>
          <a:endParaRPr lang="en-US"/>
        </a:p>
      </dgm:t>
    </dgm:pt>
    <dgm:pt modelId="{85186744-470B-4736-B718-DF79D4D3C033}" type="sibTrans" cxnId="{7F5AB854-8F19-42C6-8062-1A05D181FEA8}">
      <dgm:prSet/>
      <dgm:spPr/>
      <dgm:t>
        <a:bodyPr/>
        <a:lstStyle/>
        <a:p>
          <a:endParaRPr lang="en-US"/>
        </a:p>
      </dgm:t>
    </dgm:pt>
    <dgm:pt modelId="{3773D68B-CDFE-4343-9D90-E973B065F072}" type="pres">
      <dgm:prSet presAssocID="{45110A9C-4AC7-4709-B292-C4C8FA548D0C}" presName="Name0" presStyleCnt="0">
        <dgm:presLayoutVars>
          <dgm:dir/>
          <dgm:animLvl val="lvl"/>
          <dgm:resizeHandles val="exact"/>
        </dgm:presLayoutVars>
      </dgm:prSet>
      <dgm:spPr/>
    </dgm:pt>
    <dgm:pt modelId="{730F9E7F-FD6A-394F-BB02-96CDFE5BDD56}" type="pres">
      <dgm:prSet presAssocID="{A5319718-4D19-4CB9-9037-45475C69469D}" presName="boxAndChildren" presStyleCnt="0"/>
      <dgm:spPr/>
    </dgm:pt>
    <dgm:pt modelId="{3DF92456-2F8B-274C-BD79-F30F6E572957}" type="pres">
      <dgm:prSet presAssocID="{A5319718-4D19-4CB9-9037-45475C69469D}" presName="parentTextBox" presStyleLbl="alignNode1" presStyleIdx="0" presStyleCnt="1"/>
      <dgm:spPr/>
    </dgm:pt>
    <dgm:pt modelId="{D1D00461-1EF9-404D-BC9C-B85C8F8B14EF}" type="pres">
      <dgm:prSet presAssocID="{A5319718-4D19-4CB9-9037-45475C69469D}" presName="descendantBox" presStyleLbl="bgAccFollowNode1" presStyleIdx="0" presStyleCnt="1"/>
      <dgm:spPr/>
    </dgm:pt>
  </dgm:ptLst>
  <dgm:cxnLst>
    <dgm:cxn modelId="{C298960A-ABD3-FE4D-84C5-14B8266BCED9}" type="presOf" srcId="{45110A9C-4AC7-4709-B292-C4C8FA548D0C}" destId="{3773D68B-CDFE-4343-9D90-E973B065F072}" srcOrd="0" destOrd="0" presId="urn:microsoft.com/office/officeart/2016/7/layout/VerticalDownArrowProcess"/>
    <dgm:cxn modelId="{004EA860-67F5-4B57-B970-DAAB0C1B638C}" srcId="{45110A9C-4AC7-4709-B292-C4C8FA548D0C}" destId="{A5319718-4D19-4CB9-9037-45475C69469D}" srcOrd="0" destOrd="0" parTransId="{AF70DF83-7C3D-48DC-8A84-527D8BB21A01}" sibTransId="{2FDCCD44-BAF1-4F7A-A251-621A629B0CEC}"/>
    <dgm:cxn modelId="{7F5AB854-8F19-42C6-8062-1A05D181FEA8}" srcId="{A5319718-4D19-4CB9-9037-45475C69469D}" destId="{11C12B26-380C-41BD-83FC-DEF50C4652CE}" srcOrd="0" destOrd="0" parTransId="{DA4A05D7-C4C6-461D-90F1-28F7E27C4F23}" sibTransId="{85186744-470B-4736-B718-DF79D4D3C033}"/>
    <dgm:cxn modelId="{FE35FD8A-4E30-CA4A-8E89-DE2F605FDAA9}" type="presOf" srcId="{A5319718-4D19-4CB9-9037-45475C69469D}" destId="{3DF92456-2F8B-274C-BD79-F30F6E572957}" srcOrd="0" destOrd="0" presId="urn:microsoft.com/office/officeart/2016/7/layout/VerticalDownArrowProcess"/>
    <dgm:cxn modelId="{CFF8CEC4-283C-194B-9DE4-EBF05E71AD36}" type="presOf" srcId="{11C12B26-380C-41BD-83FC-DEF50C4652CE}" destId="{D1D00461-1EF9-404D-BC9C-B85C8F8B14EF}" srcOrd="0" destOrd="0" presId="urn:microsoft.com/office/officeart/2016/7/layout/VerticalDownArrowProcess"/>
    <dgm:cxn modelId="{B067EA27-846B-0548-8D9D-75B7EB05A9E1}" type="presParOf" srcId="{3773D68B-CDFE-4343-9D90-E973B065F072}" destId="{730F9E7F-FD6A-394F-BB02-96CDFE5BDD56}" srcOrd="0" destOrd="0" presId="urn:microsoft.com/office/officeart/2016/7/layout/VerticalDownArrowProcess"/>
    <dgm:cxn modelId="{41041251-B21C-804D-9083-B5BE66FE22E9}" type="presParOf" srcId="{730F9E7F-FD6A-394F-BB02-96CDFE5BDD56}" destId="{3DF92456-2F8B-274C-BD79-F30F6E572957}" srcOrd="0" destOrd="0" presId="urn:microsoft.com/office/officeart/2016/7/layout/VerticalDownArrowProcess"/>
    <dgm:cxn modelId="{E36284BC-7104-354F-8517-38E73258E169}" type="presParOf" srcId="{730F9E7F-FD6A-394F-BB02-96CDFE5BDD56}" destId="{D1D00461-1EF9-404D-BC9C-B85C8F8B14EF}" srcOrd="1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AGGREGATION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EFA4A3AE-C59E-E149-82D6-59AD244AFBA3}">
      <dgm:prSet phldrT="[Text]"/>
      <dgm:spPr/>
      <dgm:t>
        <a:bodyPr/>
        <a:lstStyle/>
        <a:p>
          <a:pPr rtl="0"/>
          <a:r>
            <a:rPr lang="en-US" dirty="0"/>
            <a:t>UNIDIRECTIONAL</a:t>
          </a:r>
        </a:p>
      </dgm:t>
    </dgm:pt>
    <dgm:pt modelId="{8F05DA70-01F1-214E-B0B4-78AC3F2BAEF4}" type="parTrans" cxnId="{FBAE1340-65B7-E445-95D9-B74B5BDBF71A}">
      <dgm:prSet/>
      <dgm:spPr/>
      <dgm:t>
        <a:bodyPr/>
        <a:lstStyle/>
        <a:p>
          <a:endParaRPr lang="en-US"/>
        </a:p>
      </dgm:t>
    </dgm:pt>
    <dgm:pt modelId="{C75D7BBC-8679-3049-B220-36D44DB27C29}" type="sibTrans" cxnId="{FBAE1340-65B7-E445-95D9-B74B5BDBF71A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MULTIPLICITY</a:t>
          </a:r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340894A7-C986-7E41-9140-2921E625B81A}">
      <dgm:prSet phldrT="[Text]"/>
      <dgm:spPr/>
      <dgm:t>
        <a:bodyPr/>
        <a:lstStyle/>
        <a:p>
          <a:pPr rtl="0"/>
          <a:r>
            <a:rPr lang="en-US" dirty="0"/>
            <a:t>ARRAYLIST</a:t>
          </a:r>
        </a:p>
      </dgm:t>
    </dgm:pt>
    <dgm:pt modelId="{4DC1F98E-5D1A-7648-8FC5-0F306EABE0BD}" type="parTrans" cxnId="{2C888A70-7785-DA4B-9970-3C273BFB0119}">
      <dgm:prSet/>
      <dgm:spPr/>
      <dgm:t>
        <a:bodyPr/>
        <a:lstStyle/>
        <a:p>
          <a:endParaRPr lang="en-US"/>
        </a:p>
      </dgm:t>
    </dgm:pt>
    <dgm:pt modelId="{FF5C5760-0DC1-C34C-B87D-881585E5BCC6}" type="sibTrans" cxnId="{2C888A70-7785-DA4B-9970-3C273BFB0119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4" custLinFactNeighborX="-51623" custLinFactNeighborY="-39742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65CF52-E735-424C-82E7-28B48F821C8C}" type="pres">
      <dgm:prSet presAssocID="{7D16C68B-7FA6-824E-BFA3-9013BCB4032E}" presName="spacer" presStyleCnt="0"/>
      <dgm:spPr/>
    </dgm:pt>
    <dgm:pt modelId="{DDF315BF-ADC0-8A45-BBFE-4C59750B8729}" type="pres">
      <dgm:prSet presAssocID="{340894A7-C986-7E41-9140-2921E625B8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47B280-2CA4-B048-A5D6-A299B9CF846C}" type="pres">
      <dgm:prSet presAssocID="{FF5C5760-0DC1-C34C-B87D-881585E5BCC6}" presName="spacer" presStyleCnt="0"/>
      <dgm:spPr/>
    </dgm:pt>
    <dgm:pt modelId="{805580EF-4993-6F4C-B099-B6DFD8FCF97D}" type="pres">
      <dgm:prSet presAssocID="{EFA4A3AE-C59E-E149-82D6-59AD244AFB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FBAE1340-65B7-E445-95D9-B74B5BDBF71A}" srcId="{1A0380F0-CCB4-4049-9B95-578C678CEEDF}" destId="{EFA4A3AE-C59E-E149-82D6-59AD244AFBA3}" srcOrd="3" destOrd="0" parTransId="{8F05DA70-01F1-214E-B0B4-78AC3F2BAEF4}" sibTransId="{C75D7BBC-8679-3049-B220-36D44DB27C29}"/>
    <dgm:cxn modelId="{2C888A70-7785-DA4B-9970-3C273BFB0119}" srcId="{1A0380F0-CCB4-4049-9B95-578C678CEEDF}" destId="{340894A7-C986-7E41-9140-2921E625B81A}" srcOrd="2" destOrd="0" parTransId="{4DC1F98E-5D1A-7648-8FC5-0F306EABE0BD}" sibTransId="{FF5C5760-0DC1-C34C-B87D-881585E5BCC6}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A8E50BC8-9C8C-B445-B33D-3CB6A2FB2A61}" type="presOf" srcId="{EFA4A3AE-C59E-E149-82D6-59AD244AFBA3}" destId="{805580EF-4993-6F4C-B099-B6DFD8FCF97D}" srcOrd="0" destOrd="0" presId="urn:microsoft.com/office/officeart/2005/8/layout/vList2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CBFB0FE1-596D-3743-B528-86CC10FCCBE4}" type="presOf" srcId="{340894A7-C986-7E41-9140-2921E625B81A}" destId="{DDF315BF-ADC0-8A45-BBFE-4C59750B8729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  <dgm:cxn modelId="{4D88A036-7210-104D-8568-35F1A69C61B2}" type="presParOf" srcId="{A923DC39-53E2-964C-AA27-E6980EA2821C}" destId="{DB65CF52-E735-424C-82E7-28B48F821C8C}" srcOrd="3" destOrd="0" presId="urn:microsoft.com/office/officeart/2005/8/layout/vList2"/>
    <dgm:cxn modelId="{621627A2-91BA-9F4A-816B-49EF5FDE4C24}" type="presParOf" srcId="{A923DC39-53E2-964C-AA27-E6980EA2821C}" destId="{DDF315BF-ADC0-8A45-BBFE-4C59750B8729}" srcOrd="4" destOrd="0" presId="urn:microsoft.com/office/officeart/2005/8/layout/vList2"/>
    <dgm:cxn modelId="{04274D0F-CE5D-C54C-8B43-3223279AE31F}" type="presParOf" srcId="{A923DC39-53E2-964C-AA27-E6980EA2821C}" destId="{AE47B280-2CA4-B048-A5D6-A299B9CF846C}" srcOrd="5" destOrd="0" presId="urn:microsoft.com/office/officeart/2005/8/layout/vList2"/>
    <dgm:cxn modelId="{704FF54A-2BF5-444A-83EE-7477F8328539}" type="presParOf" srcId="{A923DC39-53E2-964C-AA27-E6980EA2821C}" destId="{805580EF-4993-6F4C-B099-B6DFD8FCF9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32565"/>
          <a:ext cx="7012370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INTRODUCTION</a:t>
          </a:r>
        </a:p>
      </dsp:txBody>
      <dsp:txXfrm>
        <a:off x="34269" y="66834"/>
        <a:ext cx="6943832" cy="633462"/>
      </dsp:txXfrm>
    </dsp:sp>
    <dsp:sp modelId="{25AD71DC-0D6D-7846-873C-50E0A135BED8}">
      <dsp:nvSpPr>
        <dsp:cNvPr id="0" name=""/>
        <dsp:cNvSpPr/>
      </dsp:nvSpPr>
      <dsp:spPr>
        <a:xfrm>
          <a:off x="0" y="820965"/>
          <a:ext cx="7012370" cy="702000"/>
        </a:xfrm>
        <a:prstGeom prst="roundRect">
          <a:avLst/>
        </a:prstGeom>
        <a:solidFill>
          <a:schemeClr val="accent5">
            <a:hueOff val="892131"/>
            <a:satOff val="-3948"/>
            <a:lumOff val="-396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WHEN TO USE AGGREGATION?</a:t>
          </a:r>
        </a:p>
      </dsp:txBody>
      <dsp:txXfrm>
        <a:off x="34269" y="855234"/>
        <a:ext cx="6943832" cy="633462"/>
      </dsp:txXfrm>
    </dsp:sp>
    <dsp:sp modelId="{78CBCB60-A6F1-C449-A164-E1E36761D64E}">
      <dsp:nvSpPr>
        <dsp:cNvPr id="0" name=""/>
        <dsp:cNvSpPr/>
      </dsp:nvSpPr>
      <dsp:spPr>
        <a:xfrm>
          <a:off x="0" y="1609365"/>
          <a:ext cx="7012370" cy="702000"/>
        </a:xfrm>
        <a:prstGeom prst="roundRect">
          <a:avLst/>
        </a:prstGeom>
        <a:solidFill>
          <a:schemeClr val="accent5">
            <a:hueOff val="1784262"/>
            <a:satOff val="-7896"/>
            <a:lumOff val="-792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IS AGGREGATION? </a:t>
          </a:r>
        </a:p>
      </dsp:txBody>
      <dsp:txXfrm>
        <a:off x="34269" y="1643634"/>
        <a:ext cx="6943832" cy="633462"/>
      </dsp:txXfrm>
    </dsp:sp>
    <dsp:sp modelId="{1F99768F-C071-9044-BF48-3AEA09A01BA0}">
      <dsp:nvSpPr>
        <dsp:cNvPr id="0" name=""/>
        <dsp:cNvSpPr/>
      </dsp:nvSpPr>
      <dsp:spPr>
        <a:xfrm>
          <a:off x="0" y="2397765"/>
          <a:ext cx="7012370" cy="702000"/>
        </a:xfrm>
        <a:prstGeom prst="roundRect">
          <a:avLst/>
        </a:prstGeom>
        <a:solidFill>
          <a:schemeClr val="accent5">
            <a:hueOff val="2676394"/>
            <a:satOff val="-11844"/>
            <a:lumOff val="-1188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1:1 AGGREGATION</a:t>
          </a:r>
        </a:p>
      </dsp:txBody>
      <dsp:txXfrm>
        <a:off x="34269" y="2432034"/>
        <a:ext cx="6943832" cy="633462"/>
      </dsp:txXfrm>
    </dsp:sp>
    <dsp:sp modelId="{CEBBD45D-4053-4F69-A617-0D84BB9EA6E0}">
      <dsp:nvSpPr>
        <dsp:cNvPr id="0" name=""/>
        <dsp:cNvSpPr/>
      </dsp:nvSpPr>
      <dsp:spPr>
        <a:xfrm>
          <a:off x="0" y="3186165"/>
          <a:ext cx="7012370" cy="702000"/>
        </a:xfrm>
        <a:prstGeom prst="roundRect">
          <a:avLst/>
        </a:prstGeom>
        <a:solidFill>
          <a:schemeClr val="accent5">
            <a:hueOff val="3568525"/>
            <a:satOff val="-15792"/>
            <a:lumOff val="-15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1:M AGGREGATION</a:t>
          </a:r>
        </a:p>
      </dsp:txBody>
      <dsp:txXfrm>
        <a:off x="34269" y="3220434"/>
        <a:ext cx="6943832" cy="633462"/>
      </dsp:txXfrm>
    </dsp:sp>
    <dsp:sp modelId="{DDF315BF-ADC0-8A45-BBFE-4C59750B8729}">
      <dsp:nvSpPr>
        <dsp:cNvPr id="0" name=""/>
        <dsp:cNvSpPr/>
      </dsp:nvSpPr>
      <dsp:spPr>
        <a:xfrm>
          <a:off x="0" y="3924461"/>
          <a:ext cx="7012370" cy="7020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 TERMS</a:t>
          </a:r>
        </a:p>
      </dsp:txBody>
      <dsp:txXfrm>
        <a:off x="34269" y="3958730"/>
        <a:ext cx="6943832" cy="63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D4E81-2AAE-794B-B884-304277B0CCBC}">
      <dsp:nvSpPr>
        <dsp:cNvPr id="0" name=""/>
        <dsp:cNvSpPr/>
      </dsp:nvSpPr>
      <dsp:spPr>
        <a:xfrm>
          <a:off x="1822626" y="1795511"/>
          <a:ext cx="397185" cy="153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592" y="0"/>
              </a:lnTo>
              <a:lnTo>
                <a:pt x="198592" y="1535046"/>
              </a:lnTo>
              <a:lnTo>
                <a:pt x="397185" y="1535046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1579" y="2523394"/>
        <a:ext cx="79279" cy="79279"/>
      </dsp:txXfrm>
    </dsp:sp>
    <dsp:sp modelId="{C5B05F7F-D27D-CA4A-95A6-6B3DDDBF5EFF}">
      <dsp:nvSpPr>
        <dsp:cNvPr id="0" name=""/>
        <dsp:cNvSpPr/>
      </dsp:nvSpPr>
      <dsp:spPr>
        <a:xfrm>
          <a:off x="1822626" y="1795511"/>
          <a:ext cx="397185" cy="77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592" y="0"/>
              </a:lnTo>
              <a:lnTo>
                <a:pt x="198592" y="778214"/>
              </a:lnTo>
              <a:lnTo>
                <a:pt x="397185" y="778214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9376" y="2162775"/>
        <a:ext cx="43685" cy="43685"/>
      </dsp:txXfrm>
    </dsp:sp>
    <dsp:sp modelId="{42CCE541-C51E-C040-B97C-3AD0E81B5FC7}">
      <dsp:nvSpPr>
        <dsp:cNvPr id="0" name=""/>
        <dsp:cNvSpPr/>
      </dsp:nvSpPr>
      <dsp:spPr>
        <a:xfrm>
          <a:off x="1822626" y="1749791"/>
          <a:ext cx="3971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592" y="45720"/>
              </a:lnTo>
              <a:lnTo>
                <a:pt x="198592" y="67102"/>
              </a:lnTo>
              <a:lnTo>
                <a:pt x="397185" y="67102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1275" y="1785566"/>
        <a:ext cx="19888" cy="19888"/>
      </dsp:txXfrm>
    </dsp:sp>
    <dsp:sp modelId="{BFFDE9FE-E2F0-134C-B6EC-E4EB26B7B133}">
      <dsp:nvSpPr>
        <dsp:cNvPr id="0" name=""/>
        <dsp:cNvSpPr/>
      </dsp:nvSpPr>
      <dsp:spPr>
        <a:xfrm>
          <a:off x="1822626" y="1060061"/>
          <a:ext cx="397185" cy="735449"/>
        </a:xfrm>
        <a:custGeom>
          <a:avLst/>
          <a:gdLst/>
          <a:ahLst/>
          <a:cxnLst/>
          <a:rect l="0" t="0" r="0" b="0"/>
          <a:pathLst>
            <a:path>
              <a:moveTo>
                <a:pt x="0" y="735449"/>
              </a:moveTo>
              <a:lnTo>
                <a:pt x="198592" y="735449"/>
              </a:lnTo>
              <a:lnTo>
                <a:pt x="198592" y="0"/>
              </a:lnTo>
              <a:lnTo>
                <a:pt x="397185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0323" y="1406890"/>
        <a:ext cx="41792" cy="41792"/>
      </dsp:txXfrm>
    </dsp:sp>
    <dsp:sp modelId="{A6BEB337-613A-1645-A765-9A8AF2CA119E}">
      <dsp:nvSpPr>
        <dsp:cNvPr id="0" name=""/>
        <dsp:cNvSpPr/>
      </dsp:nvSpPr>
      <dsp:spPr>
        <a:xfrm>
          <a:off x="1822626" y="303229"/>
          <a:ext cx="397185" cy="1492281"/>
        </a:xfrm>
        <a:custGeom>
          <a:avLst/>
          <a:gdLst/>
          <a:ahLst/>
          <a:cxnLst/>
          <a:rect l="0" t="0" r="0" b="0"/>
          <a:pathLst>
            <a:path>
              <a:moveTo>
                <a:pt x="0" y="1492281"/>
              </a:moveTo>
              <a:lnTo>
                <a:pt x="198592" y="1492281"/>
              </a:lnTo>
              <a:lnTo>
                <a:pt x="198592" y="0"/>
              </a:lnTo>
              <a:lnTo>
                <a:pt x="397185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2613" y="1010764"/>
        <a:ext cx="77211" cy="77211"/>
      </dsp:txXfrm>
    </dsp:sp>
    <dsp:sp modelId="{DF4146CA-A54B-5247-B2F6-E3F93BC6ADCC}">
      <dsp:nvSpPr>
        <dsp:cNvPr id="0" name=""/>
        <dsp:cNvSpPr/>
      </dsp:nvSpPr>
      <dsp:spPr>
        <a:xfrm rot="16200000">
          <a:off x="-73436" y="1492778"/>
          <a:ext cx="3186660" cy="6054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Relationship Types</a:t>
          </a:r>
        </a:p>
      </dsp:txBody>
      <dsp:txXfrm>
        <a:off x="-73436" y="1492778"/>
        <a:ext cx="3186660" cy="605465"/>
      </dsp:txXfrm>
    </dsp:sp>
    <dsp:sp modelId="{20FC7F6E-F786-F44D-95A0-8FF84393BF78}">
      <dsp:nvSpPr>
        <dsp:cNvPr id="0" name=""/>
        <dsp:cNvSpPr/>
      </dsp:nvSpPr>
      <dsp:spPr>
        <a:xfrm>
          <a:off x="2219811" y="496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Dependency</a:t>
          </a:r>
        </a:p>
      </dsp:txBody>
      <dsp:txXfrm>
        <a:off x="2219811" y="496"/>
        <a:ext cx="1985927" cy="605465"/>
      </dsp:txXfrm>
    </dsp:sp>
    <dsp:sp modelId="{0D158CE9-861E-FB4B-9561-7DD3042111F8}">
      <dsp:nvSpPr>
        <dsp:cNvPr id="0" name=""/>
        <dsp:cNvSpPr/>
      </dsp:nvSpPr>
      <dsp:spPr>
        <a:xfrm>
          <a:off x="2219811" y="757328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Generalization/Specialization</a:t>
          </a:r>
        </a:p>
      </dsp:txBody>
      <dsp:txXfrm>
        <a:off x="2219811" y="757328"/>
        <a:ext cx="1985927" cy="605465"/>
      </dsp:txXfrm>
    </dsp:sp>
    <dsp:sp modelId="{72CBC14C-1B77-3F44-9B86-EECFFAE77942}">
      <dsp:nvSpPr>
        <dsp:cNvPr id="0" name=""/>
        <dsp:cNvSpPr/>
      </dsp:nvSpPr>
      <dsp:spPr>
        <a:xfrm>
          <a:off x="2219811" y="1514160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Association</a:t>
          </a:r>
        </a:p>
      </dsp:txBody>
      <dsp:txXfrm>
        <a:off x="2219811" y="1514160"/>
        <a:ext cx="1985927" cy="605465"/>
      </dsp:txXfrm>
    </dsp:sp>
    <dsp:sp modelId="{3A72C090-79AE-8C44-BC69-2A1A2D7E09CF}">
      <dsp:nvSpPr>
        <dsp:cNvPr id="0" name=""/>
        <dsp:cNvSpPr/>
      </dsp:nvSpPr>
      <dsp:spPr>
        <a:xfrm>
          <a:off x="2219811" y="2270992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Aggregation</a:t>
          </a:r>
        </a:p>
      </dsp:txBody>
      <dsp:txXfrm>
        <a:off x="2219811" y="2270992"/>
        <a:ext cx="1985927" cy="605465"/>
      </dsp:txXfrm>
    </dsp:sp>
    <dsp:sp modelId="{36809319-9396-2749-BD4F-F228A51C3BEA}">
      <dsp:nvSpPr>
        <dsp:cNvPr id="0" name=""/>
        <dsp:cNvSpPr/>
      </dsp:nvSpPr>
      <dsp:spPr>
        <a:xfrm>
          <a:off x="2219811" y="3027824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Composition</a:t>
          </a:r>
        </a:p>
      </dsp:txBody>
      <dsp:txXfrm>
        <a:off x="2219811" y="3027824"/>
        <a:ext cx="1985927" cy="605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92456-2F8B-274C-BD79-F30F6E572957}">
      <dsp:nvSpPr>
        <dsp:cNvPr id="0" name=""/>
        <dsp:cNvSpPr/>
      </dsp:nvSpPr>
      <dsp:spPr>
        <a:xfrm>
          <a:off x="0" y="0"/>
          <a:ext cx="2608293" cy="30177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02" tIns="256032" rIns="18550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Association to Aggregation</a:t>
          </a:r>
        </a:p>
      </dsp:txBody>
      <dsp:txXfrm>
        <a:off x="0" y="0"/>
        <a:ext cx="2608293" cy="3017753"/>
      </dsp:txXfrm>
    </dsp:sp>
    <dsp:sp modelId="{D1D00461-1EF9-404D-BC9C-B85C8F8B14EF}">
      <dsp:nvSpPr>
        <dsp:cNvPr id="0" name=""/>
        <dsp:cNvSpPr/>
      </dsp:nvSpPr>
      <dsp:spPr>
        <a:xfrm>
          <a:off x="2608293" y="0"/>
          <a:ext cx="7824879" cy="30177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25" tIns="304800" rIns="15872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the association name is “consists of”, “is composed of”, “contains” or any synonym, transform the association into aggregation</a:t>
          </a:r>
        </a:p>
      </dsp:txBody>
      <dsp:txXfrm>
        <a:off x="2608293" y="0"/>
        <a:ext cx="7824879" cy="3017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0"/>
          <a:ext cx="7012370" cy="1076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AGGREGATION</a:t>
          </a:r>
        </a:p>
      </dsp:txBody>
      <dsp:txXfrm>
        <a:off x="52546" y="52546"/>
        <a:ext cx="6907278" cy="971308"/>
      </dsp:txXfrm>
    </dsp:sp>
    <dsp:sp modelId="{25AD71DC-0D6D-7846-873C-50E0A135BED8}">
      <dsp:nvSpPr>
        <dsp:cNvPr id="0" name=""/>
        <dsp:cNvSpPr/>
      </dsp:nvSpPr>
      <dsp:spPr>
        <a:xfrm>
          <a:off x="0" y="1211925"/>
          <a:ext cx="7012370" cy="1076400"/>
        </a:xfrm>
        <a:prstGeom prst="roundRect">
          <a:avLst/>
        </a:prstGeom>
        <a:solidFill>
          <a:schemeClr val="accent5">
            <a:hueOff val="1486885"/>
            <a:satOff val="-6580"/>
            <a:lumOff val="-660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MULTIPLICITY</a:t>
          </a:r>
        </a:p>
      </dsp:txBody>
      <dsp:txXfrm>
        <a:off x="52546" y="1264471"/>
        <a:ext cx="6907278" cy="971308"/>
      </dsp:txXfrm>
    </dsp:sp>
    <dsp:sp modelId="{DDF315BF-ADC0-8A45-BBFE-4C59750B8729}">
      <dsp:nvSpPr>
        <dsp:cNvPr id="0" name=""/>
        <dsp:cNvSpPr/>
      </dsp:nvSpPr>
      <dsp:spPr>
        <a:xfrm>
          <a:off x="0" y="2420805"/>
          <a:ext cx="7012370" cy="1076400"/>
        </a:xfrm>
        <a:prstGeom prst="roundRect">
          <a:avLst/>
        </a:prstGeom>
        <a:solidFill>
          <a:schemeClr val="accent5">
            <a:hueOff val="2973771"/>
            <a:satOff val="-13160"/>
            <a:lumOff val="-1320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ARRAYLIST</a:t>
          </a:r>
        </a:p>
      </dsp:txBody>
      <dsp:txXfrm>
        <a:off x="52546" y="2473351"/>
        <a:ext cx="6907278" cy="971308"/>
      </dsp:txXfrm>
    </dsp:sp>
    <dsp:sp modelId="{805580EF-4993-6F4C-B099-B6DFD8FCF97D}">
      <dsp:nvSpPr>
        <dsp:cNvPr id="0" name=""/>
        <dsp:cNvSpPr/>
      </dsp:nvSpPr>
      <dsp:spPr>
        <a:xfrm>
          <a:off x="0" y="3629685"/>
          <a:ext cx="7012370" cy="10764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UNIDIRECTIONAL</a:t>
          </a:r>
        </a:p>
      </dsp:txBody>
      <dsp:txXfrm>
        <a:off x="52546" y="3682231"/>
        <a:ext cx="6907278" cy="971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D1DD-95E1-BB42-ABEC-C406E5285E45}" type="datetimeFigureOut">
              <a:rPr lang="en-AE" smtClean="0"/>
              <a:t>10/05/2022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79F0-4AF6-0E47-B59B-FEA88779C15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38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851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FF0000"/>
                </a:solidFill>
              </a:rPr>
              <a:t>We will use an Array for demonstration of the Aggregation concept between classes however this will be covered much later in the course</a:t>
            </a:r>
            <a:r>
              <a:rPr lang="en-US" sz="1200" i="1" baseline="0" dirty="0">
                <a:solidFill>
                  <a:srgbClr val="FF0000"/>
                </a:solidFill>
              </a:rPr>
              <a:t> using an </a:t>
            </a:r>
            <a:r>
              <a:rPr lang="en-US" sz="1200" i="1" baseline="0" dirty="0" err="1">
                <a:solidFill>
                  <a:srgbClr val="FF0000"/>
                </a:solidFill>
              </a:rPr>
              <a:t>ArrayList</a:t>
            </a:r>
            <a:r>
              <a:rPr lang="en-US" sz="1200" i="1" baseline="0" dirty="0">
                <a:solidFill>
                  <a:srgbClr val="FF0000"/>
                </a:solidFill>
              </a:rPr>
              <a:t>.</a:t>
            </a:r>
            <a:endParaRPr lang="en-US" sz="1200" i="1" dirty="0">
              <a:solidFill>
                <a:srgbClr val="FF0000"/>
              </a:solidFill>
            </a:endParaRP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5110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code of M:N unidirectional Aggregation is same like 1:N unidirectional Aggregation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045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java code of M:N unidirectional Aggregation is same like 1:N unidirectional Aggregation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0360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12577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1426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808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744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195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2773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have already developed classes (objects) which were related to each other using Association. </a:t>
            </a:r>
          </a:p>
          <a:p>
            <a:endParaRPr lang="en-US" sz="1200" dirty="0"/>
          </a:p>
          <a:p>
            <a:r>
              <a:rPr lang="en-US" sz="1200" dirty="0"/>
              <a:t>For example Association was found between the Person class and Address classes in unidirectional or bidirectional ways using 1:1, 1:M and M:M relationships. </a:t>
            </a:r>
          </a:p>
          <a:p>
            <a:endParaRPr lang="en-US" sz="1200" dirty="0"/>
          </a:p>
          <a:p>
            <a:r>
              <a:rPr lang="en-US" sz="1200" dirty="0"/>
              <a:t>Now we will try to bring more meaning to those associations by using the concept of </a:t>
            </a:r>
            <a:r>
              <a:rPr lang="en-US" sz="1200" b="1" dirty="0">
                <a:solidFill>
                  <a:srgbClr val="FF0000"/>
                </a:solidFill>
              </a:rPr>
              <a:t>AGGREGATION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dirty="0"/>
              <a:t>In Aggregation, both the objects can survive alone without each other </a:t>
            </a:r>
          </a:p>
          <a:p>
            <a:r>
              <a:rPr lang="en-US" dirty="0"/>
              <a:t>This means ending one object instance will NOT affect or destruct the other related object instances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3042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Note: there is no need to specify the association name when we transform the association into aggregation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5147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707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the  Engine object is created outside and is passed as argument to Car constructor</a:t>
            </a:r>
            <a:endParaRPr lang="en-A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When this Car object is destroyed, the Engine is still available to objects other than Car</a:t>
            </a:r>
            <a:endParaRPr lang="en-A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If the instance of car is garbage collected the associated instance of Engine may not be garbage collected (if it is still referenced by other objects)</a:t>
            </a:r>
            <a:endParaRPr lang="en-A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8133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3136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37569"/>
            <a:ext cx="11262866" cy="552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661" y="915870"/>
            <a:ext cx="6526740" cy="1475013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CIS2303-SysTEMS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663" y="283867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34E7DD-7B98-B143-B2D7-981C02EB672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9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2CD-6CAE-BE4B-A70B-ADF10CD04167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2AF721-8A8A-914B-B1F1-3622BBA5F5D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49C-C09C-4B45-BE84-B8A5B37D90A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609FB-48FC-7144-9A95-F426FB25BE3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7D9D-8AFB-4848-9854-8335547F212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5F1-09B5-754D-89B2-45D1B5D900E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5CB-A993-974D-AEC2-316A59B3EB4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01A-666D-2647-B29C-5BE7883D96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E74657-92B3-E44F-93D3-73E4B866228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B91B-D729-F041-B533-D5B828A6DC9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AED3C8-AFC5-2641-93AB-8698C85DF05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2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F4D1761-019A-AF45-896A-86FACF3D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661" y="2501582"/>
            <a:ext cx="6526740" cy="1349797"/>
          </a:xfrm>
        </p:spPr>
        <p:txBody>
          <a:bodyPr>
            <a:normAutofit/>
          </a:bodyPr>
          <a:lstStyle/>
          <a:p>
            <a:r>
              <a:rPr lang="en-AE" dirty="0"/>
              <a:t>Chapter </a:t>
            </a:r>
            <a:r>
              <a:rPr lang="en-US" dirty="0"/>
              <a:t>4</a:t>
            </a:r>
          </a:p>
          <a:p>
            <a:r>
              <a:rPr lang="en-US" dirty="0"/>
              <a:t>Understanding Aggregation between classes/objects with the use of UML.</a:t>
            </a:r>
            <a:endParaRPr lang="en-AE" dirty="0"/>
          </a:p>
          <a:p>
            <a:endParaRPr lang="en-A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A52F9E-7B36-B84F-8C35-74BD17AD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43827"/>
              </p:ext>
            </p:extLst>
          </p:nvPr>
        </p:nvGraphicFramePr>
        <p:xfrm>
          <a:off x="5334000" y="3964578"/>
          <a:ext cx="6262255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8707">
                  <a:extLst>
                    <a:ext uri="{9D8B030D-6E8A-4147-A177-3AD203B41FA5}">
                      <a16:colId xmlns:a16="http://schemas.microsoft.com/office/drawing/2014/main" val="3734516599"/>
                    </a:ext>
                  </a:extLst>
                </a:gridCol>
                <a:gridCol w="4003548">
                  <a:extLst>
                    <a:ext uri="{9D8B030D-6E8A-4147-A177-3AD203B41FA5}">
                      <a16:colId xmlns:a16="http://schemas.microsoft.com/office/drawing/2014/main" val="2864370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CHAPTER </a:t>
                      </a:r>
                      <a:r>
                        <a:rPr lang="en-US" dirty="0"/>
                        <a:t>4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/>
                        <a:t>CL</a:t>
                      </a:r>
                      <a:r>
                        <a:rPr lang="en-US" dirty="0"/>
                        <a:t>O2</a:t>
                      </a:r>
                      <a:r>
                        <a:rPr lang="en-AE" dirty="0"/>
                        <a:t>: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 different types of relationships (Association, Aggregation, Composition) between classes to develop object-oriented solutions. </a:t>
                      </a:r>
                      <a:endParaRPr lang="en-AE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5844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EE5018E-D44A-A14C-9536-DC9A575D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E" dirty="0"/>
              <a:t>C</a:t>
            </a:r>
            <a:r>
              <a:rPr lang="en-US" dirty="0"/>
              <a:t>is 2403-object oriented programming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800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1:1 Aggregation – Unidirectional -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22" y="2047433"/>
            <a:ext cx="10917967" cy="3564228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/>
              <a:t>Engine</a:t>
            </a:r>
            <a:r>
              <a:rPr lang="en-US" dirty="0"/>
              <a:t> class first as it holds no reference and is the most simple of the two classes in the diagram</a:t>
            </a:r>
          </a:p>
          <a:p>
            <a:pPr marL="0" indent="0">
              <a:buNone/>
            </a:pPr>
            <a:r>
              <a:rPr lang="en-US" dirty="0"/>
              <a:t> Engine.java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F9681CD7-3E54-2F43-9032-CFFC283E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93" y="3698721"/>
            <a:ext cx="5725886" cy="123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7" y="3050224"/>
            <a:ext cx="4955526" cy="2978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385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1024" y="701675"/>
            <a:ext cx="11029950" cy="1014413"/>
          </a:xfrm>
        </p:spPr>
        <p:txBody>
          <a:bodyPr/>
          <a:lstStyle/>
          <a:p>
            <a:r>
              <a:rPr lang="en-US" dirty="0"/>
              <a:t>3.  1:1 Association – Unidirectional -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8410" y="601249"/>
            <a:ext cx="11323529" cy="5862181"/>
          </a:xfrm>
        </p:spPr>
        <p:txBody>
          <a:bodyPr/>
          <a:lstStyle/>
          <a:p>
            <a:r>
              <a:rPr lang="en-US" dirty="0"/>
              <a:t>Implement the </a:t>
            </a:r>
            <a:r>
              <a:rPr lang="en-US" b="1" dirty="0"/>
              <a:t>Car</a:t>
            </a:r>
            <a:r>
              <a:rPr lang="en-US" dirty="0"/>
              <a:t> class next as it holds a 1:1 reference to the Engine class which is already implemented. </a:t>
            </a:r>
          </a:p>
          <a:p>
            <a:r>
              <a:rPr lang="en-US" dirty="0">
                <a:solidFill>
                  <a:schemeClr val="tx1"/>
                </a:solidFill>
              </a:rPr>
              <a:t>The  </a:t>
            </a:r>
            <a:r>
              <a:rPr lang="en-US" b="1" dirty="0">
                <a:solidFill>
                  <a:schemeClr val="tx1"/>
                </a:solidFill>
              </a:rPr>
              <a:t>Engine</a:t>
            </a:r>
            <a:r>
              <a:rPr lang="en-US" dirty="0">
                <a:solidFill>
                  <a:schemeClr val="tx1"/>
                </a:solidFill>
              </a:rPr>
              <a:t> object instance is created outside (</a:t>
            </a:r>
            <a:r>
              <a:rPr lang="en-US" dirty="0" err="1">
                <a:solidFill>
                  <a:schemeClr val="tx1"/>
                </a:solidFill>
              </a:rPr>
              <a:t>Main.java</a:t>
            </a:r>
            <a:r>
              <a:rPr lang="en-US" dirty="0">
                <a:solidFill>
                  <a:schemeClr val="tx1"/>
                </a:solidFill>
              </a:rPr>
              <a:t>) and is passed as a parameter to the Car constructor creating the aggregation  modelled in the diagram. </a:t>
            </a:r>
            <a:endParaRPr lang="en-A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Car.java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6E02BE9A-B1DF-8945-95A4-28BD7EA2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55" y="3877118"/>
            <a:ext cx="4529675" cy="976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77" y="2315677"/>
            <a:ext cx="6316691" cy="3640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2079321" y="3112718"/>
            <a:ext cx="8407665" cy="110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877" y="2949880"/>
            <a:ext cx="1478072" cy="32567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0860" y="701675"/>
            <a:ext cx="11029950" cy="1014413"/>
          </a:xfrm>
        </p:spPr>
        <p:txBody>
          <a:bodyPr/>
          <a:lstStyle/>
          <a:p>
            <a:r>
              <a:rPr lang="en-US" dirty="0"/>
              <a:t>3.  1:1 Association – Unidirectional -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8410" y="601249"/>
            <a:ext cx="11323529" cy="5862181"/>
          </a:xfrm>
        </p:spPr>
        <p:txBody>
          <a:bodyPr/>
          <a:lstStyle/>
          <a:p>
            <a:r>
              <a:rPr lang="en-US" dirty="0"/>
              <a:t>Now test the classes associated using 1:1 aggregation by implementing the Main driver class below:</a:t>
            </a:r>
          </a:p>
          <a:p>
            <a:pPr marL="0" indent="0">
              <a:buNone/>
            </a:pPr>
            <a:r>
              <a:rPr lang="en-US" dirty="0"/>
              <a:t>	Main.java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1166" y="587495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0" y="2013232"/>
            <a:ext cx="10890952" cy="3456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13" y="5825962"/>
            <a:ext cx="4724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US" sz="2200" b="1" dirty="0"/>
              <a:t>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1:N  Aggregation - Unidirectional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picture containing shoji, wall, indoor, toilet&#10;&#10;Description automatically generated">
            <a:extLst>
              <a:ext uri="{FF2B5EF4-FFF2-40B4-BE49-F238E27FC236}">
                <a16:creationId xmlns:a16="http://schemas.microsoft.com/office/drawing/2014/main" id="{AD6F7DE7-66E9-3241-877C-AA12B2D6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33" y="2265879"/>
            <a:ext cx="8681152" cy="1753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A4FEC-8387-C443-83BC-18A47A6D9923}"/>
              </a:ext>
            </a:extLst>
          </p:cNvPr>
          <p:cNvSpPr txBox="1"/>
          <p:nvPr/>
        </p:nvSpPr>
        <p:spPr>
          <a:xfrm>
            <a:off x="1089764" y="5098093"/>
            <a:ext cx="1005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Team </a:t>
            </a:r>
            <a:r>
              <a:rPr lang="en-US" sz="2000" dirty="0"/>
              <a:t>object relates in a </a:t>
            </a:r>
            <a:r>
              <a:rPr lang="en-US" sz="2000" b="1" dirty="0">
                <a:solidFill>
                  <a:srgbClr val="FF0000"/>
                </a:solidFill>
              </a:rPr>
              <a:t>one to many </a:t>
            </a:r>
            <a:r>
              <a:rPr lang="en-US" sz="2000" dirty="0"/>
              <a:t>relationship with an </a:t>
            </a:r>
            <a:r>
              <a:rPr lang="en-US" sz="2000" b="1" dirty="0"/>
              <a:t>Member</a:t>
            </a:r>
            <a:r>
              <a:rPr lang="en-US" sz="2000" dirty="0"/>
              <a:t> object.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Team</a:t>
            </a:r>
            <a:r>
              <a:rPr lang="en-US" sz="2000" dirty="0"/>
              <a:t> is composed of one or more </a:t>
            </a:r>
            <a:r>
              <a:rPr lang="en-US" sz="2000" b="1" dirty="0"/>
              <a:t>Members</a:t>
            </a:r>
            <a:endParaRPr lang="en-US" sz="2000" dirty="0"/>
          </a:p>
          <a:p>
            <a:r>
              <a:rPr lang="en-US" i="1" dirty="0"/>
              <a:t>Note: If an object instance of class Team is deleted, the instance of class Member will still exist and vice versa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5916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1:M aggregation – Unidirectional -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22" y="2047433"/>
            <a:ext cx="10917967" cy="3301181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/>
              <a:t>Member</a:t>
            </a:r>
            <a:r>
              <a:rPr lang="en-US" dirty="0"/>
              <a:t> class first as it holds no reference and is the most simple of the two classes in the diagram</a:t>
            </a:r>
          </a:p>
          <a:p>
            <a:pPr marL="0" indent="0">
              <a:buNone/>
            </a:pPr>
            <a:r>
              <a:rPr lang="en-US" dirty="0"/>
              <a:t> Member.java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picture containing shoji, wall, indoor, toilet&#10;&#10;Description automatically generated">
            <a:extLst>
              <a:ext uri="{FF2B5EF4-FFF2-40B4-BE49-F238E27FC236}">
                <a16:creationId xmlns:a16="http://schemas.microsoft.com/office/drawing/2014/main" id="{53BE4BCE-E76E-024D-AEDE-A65F55A1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98" y="3698023"/>
            <a:ext cx="6079467" cy="122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6" y="2700670"/>
            <a:ext cx="4366652" cy="3746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04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26" y="1571241"/>
            <a:ext cx="7761005" cy="4970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333" y="824021"/>
            <a:ext cx="10918825" cy="4048604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/>
              <a:t>Team</a:t>
            </a:r>
            <a:r>
              <a:rPr lang="en-US" dirty="0"/>
              <a:t> class which will establish a unidirectional 1:N aggregation with the </a:t>
            </a:r>
            <a:r>
              <a:rPr lang="en-US" b="1" dirty="0"/>
              <a:t>Member</a:t>
            </a:r>
            <a:r>
              <a:rPr lang="en-US" dirty="0"/>
              <a:t> class using an Array to hold multiple members for each team. </a:t>
            </a:r>
          </a:p>
          <a:p>
            <a:pPr marL="0" indent="0">
              <a:buNone/>
            </a:pPr>
            <a:r>
              <a:rPr lang="en-US" dirty="0"/>
              <a:t>	Team.java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picture containing shoji, wall, indoor, toilet&#10;&#10;Description automatically generated">
            <a:extLst>
              <a:ext uri="{FF2B5EF4-FFF2-40B4-BE49-F238E27FC236}">
                <a16:creationId xmlns:a16="http://schemas.microsoft.com/office/drawing/2014/main" id="{5774F30C-0C20-134A-9D56-9D1F96D7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13441"/>
            <a:ext cx="6079467" cy="1228175"/>
          </a:xfrm>
          <a:prstGeom prst="rect">
            <a:avLst/>
          </a:prstGeom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2339926" y="2320679"/>
            <a:ext cx="2242708" cy="4347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2634" y="2615609"/>
            <a:ext cx="5348175" cy="2999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2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333" y="824021"/>
            <a:ext cx="10918825" cy="5288680"/>
          </a:xfrm>
        </p:spPr>
        <p:txBody>
          <a:bodyPr/>
          <a:lstStyle/>
          <a:p>
            <a:r>
              <a:rPr lang="en-US" dirty="0"/>
              <a:t>Create a Main driver class to demonstrate the use of 1:N aggregation</a:t>
            </a:r>
          </a:p>
          <a:p>
            <a:pPr marL="0" indent="0">
              <a:buNone/>
            </a:pPr>
            <a:r>
              <a:rPr lang="en-US" b="1" dirty="0"/>
              <a:t>Main.java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68220" y="2529932"/>
            <a:ext cx="136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784" y="3084881"/>
            <a:ext cx="3630682" cy="1423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344" y="1434956"/>
            <a:ext cx="5467859" cy="4886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482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KEY TERMS</a:t>
            </a:r>
            <a:endParaRPr lang="en-AE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873017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DDC32A-A456-0144-A548-448AB11C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86C2E-1452-F34E-8AC8-510222A9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B52D83B-F1DC-1746-9C0B-17FC63B9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2" b="2"/>
          <a:stretch>
            <a:fillRect/>
          </a:stretch>
        </p:blipFill>
        <p:spPr bwMode="auto">
          <a:xfrm>
            <a:off x="4536622" y="1512587"/>
            <a:ext cx="6340379" cy="332221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3B088-00D9-5744-9ABF-54B0E0C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18E9-C46E-2B42-A376-BF4FA645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Document Revision CONTROL (DRC)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84468-81DA-084D-809A-E200A5AF2C97}"/>
              </a:ext>
            </a:extLst>
          </p:cNvPr>
          <p:cNvSpPr txBox="1">
            <a:spLocks/>
          </p:cNvSpPr>
          <p:nvPr/>
        </p:nvSpPr>
        <p:spPr>
          <a:xfrm>
            <a:off x="8296275" y="4653643"/>
            <a:ext cx="3081576" cy="102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X: Major change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Y: </a:t>
            </a:r>
            <a:r>
              <a:rPr lang="en-US" sz="1800" dirty="0" err="1">
                <a:solidFill>
                  <a:srgbClr val="FFC000"/>
                </a:solidFill>
              </a:rPr>
              <a:t>MiNOR</a:t>
            </a:r>
            <a:r>
              <a:rPr lang="en-US" sz="1800" dirty="0">
                <a:solidFill>
                  <a:srgbClr val="FFC000"/>
                </a:solidFill>
              </a:rPr>
              <a:t> CHANGE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00DF-C5F3-3845-A70A-E54EE82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187143-A20C-BE4E-931D-D6BAEA1F3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39178"/>
              </p:ext>
            </p:extLst>
          </p:nvPr>
        </p:nvGraphicFramePr>
        <p:xfrm>
          <a:off x="907147" y="1664403"/>
          <a:ext cx="6485414" cy="3679585"/>
        </p:xfrm>
        <a:graphic>
          <a:graphicData uri="http://schemas.openxmlformats.org/drawingml/2006/table">
            <a:tbl>
              <a:tblPr/>
              <a:tblGrid>
                <a:gridCol w="1055544">
                  <a:extLst>
                    <a:ext uri="{9D8B030D-6E8A-4147-A177-3AD203B41FA5}">
                      <a16:colId xmlns:a16="http://schemas.microsoft.com/office/drawing/2014/main" val="4028025731"/>
                    </a:ext>
                  </a:extLst>
                </a:gridCol>
                <a:gridCol w="1397883">
                  <a:extLst>
                    <a:ext uri="{9D8B030D-6E8A-4147-A177-3AD203B41FA5}">
                      <a16:colId xmlns:a16="http://schemas.microsoft.com/office/drawing/2014/main" val="2708549144"/>
                    </a:ext>
                  </a:extLst>
                </a:gridCol>
                <a:gridCol w="1160147">
                  <a:extLst>
                    <a:ext uri="{9D8B030D-6E8A-4147-A177-3AD203B41FA5}">
                      <a16:colId xmlns:a16="http://schemas.microsoft.com/office/drawing/2014/main" val="1906862678"/>
                    </a:ext>
                  </a:extLst>
                </a:gridCol>
                <a:gridCol w="1740221">
                  <a:extLst>
                    <a:ext uri="{9D8B030D-6E8A-4147-A177-3AD203B41FA5}">
                      <a16:colId xmlns:a16="http://schemas.microsoft.com/office/drawing/2014/main" val="2483341770"/>
                    </a:ext>
                  </a:extLst>
                </a:gridCol>
                <a:gridCol w="1131619">
                  <a:extLst>
                    <a:ext uri="{9D8B030D-6E8A-4147-A177-3AD203B41FA5}">
                      <a16:colId xmlns:a16="http://schemas.microsoft.com/office/drawing/2014/main" val="114067588"/>
                    </a:ext>
                  </a:extLst>
                </a:gridCol>
              </a:tblGrid>
              <a:tr h="6561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Version​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Author​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Effective Date​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Change Description​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DRC No​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62239"/>
                  </a:ext>
                </a:extLst>
              </a:tr>
              <a:tr h="9224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Madeleine Togher​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June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2021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Define the first version​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001​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905377"/>
                  </a:ext>
                </a:extLst>
              </a:tr>
              <a:tr h="9129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Dr.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</a:rPr>
                        <a:t>Nourchene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</a:rPr>
                        <a:t>Benayed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June 2021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Adding examples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52202"/>
                  </a:ext>
                </a:extLst>
              </a:tr>
              <a:tr h="11867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</a:rPr>
                        <a:t>Dr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 Madeleine Togher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July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</a:rPr>
                        <a:t> 2021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Updating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</a:rPr>
                        <a:t> code in the new example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4592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99B41F7-BA85-DE4F-9B25-7E45E01F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6146" y="-515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E" altLang="en-A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5B7A-E0E0-AD43-A51C-6ACC00A7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978-10EF-4045-A6AA-B3396C2E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Contents of lectures are based on the textbook, recommended text, and supplementary material</a:t>
            </a:r>
          </a:p>
          <a:p>
            <a:pPr lvl="1"/>
            <a:r>
              <a:rPr lang="en-AE" dirty="0"/>
              <a:t>Please read </a:t>
            </a:r>
            <a:r>
              <a:rPr lang="en-US" dirty="0"/>
              <a:t>C</a:t>
            </a:r>
            <a:r>
              <a:rPr lang="en-AE" dirty="0"/>
              <a:t>hapter ??? from page </a:t>
            </a:r>
          </a:p>
          <a:p>
            <a:pPr lvl="2"/>
            <a:r>
              <a:rPr lang="en-AE" dirty="0"/>
              <a:t>??? to ???</a:t>
            </a:r>
          </a:p>
          <a:p>
            <a:pPr lvl="2"/>
            <a:r>
              <a:rPr lang="en-AE" dirty="0"/>
              <a:t>??? to ???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6B00-D869-5443-A993-3A1CBE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Lecture 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44356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C023-49A5-B844-BE20-9FBB3FF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AD58-7217-D147-B2CA-08183D5B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At the end of lecture, the student should be able to:</a:t>
            </a:r>
          </a:p>
          <a:p>
            <a:pPr lvl="1"/>
            <a:r>
              <a:rPr lang="en-US" b="1" dirty="0"/>
              <a:t>Understand the concept of Aggregation between classes </a:t>
            </a:r>
          </a:p>
          <a:p>
            <a:pPr lvl="1"/>
            <a:r>
              <a:rPr lang="en-US" b="1" dirty="0"/>
              <a:t>Implement Unidirectional Aggregation in Java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A131-5EAB-CA45-8139-D320C170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81F76E-6293-F445-A62D-B712AF4B2C2E}"/>
              </a:ext>
            </a:extLst>
          </p:cNvPr>
          <p:cNvSpPr/>
          <p:nvPr/>
        </p:nvSpPr>
        <p:spPr>
          <a:xfrm>
            <a:off x="7675418" y="5956137"/>
            <a:ext cx="623455" cy="6524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574F4F-24F1-224A-B5D4-7ACFB1E9DC6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8547287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786A-CE32-7A44-B47D-26F6B1D54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aggregation</a:t>
            </a:r>
            <a:r>
              <a:rPr lang="en-US" dirty="0"/>
              <a:t> is a special form of association describing: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logical whole-part</a:t>
            </a:r>
            <a:r>
              <a:rPr lang="en-US" dirty="0"/>
              <a:t> relationship between a whole and a constituent part</a:t>
            </a:r>
          </a:p>
          <a:p>
            <a:pPr lvl="1"/>
            <a:r>
              <a:rPr lang="en-US" dirty="0"/>
              <a:t>Where the part </a:t>
            </a:r>
            <a:r>
              <a:rPr lang="en-US" dirty="0">
                <a:solidFill>
                  <a:schemeClr val="accent2"/>
                </a:solidFill>
              </a:rPr>
              <a:t>can exist independently </a:t>
            </a:r>
            <a:r>
              <a:rPr lang="en-US" dirty="0"/>
              <a:t>from the whole</a:t>
            </a:r>
          </a:p>
          <a:p>
            <a:r>
              <a:rPr lang="en-US" dirty="0"/>
              <a:t> Aggregations are denoted by a hollow-diamond adornment on the association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20118288">
            <a:off x="4778901" y="4566577"/>
            <a:ext cx="567972" cy="302782"/>
          </a:xfrm>
          <a:prstGeom prst="leftArrow">
            <a:avLst>
              <a:gd name="adj1" fmla="val 31163"/>
              <a:gd name="adj2" fmla="val 74656"/>
            </a:avLst>
          </a:prstGeo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able, stove&#10;&#10;Description automatically generated">
            <a:extLst>
              <a:ext uri="{FF2B5EF4-FFF2-40B4-BE49-F238E27FC236}">
                <a16:creationId xmlns:a16="http://schemas.microsoft.com/office/drawing/2014/main" id="{B5A9424E-0EB4-CD43-B79D-E2765FEE4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1263" y="5181437"/>
            <a:ext cx="6616700" cy="1549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7F2B16-6C6A-4149-ADD4-1DF2651A3372}"/>
              </a:ext>
            </a:extLst>
          </p:cNvPr>
          <p:cNvSpPr/>
          <p:nvPr/>
        </p:nvSpPr>
        <p:spPr>
          <a:xfrm>
            <a:off x="6096000" y="4955345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whole</a:t>
            </a:r>
            <a:endParaRPr lang="en-A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F644A-3049-0E4B-AA86-2168F974B7BA}"/>
              </a:ext>
            </a:extLst>
          </p:cNvPr>
          <p:cNvSpPr/>
          <p:nvPr/>
        </p:nvSpPr>
        <p:spPr>
          <a:xfrm>
            <a:off x="10401579" y="4925263"/>
            <a:ext cx="660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Parts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4255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369A9-D125-DF4E-B97D-E18B0B21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42F65B8-0AA7-4B7B-B44E-9C6C14175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058888"/>
              </p:ext>
            </p:extLst>
          </p:nvPr>
        </p:nvGraphicFramePr>
        <p:xfrm>
          <a:off x="1149927" y="2493818"/>
          <a:ext cx="10433172" cy="3017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9400536-2209-8747-929A-C8415A981C6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When TO USE AGGREGATION?</a:t>
            </a:r>
          </a:p>
        </p:txBody>
      </p:sp>
    </p:spTree>
    <p:extLst>
      <p:ext uri="{BB962C8B-B14F-4D97-AF65-F5344CB8AC3E}">
        <p14:creationId xmlns:p14="http://schemas.microsoft.com/office/powerpoint/2010/main" val="24394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4CD2-37A0-DC46-BDDE-BB67601C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When to USE Aggregation?-Example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687E-7981-BE4F-9208-4A50AB0A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0" y="446917"/>
            <a:ext cx="11029615" cy="3678303"/>
          </a:xfrm>
        </p:spPr>
        <p:txBody>
          <a:bodyPr/>
          <a:lstStyle/>
          <a:p>
            <a:r>
              <a:rPr lang="en-AE" dirty="0"/>
              <a:t>With reference to the below class diagrams, could you transform the associations into aggregations?</a:t>
            </a: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2AF19-172C-A944-B127-F899B325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A37ECE-527B-C341-A844-1D68B7758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33684"/>
              </p:ext>
            </p:extLst>
          </p:nvPr>
        </p:nvGraphicFramePr>
        <p:xfrm>
          <a:off x="925945" y="2331252"/>
          <a:ext cx="10340109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783">
                  <a:extLst>
                    <a:ext uri="{9D8B030D-6E8A-4147-A177-3AD203B41FA5}">
                      <a16:colId xmlns:a16="http://schemas.microsoft.com/office/drawing/2014/main" val="4087028856"/>
                    </a:ext>
                  </a:extLst>
                </a:gridCol>
                <a:gridCol w="5874326">
                  <a:extLst>
                    <a:ext uri="{9D8B030D-6E8A-4147-A177-3AD203B41FA5}">
                      <a16:colId xmlns:a16="http://schemas.microsoft.com/office/drawing/2014/main" val="203568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UML 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Yes/No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600" dirty="0">
                          <a:solidFill>
                            <a:srgbClr val="C00000"/>
                          </a:solidFill>
                        </a:rPr>
                        <a:t>No, </a:t>
                      </a:r>
                      <a:r>
                        <a:rPr lang="en-AE" sz="1600" dirty="0"/>
                        <a:t>it is not aggregation. The association between Person and Address doesn’t describe a whole-part relationship.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AE" sz="1600" dirty="0">
                          <a:solidFill>
                            <a:srgbClr val="C00000"/>
                          </a:solidFill>
                        </a:rPr>
                        <a:t>e cannot say that a Person contains an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Yes, </a:t>
                      </a:r>
                      <a:r>
                        <a:rPr lang="en-AE" sz="1600" dirty="0"/>
                        <a:t>it shall be an aggregation. The association between Car  and Engine describes a whole-part relationship.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</a:t>
                      </a:r>
                      <a:r>
                        <a:rPr lang="en-AE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 can say that a Car contains an Engine</a:t>
                      </a:r>
                    </a:p>
                    <a:p>
                      <a:endParaRPr lang="en-AE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endParaRPr lang="en-AE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endParaRPr lang="en-AE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8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Yes, </a:t>
                      </a:r>
                      <a:r>
                        <a:rPr lang="en-AE" sz="1600" dirty="0"/>
                        <a:t>it shall be an aggregation. The association between Room  and Wall describes a whole-part relationship.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</a:t>
                      </a:r>
                      <a:r>
                        <a:rPr lang="en-AE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 can say that a Room contains Walls</a:t>
                      </a:r>
                    </a:p>
                    <a:p>
                      <a:endParaRPr lang="en-AE" sz="1600" dirty="0"/>
                    </a:p>
                    <a:p>
                      <a:endParaRPr lang="en-AE" sz="1600" dirty="0"/>
                    </a:p>
                    <a:p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608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ACB74EC-D84A-F844-BDC1-FA9CD46E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91" y="2786481"/>
            <a:ext cx="3571009" cy="769140"/>
          </a:xfrm>
          <a:prstGeom prst="rect">
            <a:avLst/>
          </a:prstGeom>
        </p:spPr>
      </p:pic>
      <p:pic>
        <p:nvPicPr>
          <p:cNvPr id="9" name="Picture 8" descr="A picture containing shoji, crossword puzzle, public, tiled&#10;&#10;Description automatically generated">
            <a:extLst>
              <a:ext uri="{FF2B5EF4-FFF2-40B4-BE49-F238E27FC236}">
                <a16:creationId xmlns:a16="http://schemas.microsoft.com/office/drawing/2014/main" id="{75A48815-83F3-2748-8FC3-97F66CD9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91" y="3794292"/>
            <a:ext cx="3873500" cy="736600"/>
          </a:xfrm>
          <a:prstGeom prst="rect">
            <a:avLst/>
          </a:prstGeom>
        </p:spPr>
      </p:pic>
      <p:pic>
        <p:nvPicPr>
          <p:cNvPr id="11" name="Picture 10" descr="A picture containing text, shoji, tiled&#10;&#10;Description automatically generated">
            <a:extLst>
              <a:ext uri="{FF2B5EF4-FFF2-40B4-BE49-F238E27FC236}">
                <a16:creationId xmlns:a16="http://schemas.microsoft.com/office/drawing/2014/main" id="{714D5C17-D9B4-7E48-B6B9-5053372FD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391" y="5402099"/>
            <a:ext cx="3898900" cy="7366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9EABCD-D27C-A845-ADAC-FB72AC297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711" y="4177078"/>
            <a:ext cx="4076700" cy="8636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C58187A-1867-7B41-8B72-EC5A8F9EE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51" y="5777942"/>
            <a:ext cx="3848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3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1:1 aggregation - Unidirectional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9764" y="5098093"/>
            <a:ext cx="1005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Car </a:t>
            </a:r>
            <a:r>
              <a:rPr lang="en-US" sz="2000" dirty="0"/>
              <a:t>object relates in a </a:t>
            </a:r>
            <a:r>
              <a:rPr lang="en-US" sz="2000" b="1" dirty="0">
                <a:solidFill>
                  <a:srgbClr val="FF0000"/>
                </a:solidFill>
              </a:rPr>
              <a:t>one to one </a:t>
            </a:r>
            <a:r>
              <a:rPr lang="en-US" sz="2000" dirty="0"/>
              <a:t>relationship with an </a:t>
            </a:r>
            <a:r>
              <a:rPr lang="en-US" sz="2000" b="1" dirty="0"/>
              <a:t>Engine</a:t>
            </a:r>
            <a:r>
              <a:rPr lang="en-US" sz="2000" dirty="0"/>
              <a:t> object.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Car</a:t>
            </a:r>
            <a:r>
              <a:rPr lang="en-US" sz="2000" dirty="0"/>
              <a:t> has one </a:t>
            </a:r>
            <a:r>
              <a:rPr lang="en-US" sz="2000" b="1" dirty="0"/>
              <a:t>Engine</a:t>
            </a:r>
            <a:r>
              <a:rPr lang="en-US" sz="2000" dirty="0"/>
              <a:t> only</a:t>
            </a:r>
          </a:p>
          <a:p>
            <a:r>
              <a:rPr lang="en-US" i="1" dirty="0"/>
              <a:t>Note: If an object instance of class Car is deleted, the instance of class Engine will still exist and vice versa</a:t>
            </a:r>
            <a:endParaRPr lang="en-US" sz="2000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58150C-FE8F-C84F-9365-3A1943BF1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795" y="2596950"/>
            <a:ext cx="7103605" cy="15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86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976</Words>
  <Application>Microsoft Office PowerPoint</Application>
  <PresentationFormat>Widescreen</PresentationFormat>
  <Paragraphs>198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Times</vt:lpstr>
      <vt:lpstr>Wingdings 2</vt:lpstr>
      <vt:lpstr>Dividend</vt:lpstr>
      <vt:lpstr>Cis 2403-object oriented programming</vt:lpstr>
      <vt:lpstr>Document Revision CONTROL (DRC)</vt:lpstr>
      <vt:lpstr>Lecture Notes</vt:lpstr>
      <vt:lpstr>Lecture OUTLINE</vt:lpstr>
      <vt:lpstr>LECTURE OBJECTIVES</vt:lpstr>
      <vt:lpstr>Introduction</vt:lpstr>
      <vt:lpstr>PowerPoint Presentation</vt:lpstr>
      <vt:lpstr>When to USE Aggregation?-Example</vt:lpstr>
      <vt:lpstr>3.  1:1 aggregation - Unidirectional</vt:lpstr>
      <vt:lpstr>3.  1:1 Aggregation – Unidirectional - coding</vt:lpstr>
      <vt:lpstr>3.  1:1 Association – Unidirectional - coding</vt:lpstr>
      <vt:lpstr>3.  1:1 Association – Unidirectional - coding</vt:lpstr>
      <vt:lpstr>4.  1:N  Aggregation - Unidirectional</vt:lpstr>
      <vt:lpstr>4.  1:M aggregation – Unidirectional - coding</vt:lpstr>
      <vt:lpstr>PowerPoint Presentation</vt:lpstr>
      <vt:lpstr>PowerPoint Presentation</vt:lpstr>
      <vt:lpstr>KEY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Nourchene Benayed</dc:creator>
  <cp:lastModifiedBy>Abdullrhman Alshemeili</cp:lastModifiedBy>
  <cp:revision>65</cp:revision>
  <dcterms:created xsi:type="dcterms:W3CDTF">2020-06-07T07:58:57Z</dcterms:created>
  <dcterms:modified xsi:type="dcterms:W3CDTF">2022-05-10T17:16:30Z</dcterms:modified>
</cp:coreProperties>
</file>