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34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372" r:id="rId7"/>
    <p:sldId id="628" r:id="rId8"/>
    <p:sldId id="358" r:id="rId9"/>
    <p:sldId id="630" r:id="rId10"/>
    <p:sldId id="368" r:id="rId11"/>
    <p:sldId id="369" r:id="rId12"/>
    <p:sldId id="359" r:id="rId13"/>
    <p:sldId id="361" r:id="rId14"/>
    <p:sldId id="362" r:id="rId15"/>
    <p:sldId id="363" r:id="rId16"/>
    <p:sldId id="353" r:id="rId17"/>
    <p:sldId id="34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680" autoAdjust="0"/>
  </p:normalViewPr>
  <p:slideViewPr>
    <p:cSldViewPr snapToGrid="0" snapToObjects="1">
      <p:cViewPr varScale="1">
        <p:scale>
          <a:sx n="34" d="100"/>
          <a:sy n="34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1. INTRODUCTION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EFA4A3AE-C59E-E149-82D6-59AD244AFBA3}">
      <dgm:prSet phldrT="[Text]"/>
      <dgm:spPr/>
      <dgm:t>
        <a:bodyPr/>
        <a:lstStyle/>
        <a:p>
          <a:pPr rtl="0"/>
          <a:r>
            <a:rPr lang="en-US" dirty="0"/>
            <a:t>KAHOOT!QUIZ</a:t>
          </a:r>
        </a:p>
      </dgm:t>
    </dgm:pt>
    <dgm:pt modelId="{8F05DA70-01F1-214E-B0B4-78AC3F2BAEF4}" type="parTrans" cxnId="{FBAE1340-65B7-E445-95D9-B74B5BDBF71A}">
      <dgm:prSet/>
      <dgm:spPr/>
      <dgm:t>
        <a:bodyPr/>
        <a:lstStyle/>
        <a:p>
          <a:endParaRPr lang="en-US"/>
        </a:p>
      </dgm:t>
    </dgm:pt>
    <dgm:pt modelId="{C75D7BBC-8679-3049-B220-36D44DB27C29}" type="sibTrans" cxnId="{FBAE1340-65B7-E445-95D9-B74B5BDBF71A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2. WHAT IS COMPOSITION? 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3. 1:1 COMPOSITION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KEY TERMS</a:t>
          </a:r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0BBADE79-3105-49F9-8C47-7A0A3795AC38}">
      <dgm:prSet phldrT="[Text]"/>
      <dgm:spPr/>
      <dgm:t>
        <a:bodyPr/>
        <a:lstStyle/>
        <a:p>
          <a:pPr rtl="0"/>
          <a:r>
            <a:rPr lang="en-US" dirty="0"/>
            <a:t>4. WHEN TO USE COMPOSITION OR AGGREGATION</a:t>
          </a:r>
        </a:p>
      </dgm:t>
    </dgm:pt>
    <dgm:pt modelId="{024BCD3B-508F-4398-ADC7-E858E651145C}" type="parTrans" cxnId="{ECCB0C8D-ED9E-49AA-A579-7E46DC2D326A}">
      <dgm:prSet/>
      <dgm:spPr/>
      <dgm:t>
        <a:bodyPr/>
        <a:lstStyle/>
        <a:p>
          <a:endParaRPr lang="en-US"/>
        </a:p>
      </dgm:t>
    </dgm:pt>
    <dgm:pt modelId="{A370FF32-8B00-4350-AEDA-0430D8C0C63D}" type="sibTrans" cxnId="{ECCB0C8D-ED9E-49AA-A579-7E46DC2D326A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1F99768F-C071-9044-BF48-3AEA09A01BA0}" type="pres">
      <dgm:prSet presAssocID="{AEAA16AE-3128-5E44-920B-40DF5A8072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CEBBD45D-4053-4F69-A617-0D84BB9EA6E0}" type="pres">
      <dgm:prSet presAssocID="{0BBADE79-3105-49F9-8C47-7A0A3795AC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AE3D40-F30B-4D1B-B5C8-88F0F847CF61}" type="pres">
      <dgm:prSet presAssocID="{A370FF32-8B00-4350-AEDA-0430D8C0C63D}" presName="spacer" presStyleCnt="0"/>
      <dgm:spPr/>
    </dgm:pt>
    <dgm:pt modelId="{DDF315BF-ADC0-8A45-BBFE-4C59750B8729}" type="pres">
      <dgm:prSet presAssocID="{340894A7-C986-7E41-9140-2921E625B81A}" presName="parentText" presStyleLbl="node1" presStyleIdx="4" presStyleCnt="6" custLinFactNeighborY="-57991">
        <dgm:presLayoutVars>
          <dgm:chMax val="0"/>
          <dgm:bulletEnabled val="1"/>
        </dgm:presLayoutVars>
      </dgm:prSet>
      <dgm:spPr/>
    </dgm:pt>
    <dgm:pt modelId="{AE47B280-2CA4-B048-A5D6-A299B9CF846C}" type="pres">
      <dgm:prSet presAssocID="{FF5C5760-0DC1-C34C-B87D-881585E5BCC6}" presName="spacer" presStyleCnt="0"/>
      <dgm:spPr/>
    </dgm:pt>
    <dgm:pt modelId="{805580EF-4993-6F4C-B099-B6DFD8FCF97D}" type="pres">
      <dgm:prSet presAssocID="{EFA4A3AE-C59E-E149-82D6-59AD244AFBA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FBAE1340-65B7-E445-95D9-B74B5BDBF71A}" srcId="{1A0380F0-CCB4-4049-9B95-578C678CEEDF}" destId="{EFA4A3AE-C59E-E149-82D6-59AD244AFBA3}" srcOrd="5" destOrd="0" parTransId="{8F05DA70-01F1-214E-B0B4-78AC3F2BAEF4}" sibTransId="{C75D7BBC-8679-3049-B220-36D44DB27C29}"/>
    <dgm:cxn modelId="{2C888A70-7785-DA4B-9970-3C273BFB0119}" srcId="{1A0380F0-CCB4-4049-9B95-578C678CEEDF}" destId="{340894A7-C986-7E41-9140-2921E625B81A}" srcOrd="4" destOrd="0" parTransId="{4DC1F98E-5D1A-7648-8FC5-0F306EABE0BD}" sibTransId="{FF5C5760-0DC1-C34C-B87D-881585E5BCC6}"/>
    <dgm:cxn modelId="{ECCB0C8D-ED9E-49AA-A579-7E46DC2D326A}" srcId="{1A0380F0-CCB4-4049-9B95-578C678CEEDF}" destId="{0BBADE79-3105-49F9-8C47-7A0A3795AC38}" srcOrd="3" destOrd="0" parTransId="{024BCD3B-508F-4398-ADC7-E858E651145C}" sibTransId="{A370FF32-8B00-4350-AEDA-0430D8C0C63D}"/>
    <dgm:cxn modelId="{AA368497-BA16-4FCA-A798-2AA060609054}" type="presOf" srcId="{0BBADE79-3105-49F9-8C47-7A0A3795AC38}" destId="{CEBBD45D-4053-4F69-A617-0D84BB9EA6E0}" srcOrd="0" destOrd="0" presId="urn:microsoft.com/office/officeart/2005/8/layout/vList2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94749CC7-8C71-384F-843C-770AE0029B71}" srcId="{1A0380F0-CCB4-4049-9B95-578C678CEEDF}" destId="{AEAA16AE-3128-5E44-920B-40DF5A8072FB}" srcOrd="2" destOrd="0" parTransId="{0D4432F2-2BFD-5541-912B-19E020FE3936}" sibTransId="{74C78829-2198-C24D-ACD0-6794361FC7A2}"/>
    <dgm:cxn modelId="{A8E50BC8-9C8C-B445-B33D-3CB6A2FB2A61}" type="presOf" srcId="{EFA4A3AE-C59E-E149-82D6-59AD244AFBA3}" destId="{805580EF-4993-6F4C-B099-B6DFD8FCF97D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6C7F4913-21AB-7048-842D-CFEBE22E09E5}" type="presParOf" srcId="{A923DC39-53E2-964C-AA27-E6980EA2821C}" destId="{1F99768F-C071-9044-BF48-3AEA09A01BA0}" srcOrd="4" destOrd="0" presId="urn:microsoft.com/office/officeart/2005/8/layout/vList2"/>
    <dgm:cxn modelId="{D2AA4755-71C2-8E48-82A8-97B43FF98500}" type="presParOf" srcId="{A923DC39-53E2-964C-AA27-E6980EA2821C}" destId="{91200338-2143-194B-B228-A19A7AEDC31F}" srcOrd="5" destOrd="0" presId="urn:microsoft.com/office/officeart/2005/8/layout/vList2"/>
    <dgm:cxn modelId="{395FC251-3413-49A5-A37C-5D6DE7CD983B}" type="presParOf" srcId="{A923DC39-53E2-964C-AA27-E6980EA2821C}" destId="{CEBBD45D-4053-4F69-A617-0D84BB9EA6E0}" srcOrd="6" destOrd="0" presId="urn:microsoft.com/office/officeart/2005/8/layout/vList2"/>
    <dgm:cxn modelId="{F7A6BF4E-2423-4CE1-AEA3-0CD0FAE302AB}" type="presParOf" srcId="{A923DC39-53E2-964C-AA27-E6980EA2821C}" destId="{61AE3D40-F30B-4D1B-B5C8-88F0F847CF61}" srcOrd="7" destOrd="0" presId="urn:microsoft.com/office/officeart/2005/8/layout/vList2"/>
    <dgm:cxn modelId="{621627A2-91BA-9F4A-816B-49EF5FDE4C24}" type="presParOf" srcId="{A923DC39-53E2-964C-AA27-E6980EA2821C}" destId="{DDF315BF-ADC0-8A45-BBFE-4C59750B8729}" srcOrd="8" destOrd="0" presId="urn:microsoft.com/office/officeart/2005/8/layout/vList2"/>
    <dgm:cxn modelId="{04274D0F-CE5D-C54C-8B43-3223279AE31F}" type="presParOf" srcId="{A923DC39-53E2-964C-AA27-E6980EA2821C}" destId="{AE47B280-2CA4-B048-A5D6-A299B9CF846C}" srcOrd="9" destOrd="0" presId="urn:microsoft.com/office/officeart/2005/8/layout/vList2"/>
    <dgm:cxn modelId="{704FF54A-2BF5-444A-83EE-7477F8328539}" type="presParOf" srcId="{A923DC39-53E2-964C-AA27-E6980EA2821C}" destId="{805580EF-4993-6F4C-B099-B6DFD8FCF97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A8450-6545-0449-9DEB-B36782988C3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733EFA-8E93-BD46-9F00-98CFEA1C6090}">
      <dgm:prSet phldrT="[Text]"/>
      <dgm:spPr/>
      <dgm:t>
        <a:bodyPr/>
        <a:lstStyle/>
        <a:p>
          <a:pPr rtl="0"/>
          <a:r>
            <a:rPr lang="en-US" dirty="0"/>
            <a:t>Relationship Types</a:t>
          </a:r>
        </a:p>
      </dgm:t>
    </dgm:pt>
    <dgm:pt modelId="{860B9C31-1EC1-C743-AE33-FABEDA596F1C}" type="parTrans" cxnId="{B3701736-5CF2-5942-B88F-5185957559C8}">
      <dgm:prSet/>
      <dgm:spPr/>
      <dgm:t>
        <a:bodyPr/>
        <a:lstStyle/>
        <a:p>
          <a:endParaRPr lang="en-US"/>
        </a:p>
      </dgm:t>
    </dgm:pt>
    <dgm:pt modelId="{A7CDB92C-4B6B-B143-B814-EE993AFB7A26}" type="sibTrans" cxnId="{B3701736-5CF2-5942-B88F-5185957559C8}">
      <dgm:prSet/>
      <dgm:spPr/>
      <dgm:t>
        <a:bodyPr/>
        <a:lstStyle/>
        <a:p>
          <a:endParaRPr lang="en-US"/>
        </a:p>
      </dgm:t>
    </dgm:pt>
    <dgm:pt modelId="{33113083-3624-684B-8696-3DC583385340}">
      <dgm:prSet phldrT="[Text]"/>
      <dgm:spPr/>
      <dgm:t>
        <a:bodyPr/>
        <a:lstStyle/>
        <a:p>
          <a:pPr rtl="0"/>
          <a:r>
            <a:rPr lang="en-US" dirty="0"/>
            <a:t>Dependency</a:t>
          </a:r>
        </a:p>
      </dgm:t>
    </dgm:pt>
    <dgm:pt modelId="{E641189D-7F1D-F844-8EF7-6F34C7A1CB6D}" type="parTrans" cxnId="{87CE8258-E4C6-0941-9290-A8D0D70C6BF6}">
      <dgm:prSet/>
      <dgm:spPr/>
      <dgm:t>
        <a:bodyPr/>
        <a:lstStyle/>
        <a:p>
          <a:endParaRPr lang="en-US"/>
        </a:p>
      </dgm:t>
    </dgm:pt>
    <dgm:pt modelId="{76FFB217-210F-304C-9231-C6C343412292}" type="sibTrans" cxnId="{87CE8258-E4C6-0941-9290-A8D0D70C6BF6}">
      <dgm:prSet/>
      <dgm:spPr/>
      <dgm:t>
        <a:bodyPr/>
        <a:lstStyle/>
        <a:p>
          <a:endParaRPr lang="en-US"/>
        </a:p>
      </dgm:t>
    </dgm:pt>
    <dgm:pt modelId="{386CFC70-050F-0244-9797-95A455D690F9}">
      <dgm:prSet phldrT="[Text]"/>
      <dgm:spPr/>
      <dgm:t>
        <a:bodyPr/>
        <a:lstStyle/>
        <a:p>
          <a:pPr rtl="0"/>
          <a:r>
            <a:rPr lang="en-US" dirty="0"/>
            <a:t>Generalization/Specialization</a:t>
          </a:r>
        </a:p>
      </dgm:t>
    </dgm:pt>
    <dgm:pt modelId="{62C684DD-0E1B-3747-8C6B-502933DDABEF}" type="parTrans" cxnId="{BB1B9CE2-CA88-3647-B34C-C4C50321D8ED}">
      <dgm:prSet/>
      <dgm:spPr/>
      <dgm:t>
        <a:bodyPr/>
        <a:lstStyle/>
        <a:p>
          <a:endParaRPr lang="en-US"/>
        </a:p>
      </dgm:t>
    </dgm:pt>
    <dgm:pt modelId="{6974B2E1-478B-5E40-AF5B-1F6ABA8A99CD}" type="sibTrans" cxnId="{BB1B9CE2-CA88-3647-B34C-C4C50321D8ED}">
      <dgm:prSet/>
      <dgm:spPr/>
      <dgm:t>
        <a:bodyPr/>
        <a:lstStyle/>
        <a:p>
          <a:endParaRPr lang="en-US"/>
        </a:p>
      </dgm:t>
    </dgm:pt>
    <dgm:pt modelId="{3B59AB11-CFD3-6D46-9FB3-5D16CD428E1F}">
      <dgm:prSet phldrT="[Text]"/>
      <dgm:spPr/>
      <dgm:t>
        <a:bodyPr/>
        <a:lstStyle/>
        <a:p>
          <a:pPr rtl="0"/>
          <a:r>
            <a:rPr lang="en-US" dirty="0"/>
            <a:t>Association</a:t>
          </a:r>
        </a:p>
      </dgm:t>
    </dgm:pt>
    <dgm:pt modelId="{1985DC40-1752-CC43-96E2-1D2D9C30453D}" type="parTrans" cxnId="{0941AF8E-4E92-0F40-8A51-DC28CF256F9B}">
      <dgm:prSet/>
      <dgm:spPr/>
      <dgm:t>
        <a:bodyPr/>
        <a:lstStyle/>
        <a:p>
          <a:endParaRPr lang="en-US"/>
        </a:p>
      </dgm:t>
    </dgm:pt>
    <dgm:pt modelId="{75CF5CED-DD9D-FB4E-BCEA-BE0662F480F7}" type="sibTrans" cxnId="{0941AF8E-4E92-0F40-8A51-DC28CF256F9B}">
      <dgm:prSet/>
      <dgm:spPr/>
      <dgm:t>
        <a:bodyPr/>
        <a:lstStyle/>
        <a:p>
          <a:endParaRPr lang="en-US"/>
        </a:p>
      </dgm:t>
    </dgm:pt>
    <dgm:pt modelId="{EB89BAD6-E052-004F-BA19-B4640004DDA5}">
      <dgm:prSet phldrT="[Text]"/>
      <dgm:spPr/>
      <dgm:t>
        <a:bodyPr/>
        <a:lstStyle/>
        <a:p>
          <a:pPr rtl="0"/>
          <a:r>
            <a:rPr lang="en-US" dirty="0"/>
            <a:t>Aggregation</a:t>
          </a:r>
        </a:p>
      </dgm:t>
    </dgm:pt>
    <dgm:pt modelId="{019D8EDA-5843-3E45-A346-F642AB2CA4FC}" type="parTrans" cxnId="{2E8E8786-E9BF-4340-B328-E140A506E9CB}">
      <dgm:prSet/>
      <dgm:spPr/>
      <dgm:t>
        <a:bodyPr/>
        <a:lstStyle/>
        <a:p>
          <a:endParaRPr lang="en-US"/>
        </a:p>
      </dgm:t>
    </dgm:pt>
    <dgm:pt modelId="{AE3CC55A-F08B-AB4E-B021-ABBA7C9CEAC9}" type="sibTrans" cxnId="{2E8E8786-E9BF-4340-B328-E140A506E9CB}">
      <dgm:prSet/>
      <dgm:spPr/>
      <dgm:t>
        <a:bodyPr/>
        <a:lstStyle/>
        <a:p>
          <a:endParaRPr lang="en-US"/>
        </a:p>
      </dgm:t>
    </dgm:pt>
    <dgm:pt modelId="{4CCAD4F2-0159-DE4F-8385-096E6AB6F16C}">
      <dgm:prSet phldrT="[Text]"/>
      <dgm:spPr/>
      <dgm:t>
        <a:bodyPr/>
        <a:lstStyle/>
        <a:p>
          <a:pPr rtl="0"/>
          <a:r>
            <a:rPr lang="en-US" dirty="0"/>
            <a:t>Composition</a:t>
          </a:r>
        </a:p>
      </dgm:t>
    </dgm:pt>
    <dgm:pt modelId="{D50C1AAD-37E1-7B4F-908A-5C941EBEB2E0}" type="parTrans" cxnId="{160A34A8-CDB7-064B-9810-452AF935869D}">
      <dgm:prSet/>
      <dgm:spPr/>
      <dgm:t>
        <a:bodyPr/>
        <a:lstStyle/>
        <a:p>
          <a:endParaRPr lang="en-US"/>
        </a:p>
      </dgm:t>
    </dgm:pt>
    <dgm:pt modelId="{4B07ADF4-6B9A-864D-B5BF-AD6160CE4477}" type="sibTrans" cxnId="{160A34A8-CDB7-064B-9810-452AF935869D}">
      <dgm:prSet/>
      <dgm:spPr/>
      <dgm:t>
        <a:bodyPr/>
        <a:lstStyle/>
        <a:p>
          <a:endParaRPr lang="en-US"/>
        </a:p>
      </dgm:t>
    </dgm:pt>
    <dgm:pt modelId="{EEA08995-CD42-0446-8E44-A4E9C6D2D708}" type="pres">
      <dgm:prSet presAssocID="{745A8450-6545-0449-9DEB-B36782988C3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6D0734-6967-104C-AC13-E4C336F9A3A9}" type="pres">
      <dgm:prSet presAssocID="{B9733EFA-8E93-BD46-9F00-98CFEA1C6090}" presName="root1" presStyleCnt="0"/>
      <dgm:spPr/>
    </dgm:pt>
    <dgm:pt modelId="{DF4146CA-A54B-5247-B2F6-E3F93BC6ADCC}" type="pres">
      <dgm:prSet presAssocID="{B9733EFA-8E93-BD46-9F00-98CFEA1C6090}" presName="LevelOneTextNode" presStyleLbl="node0" presStyleIdx="0" presStyleCnt="1" custLinFactNeighborY="-671">
        <dgm:presLayoutVars>
          <dgm:chPref val="3"/>
        </dgm:presLayoutVars>
      </dgm:prSet>
      <dgm:spPr/>
    </dgm:pt>
    <dgm:pt modelId="{5EA39ADA-35B9-D74F-B2FC-63A58C5395A6}" type="pres">
      <dgm:prSet presAssocID="{B9733EFA-8E93-BD46-9F00-98CFEA1C6090}" presName="level2hierChild" presStyleCnt="0"/>
      <dgm:spPr/>
    </dgm:pt>
    <dgm:pt modelId="{A6BEB337-613A-1645-A765-9A8AF2CA119E}" type="pres">
      <dgm:prSet presAssocID="{E641189D-7F1D-F844-8EF7-6F34C7A1CB6D}" presName="conn2-1" presStyleLbl="parChTrans1D2" presStyleIdx="0" presStyleCnt="5"/>
      <dgm:spPr/>
    </dgm:pt>
    <dgm:pt modelId="{9FADE745-244F-F247-96A4-44278A675ECF}" type="pres">
      <dgm:prSet presAssocID="{E641189D-7F1D-F844-8EF7-6F34C7A1CB6D}" presName="connTx" presStyleLbl="parChTrans1D2" presStyleIdx="0" presStyleCnt="5"/>
      <dgm:spPr/>
    </dgm:pt>
    <dgm:pt modelId="{26866958-7803-734D-9989-360673AA713C}" type="pres">
      <dgm:prSet presAssocID="{33113083-3624-684B-8696-3DC583385340}" presName="root2" presStyleCnt="0"/>
      <dgm:spPr/>
    </dgm:pt>
    <dgm:pt modelId="{20FC7F6E-F786-F44D-95A0-8FF84393BF78}" type="pres">
      <dgm:prSet presAssocID="{33113083-3624-684B-8696-3DC583385340}" presName="LevelTwoTextNode" presStyleLbl="node2" presStyleIdx="0" presStyleCnt="5">
        <dgm:presLayoutVars>
          <dgm:chPref val="3"/>
        </dgm:presLayoutVars>
      </dgm:prSet>
      <dgm:spPr/>
    </dgm:pt>
    <dgm:pt modelId="{0E9B585D-18D2-674B-B5F2-2F540B7243BE}" type="pres">
      <dgm:prSet presAssocID="{33113083-3624-684B-8696-3DC583385340}" presName="level3hierChild" presStyleCnt="0"/>
      <dgm:spPr/>
    </dgm:pt>
    <dgm:pt modelId="{BFFDE9FE-E2F0-134C-B6EC-E4EB26B7B133}" type="pres">
      <dgm:prSet presAssocID="{62C684DD-0E1B-3747-8C6B-502933DDABEF}" presName="conn2-1" presStyleLbl="parChTrans1D2" presStyleIdx="1" presStyleCnt="5"/>
      <dgm:spPr/>
    </dgm:pt>
    <dgm:pt modelId="{0C03D9C3-AED0-0845-8321-F0E09E93539D}" type="pres">
      <dgm:prSet presAssocID="{62C684DD-0E1B-3747-8C6B-502933DDABEF}" presName="connTx" presStyleLbl="parChTrans1D2" presStyleIdx="1" presStyleCnt="5"/>
      <dgm:spPr/>
    </dgm:pt>
    <dgm:pt modelId="{B47A0264-17C9-9B45-8E3D-64E6AA0AF759}" type="pres">
      <dgm:prSet presAssocID="{386CFC70-050F-0244-9797-95A455D690F9}" presName="root2" presStyleCnt="0"/>
      <dgm:spPr/>
    </dgm:pt>
    <dgm:pt modelId="{0D158CE9-861E-FB4B-9561-7DD3042111F8}" type="pres">
      <dgm:prSet presAssocID="{386CFC70-050F-0244-9797-95A455D690F9}" presName="LevelTwoTextNode" presStyleLbl="node2" presStyleIdx="1" presStyleCnt="5">
        <dgm:presLayoutVars>
          <dgm:chPref val="3"/>
        </dgm:presLayoutVars>
      </dgm:prSet>
      <dgm:spPr/>
    </dgm:pt>
    <dgm:pt modelId="{07F4733D-CC3E-7543-8056-0CEA43B49D49}" type="pres">
      <dgm:prSet presAssocID="{386CFC70-050F-0244-9797-95A455D690F9}" presName="level3hierChild" presStyleCnt="0"/>
      <dgm:spPr/>
    </dgm:pt>
    <dgm:pt modelId="{42CCE541-C51E-C040-B97C-3AD0E81B5FC7}" type="pres">
      <dgm:prSet presAssocID="{1985DC40-1752-CC43-96E2-1D2D9C30453D}" presName="conn2-1" presStyleLbl="parChTrans1D2" presStyleIdx="2" presStyleCnt="5"/>
      <dgm:spPr/>
    </dgm:pt>
    <dgm:pt modelId="{C71F3628-2AF9-BE47-937E-13F27398D2C6}" type="pres">
      <dgm:prSet presAssocID="{1985DC40-1752-CC43-96E2-1D2D9C30453D}" presName="connTx" presStyleLbl="parChTrans1D2" presStyleIdx="2" presStyleCnt="5"/>
      <dgm:spPr/>
    </dgm:pt>
    <dgm:pt modelId="{C348211E-2F2E-AC48-B677-CA7057521E00}" type="pres">
      <dgm:prSet presAssocID="{3B59AB11-CFD3-6D46-9FB3-5D16CD428E1F}" presName="root2" presStyleCnt="0"/>
      <dgm:spPr/>
    </dgm:pt>
    <dgm:pt modelId="{72CBC14C-1B77-3F44-9B86-EECFFAE77942}" type="pres">
      <dgm:prSet presAssocID="{3B59AB11-CFD3-6D46-9FB3-5D16CD428E1F}" presName="LevelTwoTextNode" presStyleLbl="node2" presStyleIdx="2" presStyleCnt="5">
        <dgm:presLayoutVars>
          <dgm:chPref val="3"/>
        </dgm:presLayoutVars>
      </dgm:prSet>
      <dgm:spPr/>
    </dgm:pt>
    <dgm:pt modelId="{98DE1B8A-3342-E743-B0B1-7F8E4ACA02A7}" type="pres">
      <dgm:prSet presAssocID="{3B59AB11-CFD3-6D46-9FB3-5D16CD428E1F}" presName="level3hierChild" presStyleCnt="0"/>
      <dgm:spPr/>
    </dgm:pt>
    <dgm:pt modelId="{C5B05F7F-D27D-CA4A-95A6-6B3DDDBF5EFF}" type="pres">
      <dgm:prSet presAssocID="{019D8EDA-5843-3E45-A346-F642AB2CA4FC}" presName="conn2-1" presStyleLbl="parChTrans1D2" presStyleIdx="3" presStyleCnt="5"/>
      <dgm:spPr/>
    </dgm:pt>
    <dgm:pt modelId="{F7F06009-CE6D-444B-B710-F668E1199359}" type="pres">
      <dgm:prSet presAssocID="{019D8EDA-5843-3E45-A346-F642AB2CA4FC}" presName="connTx" presStyleLbl="parChTrans1D2" presStyleIdx="3" presStyleCnt="5"/>
      <dgm:spPr/>
    </dgm:pt>
    <dgm:pt modelId="{3E1B1C28-1FED-C440-957B-44B55D10147D}" type="pres">
      <dgm:prSet presAssocID="{EB89BAD6-E052-004F-BA19-B4640004DDA5}" presName="root2" presStyleCnt="0"/>
      <dgm:spPr/>
    </dgm:pt>
    <dgm:pt modelId="{3A72C090-79AE-8C44-BC69-2A1A2D7E09CF}" type="pres">
      <dgm:prSet presAssocID="{EB89BAD6-E052-004F-BA19-B4640004DDA5}" presName="LevelTwoTextNode" presStyleLbl="node2" presStyleIdx="3" presStyleCnt="5">
        <dgm:presLayoutVars>
          <dgm:chPref val="3"/>
        </dgm:presLayoutVars>
      </dgm:prSet>
      <dgm:spPr/>
    </dgm:pt>
    <dgm:pt modelId="{2F25C6F1-A9BE-A145-B083-5A75349673B1}" type="pres">
      <dgm:prSet presAssocID="{EB89BAD6-E052-004F-BA19-B4640004DDA5}" presName="level3hierChild" presStyleCnt="0"/>
      <dgm:spPr/>
    </dgm:pt>
    <dgm:pt modelId="{E61D4E81-2AAE-794B-B884-304277B0CCBC}" type="pres">
      <dgm:prSet presAssocID="{D50C1AAD-37E1-7B4F-908A-5C941EBEB2E0}" presName="conn2-1" presStyleLbl="parChTrans1D2" presStyleIdx="4" presStyleCnt="5"/>
      <dgm:spPr/>
    </dgm:pt>
    <dgm:pt modelId="{DF97ED4E-BD88-4C49-B3D7-ACF21B3B8426}" type="pres">
      <dgm:prSet presAssocID="{D50C1AAD-37E1-7B4F-908A-5C941EBEB2E0}" presName="connTx" presStyleLbl="parChTrans1D2" presStyleIdx="4" presStyleCnt="5"/>
      <dgm:spPr/>
    </dgm:pt>
    <dgm:pt modelId="{62894551-16C4-7E4F-B890-F10FE1AC8B48}" type="pres">
      <dgm:prSet presAssocID="{4CCAD4F2-0159-DE4F-8385-096E6AB6F16C}" presName="root2" presStyleCnt="0"/>
      <dgm:spPr/>
    </dgm:pt>
    <dgm:pt modelId="{36809319-9396-2749-BD4F-F228A51C3BEA}" type="pres">
      <dgm:prSet presAssocID="{4CCAD4F2-0159-DE4F-8385-096E6AB6F16C}" presName="LevelTwoTextNode" presStyleLbl="node2" presStyleIdx="4" presStyleCnt="5">
        <dgm:presLayoutVars>
          <dgm:chPref val="3"/>
        </dgm:presLayoutVars>
      </dgm:prSet>
      <dgm:spPr/>
    </dgm:pt>
    <dgm:pt modelId="{C385C927-1061-C446-B98F-47919B81BCA7}" type="pres">
      <dgm:prSet presAssocID="{4CCAD4F2-0159-DE4F-8385-096E6AB6F16C}" presName="level3hierChild" presStyleCnt="0"/>
      <dgm:spPr/>
    </dgm:pt>
  </dgm:ptLst>
  <dgm:cxnLst>
    <dgm:cxn modelId="{213D400A-8424-114C-ADDE-929306A65796}" type="presOf" srcId="{62C684DD-0E1B-3747-8C6B-502933DDABEF}" destId="{0C03D9C3-AED0-0845-8321-F0E09E93539D}" srcOrd="1" destOrd="0" presId="urn:microsoft.com/office/officeart/2008/layout/HorizontalMultiLevelHierarchy"/>
    <dgm:cxn modelId="{883E630B-5A1B-C741-B7B2-7DA3F32D861F}" type="presOf" srcId="{B9733EFA-8E93-BD46-9F00-98CFEA1C6090}" destId="{DF4146CA-A54B-5247-B2F6-E3F93BC6ADCC}" srcOrd="0" destOrd="0" presId="urn:microsoft.com/office/officeart/2008/layout/HorizontalMultiLevelHierarchy"/>
    <dgm:cxn modelId="{B3701736-5CF2-5942-B88F-5185957559C8}" srcId="{745A8450-6545-0449-9DEB-B36782988C3B}" destId="{B9733EFA-8E93-BD46-9F00-98CFEA1C6090}" srcOrd="0" destOrd="0" parTransId="{860B9C31-1EC1-C743-AE33-FABEDA596F1C}" sibTransId="{A7CDB92C-4B6B-B143-B814-EE993AFB7A26}"/>
    <dgm:cxn modelId="{CD2DFE38-A246-0C41-A87F-B40B84A02202}" type="presOf" srcId="{4CCAD4F2-0159-DE4F-8385-096E6AB6F16C}" destId="{36809319-9396-2749-BD4F-F228A51C3BEA}" srcOrd="0" destOrd="0" presId="urn:microsoft.com/office/officeart/2008/layout/HorizontalMultiLevelHierarchy"/>
    <dgm:cxn modelId="{F67EE84B-D0DA-3241-A902-AF20685622EB}" type="presOf" srcId="{D50C1AAD-37E1-7B4F-908A-5C941EBEB2E0}" destId="{DF97ED4E-BD88-4C49-B3D7-ACF21B3B8426}" srcOrd="1" destOrd="0" presId="urn:microsoft.com/office/officeart/2008/layout/HorizontalMultiLevelHierarchy"/>
    <dgm:cxn modelId="{70E7024C-7269-B64A-97A6-C73DB792F617}" type="presOf" srcId="{EB89BAD6-E052-004F-BA19-B4640004DDA5}" destId="{3A72C090-79AE-8C44-BC69-2A1A2D7E09CF}" srcOrd="0" destOrd="0" presId="urn:microsoft.com/office/officeart/2008/layout/HorizontalMultiLevelHierarchy"/>
    <dgm:cxn modelId="{87CE8258-E4C6-0941-9290-A8D0D70C6BF6}" srcId="{B9733EFA-8E93-BD46-9F00-98CFEA1C6090}" destId="{33113083-3624-684B-8696-3DC583385340}" srcOrd="0" destOrd="0" parTransId="{E641189D-7F1D-F844-8EF7-6F34C7A1CB6D}" sibTransId="{76FFB217-210F-304C-9231-C6C343412292}"/>
    <dgm:cxn modelId="{0391097F-EC76-1549-9EB3-EC3F986F4EBC}" type="presOf" srcId="{745A8450-6545-0449-9DEB-B36782988C3B}" destId="{EEA08995-CD42-0446-8E44-A4E9C6D2D708}" srcOrd="0" destOrd="0" presId="urn:microsoft.com/office/officeart/2008/layout/HorizontalMultiLevelHierarchy"/>
    <dgm:cxn modelId="{921FB47F-E415-994A-B478-B781D94793F3}" type="presOf" srcId="{E641189D-7F1D-F844-8EF7-6F34C7A1CB6D}" destId="{9FADE745-244F-F247-96A4-44278A675ECF}" srcOrd="1" destOrd="0" presId="urn:microsoft.com/office/officeart/2008/layout/HorizontalMultiLevelHierarchy"/>
    <dgm:cxn modelId="{2E8E8786-E9BF-4340-B328-E140A506E9CB}" srcId="{B9733EFA-8E93-BD46-9F00-98CFEA1C6090}" destId="{EB89BAD6-E052-004F-BA19-B4640004DDA5}" srcOrd="3" destOrd="0" parTransId="{019D8EDA-5843-3E45-A346-F642AB2CA4FC}" sibTransId="{AE3CC55A-F08B-AB4E-B021-ABBA7C9CEAC9}"/>
    <dgm:cxn modelId="{77F53D8A-18ED-7E4B-B665-8A8ED0A923DF}" type="presOf" srcId="{33113083-3624-684B-8696-3DC583385340}" destId="{20FC7F6E-F786-F44D-95A0-8FF84393BF78}" srcOrd="0" destOrd="0" presId="urn:microsoft.com/office/officeart/2008/layout/HorizontalMultiLevelHierarchy"/>
    <dgm:cxn modelId="{0941AF8E-4E92-0F40-8A51-DC28CF256F9B}" srcId="{B9733EFA-8E93-BD46-9F00-98CFEA1C6090}" destId="{3B59AB11-CFD3-6D46-9FB3-5D16CD428E1F}" srcOrd="2" destOrd="0" parTransId="{1985DC40-1752-CC43-96E2-1D2D9C30453D}" sibTransId="{75CF5CED-DD9D-FB4E-BCEA-BE0662F480F7}"/>
    <dgm:cxn modelId="{3F09FDA1-5AA3-444E-A943-25182A8E4514}" type="presOf" srcId="{019D8EDA-5843-3E45-A346-F642AB2CA4FC}" destId="{F7F06009-CE6D-444B-B710-F668E1199359}" srcOrd="1" destOrd="0" presId="urn:microsoft.com/office/officeart/2008/layout/HorizontalMultiLevelHierarchy"/>
    <dgm:cxn modelId="{160A34A8-CDB7-064B-9810-452AF935869D}" srcId="{B9733EFA-8E93-BD46-9F00-98CFEA1C6090}" destId="{4CCAD4F2-0159-DE4F-8385-096E6AB6F16C}" srcOrd="4" destOrd="0" parTransId="{D50C1AAD-37E1-7B4F-908A-5C941EBEB2E0}" sibTransId="{4B07ADF4-6B9A-864D-B5BF-AD6160CE4477}"/>
    <dgm:cxn modelId="{1BEC04C0-2645-DD4B-A233-571C98988BC4}" type="presOf" srcId="{D50C1AAD-37E1-7B4F-908A-5C941EBEB2E0}" destId="{E61D4E81-2AAE-794B-B884-304277B0CCBC}" srcOrd="0" destOrd="0" presId="urn:microsoft.com/office/officeart/2008/layout/HorizontalMultiLevelHierarchy"/>
    <dgm:cxn modelId="{15F539C1-C18A-0F4C-8EEE-9B25366D8789}" type="presOf" srcId="{3B59AB11-CFD3-6D46-9FB3-5D16CD428E1F}" destId="{72CBC14C-1B77-3F44-9B86-EECFFAE77942}" srcOrd="0" destOrd="0" presId="urn:microsoft.com/office/officeart/2008/layout/HorizontalMultiLevelHierarchy"/>
    <dgm:cxn modelId="{FD78FCC9-41EA-A248-A5F5-5097221E5801}" type="presOf" srcId="{1985DC40-1752-CC43-96E2-1D2D9C30453D}" destId="{42CCE541-C51E-C040-B97C-3AD0E81B5FC7}" srcOrd="0" destOrd="0" presId="urn:microsoft.com/office/officeart/2008/layout/HorizontalMultiLevelHierarchy"/>
    <dgm:cxn modelId="{C41E77D5-B489-0F4D-87D3-19CDAB5EA485}" type="presOf" srcId="{1985DC40-1752-CC43-96E2-1D2D9C30453D}" destId="{C71F3628-2AF9-BE47-937E-13F27398D2C6}" srcOrd="1" destOrd="0" presId="urn:microsoft.com/office/officeart/2008/layout/HorizontalMultiLevelHierarchy"/>
    <dgm:cxn modelId="{04C575DB-5920-BB4E-8175-AE73A7142477}" type="presOf" srcId="{019D8EDA-5843-3E45-A346-F642AB2CA4FC}" destId="{C5B05F7F-D27D-CA4A-95A6-6B3DDDBF5EFF}" srcOrd="0" destOrd="0" presId="urn:microsoft.com/office/officeart/2008/layout/HorizontalMultiLevelHierarchy"/>
    <dgm:cxn modelId="{257705DE-29E7-5D43-B78B-9D876CCCC180}" type="presOf" srcId="{386CFC70-050F-0244-9797-95A455D690F9}" destId="{0D158CE9-861E-FB4B-9561-7DD3042111F8}" srcOrd="0" destOrd="0" presId="urn:microsoft.com/office/officeart/2008/layout/HorizontalMultiLevelHierarchy"/>
    <dgm:cxn modelId="{BB1B9CE2-CA88-3647-B34C-C4C50321D8ED}" srcId="{B9733EFA-8E93-BD46-9F00-98CFEA1C6090}" destId="{386CFC70-050F-0244-9797-95A455D690F9}" srcOrd="1" destOrd="0" parTransId="{62C684DD-0E1B-3747-8C6B-502933DDABEF}" sibTransId="{6974B2E1-478B-5E40-AF5B-1F6ABA8A99CD}"/>
    <dgm:cxn modelId="{64F386E4-C1E3-8E4C-9B94-00BBF4B4A0D8}" type="presOf" srcId="{62C684DD-0E1B-3747-8C6B-502933DDABEF}" destId="{BFFDE9FE-E2F0-134C-B6EC-E4EB26B7B133}" srcOrd="0" destOrd="0" presId="urn:microsoft.com/office/officeart/2008/layout/HorizontalMultiLevelHierarchy"/>
    <dgm:cxn modelId="{C813ECEA-0516-6448-A81E-9CD82D5D3C7F}" type="presOf" srcId="{E641189D-7F1D-F844-8EF7-6F34C7A1CB6D}" destId="{A6BEB337-613A-1645-A765-9A8AF2CA119E}" srcOrd="0" destOrd="0" presId="urn:microsoft.com/office/officeart/2008/layout/HorizontalMultiLevelHierarchy"/>
    <dgm:cxn modelId="{255AC1E5-ABB2-F442-B4C7-B693E24F5CCA}" type="presParOf" srcId="{EEA08995-CD42-0446-8E44-A4E9C6D2D708}" destId="{4B6D0734-6967-104C-AC13-E4C336F9A3A9}" srcOrd="0" destOrd="0" presId="urn:microsoft.com/office/officeart/2008/layout/HorizontalMultiLevelHierarchy"/>
    <dgm:cxn modelId="{87EA06BA-1D44-5F46-9C50-D54AD7499D4B}" type="presParOf" srcId="{4B6D0734-6967-104C-AC13-E4C336F9A3A9}" destId="{DF4146CA-A54B-5247-B2F6-E3F93BC6ADCC}" srcOrd="0" destOrd="0" presId="urn:microsoft.com/office/officeart/2008/layout/HorizontalMultiLevelHierarchy"/>
    <dgm:cxn modelId="{C570A731-CA4C-4B46-B500-2D2798E69590}" type="presParOf" srcId="{4B6D0734-6967-104C-AC13-E4C336F9A3A9}" destId="{5EA39ADA-35B9-D74F-B2FC-63A58C5395A6}" srcOrd="1" destOrd="0" presId="urn:microsoft.com/office/officeart/2008/layout/HorizontalMultiLevelHierarchy"/>
    <dgm:cxn modelId="{B4B05184-F1BA-D74B-BA20-19145CFAA6C0}" type="presParOf" srcId="{5EA39ADA-35B9-D74F-B2FC-63A58C5395A6}" destId="{A6BEB337-613A-1645-A765-9A8AF2CA119E}" srcOrd="0" destOrd="0" presId="urn:microsoft.com/office/officeart/2008/layout/HorizontalMultiLevelHierarchy"/>
    <dgm:cxn modelId="{C3D6CEAE-0A75-6444-B941-11E46F70FFAD}" type="presParOf" srcId="{A6BEB337-613A-1645-A765-9A8AF2CA119E}" destId="{9FADE745-244F-F247-96A4-44278A675ECF}" srcOrd="0" destOrd="0" presId="urn:microsoft.com/office/officeart/2008/layout/HorizontalMultiLevelHierarchy"/>
    <dgm:cxn modelId="{4533EB05-A6EA-3A43-9669-70A1A215EB3D}" type="presParOf" srcId="{5EA39ADA-35B9-D74F-B2FC-63A58C5395A6}" destId="{26866958-7803-734D-9989-360673AA713C}" srcOrd="1" destOrd="0" presId="urn:microsoft.com/office/officeart/2008/layout/HorizontalMultiLevelHierarchy"/>
    <dgm:cxn modelId="{2537C231-69D7-C84D-9DA3-0B94EA455D9E}" type="presParOf" srcId="{26866958-7803-734D-9989-360673AA713C}" destId="{20FC7F6E-F786-F44D-95A0-8FF84393BF78}" srcOrd="0" destOrd="0" presId="urn:microsoft.com/office/officeart/2008/layout/HorizontalMultiLevelHierarchy"/>
    <dgm:cxn modelId="{B9D8A07B-13B2-834A-B08E-3AB7C8E9CE05}" type="presParOf" srcId="{26866958-7803-734D-9989-360673AA713C}" destId="{0E9B585D-18D2-674B-B5F2-2F540B7243BE}" srcOrd="1" destOrd="0" presId="urn:microsoft.com/office/officeart/2008/layout/HorizontalMultiLevelHierarchy"/>
    <dgm:cxn modelId="{E2D33217-4E9D-9D40-9920-670B2A54A56F}" type="presParOf" srcId="{5EA39ADA-35B9-D74F-B2FC-63A58C5395A6}" destId="{BFFDE9FE-E2F0-134C-B6EC-E4EB26B7B133}" srcOrd="2" destOrd="0" presId="urn:microsoft.com/office/officeart/2008/layout/HorizontalMultiLevelHierarchy"/>
    <dgm:cxn modelId="{991258FE-17CC-C84B-8CEF-50FC2DFB9E3D}" type="presParOf" srcId="{BFFDE9FE-E2F0-134C-B6EC-E4EB26B7B133}" destId="{0C03D9C3-AED0-0845-8321-F0E09E93539D}" srcOrd="0" destOrd="0" presId="urn:microsoft.com/office/officeart/2008/layout/HorizontalMultiLevelHierarchy"/>
    <dgm:cxn modelId="{1841B8C1-C312-BC42-9984-821FF1F7AF3C}" type="presParOf" srcId="{5EA39ADA-35B9-D74F-B2FC-63A58C5395A6}" destId="{B47A0264-17C9-9B45-8E3D-64E6AA0AF759}" srcOrd="3" destOrd="0" presId="urn:microsoft.com/office/officeart/2008/layout/HorizontalMultiLevelHierarchy"/>
    <dgm:cxn modelId="{11CAB0DB-69B8-C74C-8029-70D5104BD3BD}" type="presParOf" srcId="{B47A0264-17C9-9B45-8E3D-64E6AA0AF759}" destId="{0D158CE9-861E-FB4B-9561-7DD3042111F8}" srcOrd="0" destOrd="0" presId="urn:microsoft.com/office/officeart/2008/layout/HorizontalMultiLevelHierarchy"/>
    <dgm:cxn modelId="{9D2A83F7-191A-7344-AE82-328A5BC63E7F}" type="presParOf" srcId="{B47A0264-17C9-9B45-8E3D-64E6AA0AF759}" destId="{07F4733D-CC3E-7543-8056-0CEA43B49D49}" srcOrd="1" destOrd="0" presId="urn:microsoft.com/office/officeart/2008/layout/HorizontalMultiLevelHierarchy"/>
    <dgm:cxn modelId="{106E53A9-A8F6-1342-A945-7D8C5473C4E3}" type="presParOf" srcId="{5EA39ADA-35B9-D74F-B2FC-63A58C5395A6}" destId="{42CCE541-C51E-C040-B97C-3AD0E81B5FC7}" srcOrd="4" destOrd="0" presId="urn:microsoft.com/office/officeart/2008/layout/HorizontalMultiLevelHierarchy"/>
    <dgm:cxn modelId="{7097F412-67E9-0647-AFF5-838B9435C844}" type="presParOf" srcId="{42CCE541-C51E-C040-B97C-3AD0E81B5FC7}" destId="{C71F3628-2AF9-BE47-937E-13F27398D2C6}" srcOrd="0" destOrd="0" presId="urn:microsoft.com/office/officeart/2008/layout/HorizontalMultiLevelHierarchy"/>
    <dgm:cxn modelId="{66473E22-9173-554C-B7EC-404197E996A3}" type="presParOf" srcId="{5EA39ADA-35B9-D74F-B2FC-63A58C5395A6}" destId="{C348211E-2F2E-AC48-B677-CA7057521E00}" srcOrd="5" destOrd="0" presId="urn:microsoft.com/office/officeart/2008/layout/HorizontalMultiLevelHierarchy"/>
    <dgm:cxn modelId="{5D6AC634-59D5-3044-A129-92656AA1A4BA}" type="presParOf" srcId="{C348211E-2F2E-AC48-B677-CA7057521E00}" destId="{72CBC14C-1B77-3F44-9B86-EECFFAE77942}" srcOrd="0" destOrd="0" presId="urn:microsoft.com/office/officeart/2008/layout/HorizontalMultiLevelHierarchy"/>
    <dgm:cxn modelId="{45736E15-E2A2-D844-9D9D-0138A31B94AE}" type="presParOf" srcId="{C348211E-2F2E-AC48-B677-CA7057521E00}" destId="{98DE1B8A-3342-E743-B0B1-7F8E4ACA02A7}" srcOrd="1" destOrd="0" presId="urn:microsoft.com/office/officeart/2008/layout/HorizontalMultiLevelHierarchy"/>
    <dgm:cxn modelId="{1F422751-0CF5-A044-BCBA-DCAE4F86210A}" type="presParOf" srcId="{5EA39ADA-35B9-D74F-B2FC-63A58C5395A6}" destId="{C5B05F7F-D27D-CA4A-95A6-6B3DDDBF5EFF}" srcOrd="6" destOrd="0" presId="urn:microsoft.com/office/officeart/2008/layout/HorizontalMultiLevelHierarchy"/>
    <dgm:cxn modelId="{0842C5F1-9F1B-9C40-9A84-BEDFC678D8F6}" type="presParOf" srcId="{C5B05F7F-D27D-CA4A-95A6-6B3DDDBF5EFF}" destId="{F7F06009-CE6D-444B-B710-F668E1199359}" srcOrd="0" destOrd="0" presId="urn:microsoft.com/office/officeart/2008/layout/HorizontalMultiLevelHierarchy"/>
    <dgm:cxn modelId="{04779B60-5DE2-974F-823C-6D46381A3287}" type="presParOf" srcId="{5EA39ADA-35B9-D74F-B2FC-63A58C5395A6}" destId="{3E1B1C28-1FED-C440-957B-44B55D10147D}" srcOrd="7" destOrd="0" presId="urn:microsoft.com/office/officeart/2008/layout/HorizontalMultiLevelHierarchy"/>
    <dgm:cxn modelId="{4A227C1F-0172-9445-9858-552A581E8174}" type="presParOf" srcId="{3E1B1C28-1FED-C440-957B-44B55D10147D}" destId="{3A72C090-79AE-8C44-BC69-2A1A2D7E09CF}" srcOrd="0" destOrd="0" presId="urn:microsoft.com/office/officeart/2008/layout/HorizontalMultiLevelHierarchy"/>
    <dgm:cxn modelId="{AAA54A5A-257B-4544-ADBB-3D74F94E009B}" type="presParOf" srcId="{3E1B1C28-1FED-C440-957B-44B55D10147D}" destId="{2F25C6F1-A9BE-A145-B083-5A75349673B1}" srcOrd="1" destOrd="0" presId="urn:microsoft.com/office/officeart/2008/layout/HorizontalMultiLevelHierarchy"/>
    <dgm:cxn modelId="{9D06961E-EA74-E34E-A040-A9ABE2DAC71D}" type="presParOf" srcId="{5EA39ADA-35B9-D74F-B2FC-63A58C5395A6}" destId="{E61D4E81-2AAE-794B-B884-304277B0CCBC}" srcOrd="8" destOrd="0" presId="urn:microsoft.com/office/officeart/2008/layout/HorizontalMultiLevelHierarchy"/>
    <dgm:cxn modelId="{4B1B5DC7-BD24-5348-A33E-44A1316F3911}" type="presParOf" srcId="{E61D4E81-2AAE-794B-B884-304277B0CCBC}" destId="{DF97ED4E-BD88-4C49-B3D7-ACF21B3B8426}" srcOrd="0" destOrd="0" presId="urn:microsoft.com/office/officeart/2008/layout/HorizontalMultiLevelHierarchy"/>
    <dgm:cxn modelId="{E34C0152-D461-EE43-A47E-452F2D08FD76}" type="presParOf" srcId="{5EA39ADA-35B9-D74F-B2FC-63A58C5395A6}" destId="{62894551-16C4-7E4F-B890-F10FE1AC8B48}" srcOrd="9" destOrd="0" presId="urn:microsoft.com/office/officeart/2008/layout/HorizontalMultiLevelHierarchy"/>
    <dgm:cxn modelId="{FB38BA4B-888E-F049-82B4-9AD36FEE81F9}" type="presParOf" srcId="{62894551-16C4-7E4F-B890-F10FE1AC8B48}" destId="{36809319-9396-2749-BD4F-F228A51C3BEA}" srcOrd="0" destOrd="0" presId="urn:microsoft.com/office/officeart/2008/layout/HorizontalMultiLevelHierarchy"/>
    <dgm:cxn modelId="{5D1296E1-D124-D646-B536-B1DBFC1022E8}" type="presParOf" srcId="{62894551-16C4-7E4F-B890-F10FE1AC8B48}" destId="{C385C927-1061-C446-B98F-47919B81BC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10A9C-4AC7-4709-B292-C4C8FA548D0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A08811-B41C-4A83-84A6-EA5DD400F101}">
      <dgm:prSet/>
      <dgm:spPr/>
      <dgm:t>
        <a:bodyPr/>
        <a:lstStyle/>
        <a:p>
          <a:r>
            <a:rPr lang="en-US" dirty="0"/>
            <a:t>Aggregation to Composition</a:t>
          </a:r>
        </a:p>
      </dgm:t>
    </dgm:pt>
    <dgm:pt modelId="{9EC9E350-C44E-46A9-B133-C91519E9E49C}" type="parTrans" cxnId="{AAE657FF-E6BE-4B0D-97AD-7BDC34B79BF3}">
      <dgm:prSet/>
      <dgm:spPr/>
      <dgm:t>
        <a:bodyPr/>
        <a:lstStyle/>
        <a:p>
          <a:endParaRPr lang="en-US"/>
        </a:p>
      </dgm:t>
    </dgm:pt>
    <dgm:pt modelId="{34FEB758-C81C-4E35-A1A7-14D0A73ED1DA}" type="sibTrans" cxnId="{AAE657FF-E6BE-4B0D-97AD-7BDC34B79BF3}">
      <dgm:prSet/>
      <dgm:spPr/>
      <dgm:t>
        <a:bodyPr/>
        <a:lstStyle/>
        <a:p>
          <a:endParaRPr lang="en-US"/>
        </a:p>
      </dgm:t>
    </dgm:pt>
    <dgm:pt modelId="{51323C31-AF48-47ED-B593-4B110373B529}">
      <dgm:prSet/>
      <dgm:spPr/>
      <dgm:t>
        <a:bodyPr/>
        <a:lstStyle/>
        <a:p>
          <a:pPr>
            <a:buNone/>
          </a:pPr>
          <a:r>
            <a:rPr lang="en-US" sz="2000" kern="1200" dirty="0"/>
            <a:t>We can transform aggregation into composition, we need to check the following rules:</a:t>
          </a:r>
        </a:p>
        <a:p>
          <a:pPr>
            <a:buFont typeface="Arial" panose="020B0604020202020204" pitchFamily="34" charset="0"/>
            <a:buNone/>
          </a:pPr>
          <a:r>
            <a:rPr lang="en-US" sz="2000" kern="1200" dirty="0"/>
            <a:t>Rule 1: Check the multiplicity on the the top of the diamond</a:t>
          </a:r>
        </a:p>
      </dgm:t>
    </dgm:pt>
    <dgm:pt modelId="{ED370284-7F0F-4B70-A5C4-EB4E5C3BE29E}" type="parTrans" cxnId="{55B3705D-FF04-4BB3-8264-37B6709D3494}">
      <dgm:prSet/>
      <dgm:spPr/>
      <dgm:t>
        <a:bodyPr/>
        <a:lstStyle/>
        <a:p>
          <a:endParaRPr lang="en-US"/>
        </a:p>
      </dgm:t>
    </dgm:pt>
    <dgm:pt modelId="{AF655B9E-AAB2-4742-9D90-9F0E88FFB2FA}" type="sibTrans" cxnId="{55B3705D-FF04-4BB3-8264-37B6709D3494}">
      <dgm:prSet/>
      <dgm:spPr/>
      <dgm:t>
        <a:bodyPr/>
        <a:lstStyle/>
        <a:p>
          <a:endParaRPr lang="en-US"/>
        </a:p>
      </dgm:t>
    </dgm:pt>
    <dgm:pt modelId="{57810061-501C-564F-9228-741EE2E797BB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kern="1200" dirty="0"/>
            <a:t>Rule 2: Check the life dependency between the whole and part</a:t>
          </a:r>
        </a:p>
        <a:p>
          <a:pPr>
            <a:buFont typeface="Arial" panose="020B0604020202020204" pitchFamily="34" charset="0"/>
            <a:buNone/>
          </a:pPr>
          <a:r>
            <a:rPr lang="en-US" sz="2000" kern="1200" dirty="0"/>
            <a:t>	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if there is a life dependency between the whole and part then transform it into composition, </a:t>
          </a:r>
        </a:p>
        <a:p>
          <a:pPr>
            <a:buFont typeface="Arial" panose="020B0604020202020204" pitchFamily="34" charset="0"/>
            <a:buNone/>
          </a:pPr>
          <a:r>
            <a:rPr lang="en-US" sz="1600" kern="1200" dirty="0"/>
            <a:t>                otherwise keep it as an aggregation</a:t>
          </a:r>
        </a:p>
        <a:p>
          <a:pPr>
            <a:buNone/>
          </a:pPr>
          <a:endParaRPr lang="en-US" sz="2000" kern="1200" dirty="0"/>
        </a:p>
      </dgm:t>
    </dgm:pt>
    <dgm:pt modelId="{8E8F645A-B08F-FB4A-A719-24AB59C82F9B}" type="parTrans" cxnId="{0C36C92B-0CC3-454E-B07F-6FC4F4B4456B}">
      <dgm:prSet/>
      <dgm:spPr/>
      <dgm:t>
        <a:bodyPr/>
        <a:lstStyle/>
        <a:p>
          <a:endParaRPr lang="en-US"/>
        </a:p>
      </dgm:t>
    </dgm:pt>
    <dgm:pt modelId="{A7D80491-C31A-004A-97E1-73221F8A7551}" type="sibTrans" cxnId="{0C36C92B-0CC3-454E-B07F-6FC4F4B4456B}">
      <dgm:prSet/>
      <dgm:spPr/>
      <dgm:t>
        <a:bodyPr/>
        <a:lstStyle/>
        <a:p>
          <a:endParaRPr lang="en-US"/>
        </a:p>
      </dgm:t>
    </dgm:pt>
    <dgm:pt modelId="{86544BD9-8495-1E44-8DBA-3674A5712A1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kern="1200" dirty="0"/>
            <a:t>		 if it is 0..n or 1..n then </a:t>
          </a:r>
          <a:r>
            <a:rPr lang="en-US" sz="1600" kern="1200" dirty="0">
              <a:solidFill>
                <a:srgbClr val="C00000"/>
              </a:solidFill>
            </a:rPr>
            <a:t>it can’t be </a:t>
          </a:r>
          <a:r>
            <a:rPr lang="en-US" sz="1600" kern="1200" dirty="0"/>
            <a:t>transformed into composition</a:t>
          </a:r>
        </a:p>
      </dgm:t>
    </dgm:pt>
    <dgm:pt modelId="{F3B4C0DE-C455-B941-868F-252EC76736DB}" type="parTrans" cxnId="{D0CF37F2-9AD0-FE43-B9FE-6D2641FF5731}">
      <dgm:prSet/>
      <dgm:spPr/>
    </dgm:pt>
    <dgm:pt modelId="{533F3316-04E9-4546-8270-30F3B252EFD2}" type="sibTrans" cxnId="{D0CF37F2-9AD0-FE43-B9FE-6D2641FF5731}">
      <dgm:prSet/>
      <dgm:spPr/>
    </dgm:pt>
    <dgm:pt modelId="{622B0658-A1E3-E247-A199-61E32F0E735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kern="1200" dirty="0"/>
            <a:t>             otherwise, if it is (0..1 and 1..1) check Rule 2</a:t>
          </a:r>
        </a:p>
      </dgm:t>
    </dgm:pt>
    <dgm:pt modelId="{EE385796-6592-C44D-9678-943A1F315AC7}" type="parTrans" cxnId="{CA1C4565-FE64-F340-9675-8460CEED3141}">
      <dgm:prSet/>
      <dgm:spPr/>
    </dgm:pt>
    <dgm:pt modelId="{7233714C-C802-A14D-9518-806CF7B0F392}" type="sibTrans" cxnId="{CA1C4565-FE64-F340-9675-8460CEED3141}">
      <dgm:prSet/>
      <dgm:spPr/>
    </dgm:pt>
    <dgm:pt modelId="{6C41DBF4-8B8D-6B4B-BA1A-6E2737812D51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endParaRPr lang="en-US" sz="1600" kern="1200" dirty="0"/>
        </a:p>
      </dgm:t>
    </dgm:pt>
    <dgm:pt modelId="{58C417A2-D2C5-084E-B1E9-A73256E9127C}" type="parTrans" cxnId="{8B6C7A73-99E9-6D45-A094-B7D4ED89A280}">
      <dgm:prSet/>
      <dgm:spPr/>
    </dgm:pt>
    <dgm:pt modelId="{BDB8D0A8-793F-A74D-B3EB-4539C2A7573B}" type="sibTrans" cxnId="{8B6C7A73-99E9-6D45-A094-B7D4ED89A280}">
      <dgm:prSet/>
      <dgm:spPr/>
    </dgm:pt>
    <dgm:pt modelId="{3773D68B-CDFE-4343-9D90-E973B065F072}" type="pres">
      <dgm:prSet presAssocID="{45110A9C-4AC7-4709-B292-C4C8FA548D0C}" presName="Name0" presStyleCnt="0">
        <dgm:presLayoutVars>
          <dgm:dir/>
          <dgm:animLvl val="lvl"/>
          <dgm:resizeHandles val="exact"/>
        </dgm:presLayoutVars>
      </dgm:prSet>
      <dgm:spPr/>
    </dgm:pt>
    <dgm:pt modelId="{9A6F4A73-BF6A-AE4D-856D-F5A186666011}" type="pres">
      <dgm:prSet presAssocID="{50A08811-B41C-4A83-84A6-EA5DD400F101}" presName="boxAndChildren" presStyleCnt="0"/>
      <dgm:spPr/>
    </dgm:pt>
    <dgm:pt modelId="{B1EFFE0F-BF0A-E04E-9DBA-503E53885A7D}" type="pres">
      <dgm:prSet presAssocID="{50A08811-B41C-4A83-84A6-EA5DD400F101}" presName="parentTextBox" presStyleLbl="alignNode1" presStyleIdx="0" presStyleCnt="1"/>
      <dgm:spPr/>
    </dgm:pt>
    <dgm:pt modelId="{75C4E869-03EF-0D40-B127-C4DD3465D8F3}" type="pres">
      <dgm:prSet presAssocID="{50A08811-B41C-4A83-84A6-EA5DD400F101}" presName="descendantBox" presStyleLbl="bgAccFollowNode1" presStyleIdx="0" presStyleCnt="1" custLinFactNeighborX="1752" custLinFactNeighborY="2628"/>
      <dgm:spPr/>
    </dgm:pt>
  </dgm:ptLst>
  <dgm:cxnLst>
    <dgm:cxn modelId="{C298960A-ABD3-FE4D-84C5-14B8266BCED9}" type="presOf" srcId="{45110A9C-4AC7-4709-B292-C4C8FA548D0C}" destId="{3773D68B-CDFE-4343-9D90-E973B065F072}" srcOrd="0" destOrd="0" presId="urn:microsoft.com/office/officeart/2016/7/layout/VerticalDownArrowProcess"/>
    <dgm:cxn modelId="{A6DE552A-E710-AD42-AA89-9F39360E3249}" type="presOf" srcId="{622B0658-A1E3-E247-A199-61E32F0E7358}" destId="{75C4E869-03EF-0D40-B127-C4DD3465D8F3}" srcOrd="0" destOrd="2" presId="urn:microsoft.com/office/officeart/2016/7/layout/VerticalDownArrowProcess"/>
    <dgm:cxn modelId="{0C36C92B-0CC3-454E-B07F-6FC4F4B4456B}" srcId="{50A08811-B41C-4A83-84A6-EA5DD400F101}" destId="{57810061-501C-564F-9228-741EE2E797BB}" srcOrd="1" destOrd="0" parTransId="{8E8F645A-B08F-FB4A-A719-24AB59C82F9B}" sibTransId="{A7D80491-C31A-004A-97E1-73221F8A7551}"/>
    <dgm:cxn modelId="{55B3705D-FF04-4BB3-8264-37B6709D3494}" srcId="{50A08811-B41C-4A83-84A6-EA5DD400F101}" destId="{51323C31-AF48-47ED-B593-4B110373B529}" srcOrd="0" destOrd="0" parTransId="{ED370284-7F0F-4B70-A5C4-EB4E5C3BE29E}" sibTransId="{AF655B9E-AAB2-4742-9D90-9F0E88FFB2FA}"/>
    <dgm:cxn modelId="{7DC22F63-AFE6-394B-9E4A-C443C287D934}" type="presOf" srcId="{6C41DBF4-8B8D-6B4B-BA1A-6E2737812D51}" destId="{75C4E869-03EF-0D40-B127-C4DD3465D8F3}" srcOrd="0" destOrd="3" presId="urn:microsoft.com/office/officeart/2016/7/layout/VerticalDownArrowProcess"/>
    <dgm:cxn modelId="{CA1C4565-FE64-F340-9675-8460CEED3141}" srcId="{51323C31-AF48-47ED-B593-4B110373B529}" destId="{622B0658-A1E3-E247-A199-61E32F0E7358}" srcOrd="1" destOrd="0" parTransId="{EE385796-6592-C44D-9678-943A1F315AC7}" sibTransId="{7233714C-C802-A14D-9518-806CF7B0F392}"/>
    <dgm:cxn modelId="{8B6C7A73-99E9-6D45-A094-B7D4ED89A280}" srcId="{51323C31-AF48-47ED-B593-4B110373B529}" destId="{6C41DBF4-8B8D-6B4B-BA1A-6E2737812D51}" srcOrd="2" destOrd="0" parTransId="{58C417A2-D2C5-084E-B1E9-A73256E9127C}" sibTransId="{BDB8D0A8-793F-A74D-B3EB-4539C2A7573B}"/>
    <dgm:cxn modelId="{8F0A3886-8C74-AB45-9CBF-B71001766750}" type="presOf" srcId="{50A08811-B41C-4A83-84A6-EA5DD400F101}" destId="{B1EFFE0F-BF0A-E04E-9DBA-503E53885A7D}" srcOrd="0" destOrd="0" presId="urn:microsoft.com/office/officeart/2016/7/layout/VerticalDownArrowProcess"/>
    <dgm:cxn modelId="{0235F9B2-67A0-9B4E-96B7-815F6F84FFE1}" type="presOf" srcId="{57810061-501C-564F-9228-741EE2E797BB}" destId="{75C4E869-03EF-0D40-B127-C4DD3465D8F3}" srcOrd="0" destOrd="4" presId="urn:microsoft.com/office/officeart/2016/7/layout/VerticalDownArrowProcess"/>
    <dgm:cxn modelId="{DF671CB4-E85B-924F-91AF-375C878D2DDD}" type="presOf" srcId="{51323C31-AF48-47ED-B593-4B110373B529}" destId="{75C4E869-03EF-0D40-B127-C4DD3465D8F3}" srcOrd="0" destOrd="0" presId="urn:microsoft.com/office/officeart/2016/7/layout/VerticalDownArrowProcess"/>
    <dgm:cxn modelId="{4CE8C9EF-55F1-7449-A3E1-0B30BF0A4E38}" type="presOf" srcId="{86544BD9-8495-1E44-8DBA-3674A5712A12}" destId="{75C4E869-03EF-0D40-B127-C4DD3465D8F3}" srcOrd="0" destOrd="1" presId="urn:microsoft.com/office/officeart/2016/7/layout/VerticalDownArrowProcess"/>
    <dgm:cxn modelId="{D0CF37F2-9AD0-FE43-B9FE-6D2641FF5731}" srcId="{51323C31-AF48-47ED-B593-4B110373B529}" destId="{86544BD9-8495-1E44-8DBA-3674A5712A12}" srcOrd="0" destOrd="0" parTransId="{F3B4C0DE-C455-B941-868F-252EC76736DB}" sibTransId="{533F3316-04E9-4546-8270-30F3B252EFD2}"/>
    <dgm:cxn modelId="{AAE657FF-E6BE-4B0D-97AD-7BDC34B79BF3}" srcId="{45110A9C-4AC7-4709-B292-C4C8FA548D0C}" destId="{50A08811-B41C-4A83-84A6-EA5DD400F101}" srcOrd="0" destOrd="0" parTransId="{9EC9E350-C44E-46A9-B133-C91519E9E49C}" sibTransId="{34FEB758-C81C-4E35-A1A7-14D0A73ED1DA}"/>
    <dgm:cxn modelId="{D998FD2A-2178-E948-86AA-81FE1C6DDC0B}" type="presParOf" srcId="{3773D68B-CDFE-4343-9D90-E973B065F072}" destId="{9A6F4A73-BF6A-AE4D-856D-F5A186666011}" srcOrd="0" destOrd="0" presId="urn:microsoft.com/office/officeart/2016/7/layout/VerticalDownArrowProcess"/>
    <dgm:cxn modelId="{69002B24-CFE7-804B-96CE-13E3EA84DAF2}" type="presParOf" srcId="{9A6F4A73-BF6A-AE4D-856D-F5A186666011}" destId="{B1EFFE0F-BF0A-E04E-9DBA-503E53885A7D}" srcOrd="0" destOrd="0" presId="urn:microsoft.com/office/officeart/2016/7/layout/VerticalDownArrowProcess"/>
    <dgm:cxn modelId="{00A8AB03-B861-324D-A412-7C960141A69C}" type="presParOf" srcId="{9A6F4A73-BF6A-AE4D-856D-F5A186666011}" destId="{75C4E869-03EF-0D40-B127-C4DD3465D8F3}" srcOrd="1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Composition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Life Dependency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2" custLinFactNeighborX="-51623" custLinFactNeighborY="-39742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651765"/>
          <a:ext cx="7012370" cy="51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INTRODUCTION</a:t>
          </a:r>
        </a:p>
      </dsp:txBody>
      <dsp:txXfrm>
        <a:off x="25130" y="676895"/>
        <a:ext cx="6962110" cy="464540"/>
      </dsp:txXfrm>
    </dsp:sp>
    <dsp:sp modelId="{25AD71DC-0D6D-7846-873C-50E0A135BED8}">
      <dsp:nvSpPr>
        <dsp:cNvPr id="0" name=""/>
        <dsp:cNvSpPr/>
      </dsp:nvSpPr>
      <dsp:spPr>
        <a:xfrm>
          <a:off x="0" y="1229925"/>
          <a:ext cx="7012370" cy="514800"/>
        </a:xfrm>
        <a:prstGeom prst="roundRect">
          <a:avLst/>
        </a:prstGeom>
        <a:solidFill>
          <a:schemeClr val="accent5">
            <a:hueOff val="892131"/>
            <a:satOff val="-3948"/>
            <a:lumOff val="-3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WHAT IS COMPOSITION? </a:t>
          </a:r>
        </a:p>
      </dsp:txBody>
      <dsp:txXfrm>
        <a:off x="25130" y="1255055"/>
        <a:ext cx="6962110" cy="464540"/>
      </dsp:txXfrm>
    </dsp:sp>
    <dsp:sp modelId="{1F99768F-C071-9044-BF48-3AEA09A01BA0}">
      <dsp:nvSpPr>
        <dsp:cNvPr id="0" name=""/>
        <dsp:cNvSpPr/>
      </dsp:nvSpPr>
      <dsp:spPr>
        <a:xfrm>
          <a:off x="0" y="1808085"/>
          <a:ext cx="7012370" cy="514800"/>
        </a:xfrm>
        <a:prstGeom prst="roundRect">
          <a:avLst/>
        </a:prstGeom>
        <a:solidFill>
          <a:schemeClr val="accent5">
            <a:hueOff val="1784262"/>
            <a:satOff val="-7896"/>
            <a:lumOff val="-79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1:1 COMPOSITION</a:t>
          </a:r>
        </a:p>
      </dsp:txBody>
      <dsp:txXfrm>
        <a:off x="25130" y="1833215"/>
        <a:ext cx="6962110" cy="464540"/>
      </dsp:txXfrm>
    </dsp:sp>
    <dsp:sp modelId="{CEBBD45D-4053-4F69-A617-0D84BB9EA6E0}">
      <dsp:nvSpPr>
        <dsp:cNvPr id="0" name=""/>
        <dsp:cNvSpPr/>
      </dsp:nvSpPr>
      <dsp:spPr>
        <a:xfrm>
          <a:off x="0" y="2386245"/>
          <a:ext cx="7012370" cy="514800"/>
        </a:xfrm>
        <a:prstGeom prst="roundRect">
          <a:avLst/>
        </a:prstGeom>
        <a:solidFill>
          <a:schemeClr val="accent5">
            <a:hueOff val="2676394"/>
            <a:satOff val="-11844"/>
            <a:lumOff val="-11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WHEN TO USE COMPOSITION OR AGGREGATION</a:t>
          </a:r>
        </a:p>
      </dsp:txBody>
      <dsp:txXfrm>
        <a:off x="25130" y="2411375"/>
        <a:ext cx="6962110" cy="464540"/>
      </dsp:txXfrm>
    </dsp:sp>
    <dsp:sp modelId="{DDF315BF-ADC0-8A45-BBFE-4C59750B8729}">
      <dsp:nvSpPr>
        <dsp:cNvPr id="0" name=""/>
        <dsp:cNvSpPr/>
      </dsp:nvSpPr>
      <dsp:spPr>
        <a:xfrm>
          <a:off x="0" y="2927662"/>
          <a:ext cx="7012370" cy="514800"/>
        </a:xfrm>
        <a:prstGeom prst="roundRect">
          <a:avLst/>
        </a:prstGeom>
        <a:solidFill>
          <a:schemeClr val="accent5">
            <a:hueOff val="3568525"/>
            <a:satOff val="-15792"/>
            <a:lumOff val="-15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 TERMS</a:t>
          </a:r>
        </a:p>
      </dsp:txBody>
      <dsp:txXfrm>
        <a:off x="25130" y="2952792"/>
        <a:ext cx="6962110" cy="464540"/>
      </dsp:txXfrm>
    </dsp:sp>
    <dsp:sp modelId="{805580EF-4993-6F4C-B099-B6DFD8FCF97D}">
      <dsp:nvSpPr>
        <dsp:cNvPr id="0" name=""/>
        <dsp:cNvSpPr/>
      </dsp:nvSpPr>
      <dsp:spPr>
        <a:xfrm>
          <a:off x="0" y="3542565"/>
          <a:ext cx="7012370" cy="5148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KAHOOT!QUIZ</a:t>
          </a:r>
        </a:p>
      </dsp:txBody>
      <dsp:txXfrm>
        <a:off x="25130" y="3567695"/>
        <a:ext cx="696211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D4E81-2AAE-794B-B884-304277B0CCBC}">
      <dsp:nvSpPr>
        <dsp:cNvPr id="0" name=""/>
        <dsp:cNvSpPr/>
      </dsp:nvSpPr>
      <dsp:spPr>
        <a:xfrm>
          <a:off x="1822626" y="1795511"/>
          <a:ext cx="397185" cy="153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592" y="0"/>
              </a:lnTo>
              <a:lnTo>
                <a:pt x="198592" y="1535046"/>
              </a:lnTo>
              <a:lnTo>
                <a:pt x="397185" y="1535046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1579" y="2523394"/>
        <a:ext cx="79279" cy="79279"/>
      </dsp:txXfrm>
    </dsp:sp>
    <dsp:sp modelId="{C5B05F7F-D27D-CA4A-95A6-6B3DDDBF5EFF}">
      <dsp:nvSpPr>
        <dsp:cNvPr id="0" name=""/>
        <dsp:cNvSpPr/>
      </dsp:nvSpPr>
      <dsp:spPr>
        <a:xfrm>
          <a:off x="1822626" y="1795511"/>
          <a:ext cx="397185" cy="77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592" y="0"/>
              </a:lnTo>
              <a:lnTo>
                <a:pt x="198592" y="778214"/>
              </a:lnTo>
              <a:lnTo>
                <a:pt x="397185" y="778214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9376" y="2162775"/>
        <a:ext cx="43685" cy="43685"/>
      </dsp:txXfrm>
    </dsp:sp>
    <dsp:sp modelId="{42CCE541-C51E-C040-B97C-3AD0E81B5FC7}">
      <dsp:nvSpPr>
        <dsp:cNvPr id="0" name=""/>
        <dsp:cNvSpPr/>
      </dsp:nvSpPr>
      <dsp:spPr>
        <a:xfrm>
          <a:off x="1822626" y="1749791"/>
          <a:ext cx="3971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592" y="45720"/>
              </a:lnTo>
              <a:lnTo>
                <a:pt x="198592" y="67102"/>
              </a:lnTo>
              <a:lnTo>
                <a:pt x="397185" y="67102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1275" y="1785566"/>
        <a:ext cx="19888" cy="19888"/>
      </dsp:txXfrm>
    </dsp:sp>
    <dsp:sp modelId="{BFFDE9FE-E2F0-134C-B6EC-E4EB26B7B133}">
      <dsp:nvSpPr>
        <dsp:cNvPr id="0" name=""/>
        <dsp:cNvSpPr/>
      </dsp:nvSpPr>
      <dsp:spPr>
        <a:xfrm>
          <a:off x="1822626" y="1060061"/>
          <a:ext cx="397185" cy="735449"/>
        </a:xfrm>
        <a:custGeom>
          <a:avLst/>
          <a:gdLst/>
          <a:ahLst/>
          <a:cxnLst/>
          <a:rect l="0" t="0" r="0" b="0"/>
          <a:pathLst>
            <a:path>
              <a:moveTo>
                <a:pt x="0" y="735449"/>
              </a:moveTo>
              <a:lnTo>
                <a:pt x="198592" y="735449"/>
              </a:lnTo>
              <a:lnTo>
                <a:pt x="198592" y="0"/>
              </a:lnTo>
              <a:lnTo>
                <a:pt x="397185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0323" y="1406890"/>
        <a:ext cx="41792" cy="41792"/>
      </dsp:txXfrm>
    </dsp:sp>
    <dsp:sp modelId="{A6BEB337-613A-1645-A765-9A8AF2CA119E}">
      <dsp:nvSpPr>
        <dsp:cNvPr id="0" name=""/>
        <dsp:cNvSpPr/>
      </dsp:nvSpPr>
      <dsp:spPr>
        <a:xfrm>
          <a:off x="1822626" y="303229"/>
          <a:ext cx="397185" cy="1492281"/>
        </a:xfrm>
        <a:custGeom>
          <a:avLst/>
          <a:gdLst/>
          <a:ahLst/>
          <a:cxnLst/>
          <a:rect l="0" t="0" r="0" b="0"/>
          <a:pathLst>
            <a:path>
              <a:moveTo>
                <a:pt x="0" y="1492281"/>
              </a:moveTo>
              <a:lnTo>
                <a:pt x="198592" y="1492281"/>
              </a:lnTo>
              <a:lnTo>
                <a:pt x="198592" y="0"/>
              </a:lnTo>
              <a:lnTo>
                <a:pt x="397185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2613" y="1010764"/>
        <a:ext cx="77211" cy="77211"/>
      </dsp:txXfrm>
    </dsp:sp>
    <dsp:sp modelId="{DF4146CA-A54B-5247-B2F6-E3F93BC6ADCC}">
      <dsp:nvSpPr>
        <dsp:cNvPr id="0" name=""/>
        <dsp:cNvSpPr/>
      </dsp:nvSpPr>
      <dsp:spPr>
        <a:xfrm rot="16200000">
          <a:off x="-73436" y="1492778"/>
          <a:ext cx="3186660" cy="605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Relationship Types</a:t>
          </a:r>
        </a:p>
      </dsp:txBody>
      <dsp:txXfrm>
        <a:off x="-73436" y="1492778"/>
        <a:ext cx="3186660" cy="605465"/>
      </dsp:txXfrm>
    </dsp:sp>
    <dsp:sp modelId="{20FC7F6E-F786-F44D-95A0-8FF84393BF78}">
      <dsp:nvSpPr>
        <dsp:cNvPr id="0" name=""/>
        <dsp:cNvSpPr/>
      </dsp:nvSpPr>
      <dsp:spPr>
        <a:xfrm>
          <a:off x="2219811" y="496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Dependency</a:t>
          </a:r>
        </a:p>
      </dsp:txBody>
      <dsp:txXfrm>
        <a:off x="2219811" y="496"/>
        <a:ext cx="1985927" cy="605465"/>
      </dsp:txXfrm>
    </dsp:sp>
    <dsp:sp modelId="{0D158CE9-861E-FB4B-9561-7DD3042111F8}">
      <dsp:nvSpPr>
        <dsp:cNvPr id="0" name=""/>
        <dsp:cNvSpPr/>
      </dsp:nvSpPr>
      <dsp:spPr>
        <a:xfrm>
          <a:off x="2219811" y="757328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Generalization/Specialization</a:t>
          </a:r>
        </a:p>
      </dsp:txBody>
      <dsp:txXfrm>
        <a:off x="2219811" y="757328"/>
        <a:ext cx="1985927" cy="605465"/>
      </dsp:txXfrm>
    </dsp:sp>
    <dsp:sp modelId="{72CBC14C-1B77-3F44-9B86-EECFFAE77942}">
      <dsp:nvSpPr>
        <dsp:cNvPr id="0" name=""/>
        <dsp:cNvSpPr/>
      </dsp:nvSpPr>
      <dsp:spPr>
        <a:xfrm>
          <a:off x="2219811" y="1514160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Association</a:t>
          </a:r>
        </a:p>
      </dsp:txBody>
      <dsp:txXfrm>
        <a:off x="2219811" y="1514160"/>
        <a:ext cx="1985927" cy="605465"/>
      </dsp:txXfrm>
    </dsp:sp>
    <dsp:sp modelId="{3A72C090-79AE-8C44-BC69-2A1A2D7E09CF}">
      <dsp:nvSpPr>
        <dsp:cNvPr id="0" name=""/>
        <dsp:cNvSpPr/>
      </dsp:nvSpPr>
      <dsp:spPr>
        <a:xfrm>
          <a:off x="2219811" y="2270992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Aggregation</a:t>
          </a:r>
        </a:p>
      </dsp:txBody>
      <dsp:txXfrm>
        <a:off x="2219811" y="2270992"/>
        <a:ext cx="1985927" cy="605465"/>
      </dsp:txXfrm>
    </dsp:sp>
    <dsp:sp modelId="{36809319-9396-2749-BD4F-F228A51C3BEA}">
      <dsp:nvSpPr>
        <dsp:cNvPr id="0" name=""/>
        <dsp:cNvSpPr/>
      </dsp:nvSpPr>
      <dsp:spPr>
        <a:xfrm>
          <a:off x="2219811" y="3027824"/>
          <a:ext cx="1985927" cy="605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Composition</a:t>
          </a:r>
        </a:p>
      </dsp:txBody>
      <dsp:txXfrm>
        <a:off x="2219811" y="3027824"/>
        <a:ext cx="1985927" cy="605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FFE0F-BF0A-E04E-9DBA-503E53885A7D}">
      <dsp:nvSpPr>
        <dsp:cNvPr id="0" name=""/>
        <dsp:cNvSpPr/>
      </dsp:nvSpPr>
      <dsp:spPr>
        <a:xfrm>
          <a:off x="0" y="1796"/>
          <a:ext cx="2757487" cy="36746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113" tIns="248920" rIns="19611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Aggregation to Composition</a:t>
          </a:r>
        </a:p>
      </dsp:txBody>
      <dsp:txXfrm>
        <a:off x="0" y="1796"/>
        <a:ext cx="2757487" cy="3674645"/>
      </dsp:txXfrm>
    </dsp:sp>
    <dsp:sp modelId="{75C4E869-03EF-0D40-B127-C4DD3465D8F3}">
      <dsp:nvSpPr>
        <dsp:cNvPr id="0" name=""/>
        <dsp:cNvSpPr/>
      </dsp:nvSpPr>
      <dsp:spPr>
        <a:xfrm>
          <a:off x="2757487" y="3592"/>
          <a:ext cx="8272462" cy="36746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05" tIns="254000" rIns="167805" bIns="2540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transform aggregation into composition, we need to check the following rules: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Rule 1: Check the multiplicity on the the top of the diamond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		 if it is 0..n or 1..n then </a:t>
          </a:r>
          <a:r>
            <a:rPr lang="en-US" sz="1600" kern="1200" dirty="0">
              <a:solidFill>
                <a:srgbClr val="C00000"/>
              </a:solidFill>
            </a:rPr>
            <a:t>it can’t be </a:t>
          </a:r>
          <a:r>
            <a:rPr lang="en-US" sz="1600" kern="1200" dirty="0"/>
            <a:t>transformed into composition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             otherwise, if it is (0..1 and 1..1) check Rule 2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6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Rule 2: Check the life dependency between the whole and part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	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if there is a life dependency between the whole and part then transform it into composition,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                otherwise keep it as an aggregation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757487" y="3592"/>
        <a:ext cx="8272462" cy="3674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665568"/>
          <a:ext cx="7012370" cy="152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Composition</a:t>
          </a:r>
        </a:p>
      </dsp:txBody>
      <dsp:txXfrm>
        <a:off x="74249" y="739817"/>
        <a:ext cx="6863872" cy="1372502"/>
      </dsp:txXfrm>
    </dsp:sp>
    <dsp:sp modelId="{25AD71DC-0D6D-7846-873C-50E0A135BED8}">
      <dsp:nvSpPr>
        <dsp:cNvPr id="0" name=""/>
        <dsp:cNvSpPr/>
      </dsp:nvSpPr>
      <dsp:spPr>
        <a:xfrm>
          <a:off x="0" y="2448165"/>
          <a:ext cx="7012370" cy="15210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Life Dependency</a:t>
          </a:r>
        </a:p>
      </dsp:txBody>
      <dsp:txXfrm>
        <a:off x="74249" y="2522414"/>
        <a:ext cx="6863872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10/05/2022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3136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142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042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There is no need to specify the multiplicity on the top of the filled diamond, because it should be either 0..1 or 1..1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147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752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8524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707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the  Engine object is created inside the car object and its argument was also passed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as an argument to the Car object</a:t>
            </a:r>
            <a:endParaRPr lang="en-A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When this Car object is destroyed, the Engine object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also be destroyed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will no longer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available. </a:t>
            </a:r>
          </a:p>
          <a:p>
            <a:endParaRPr lang="en-A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If the instance of Car is garbage collected the strongly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 instance of Engine will also be garbage collected.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133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CIS2303-SysTEMS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E74657-92B3-E44F-93D3-73E4B866228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Chapter </a:t>
            </a:r>
            <a:r>
              <a:rPr lang="en-US" dirty="0"/>
              <a:t>5</a:t>
            </a:r>
          </a:p>
          <a:p>
            <a:r>
              <a:rPr lang="en-US" dirty="0"/>
              <a:t>Understanding composition between classes/objects with the use of UML.</a:t>
            </a:r>
            <a:endParaRPr lang="en-AE" dirty="0"/>
          </a:p>
          <a:p>
            <a:endParaRPr lang="en-A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02135"/>
              </p:ext>
            </p:extLst>
          </p:nvPr>
        </p:nvGraphicFramePr>
        <p:xfrm>
          <a:off x="5334000" y="3964578"/>
          <a:ext cx="626225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CHAPTER </a:t>
                      </a:r>
                      <a:r>
                        <a:rPr lang="en-US" dirty="0"/>
                        <a:t>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CL</a:t>
                      </a:r>
                      <a:r>
                        <a:rPr lang="en-US" dirty="0"/>
                        <a:t>O2</a:t>
                      </a:r>
                      <a:r>
                        <a:rPr lang="en-AE" dirty="0"/>
                        <a:t>: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 different types of relationships (Association, Aggregation, Composition) between classes to develop object-oriented solutions. </a:t>
                      </a: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 2403-object oriented programming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800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Composition-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04" y="1878905"/>
            <a:ext cx="11029615" cy="4210964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Very Simple Composition Example </a:t>
            </a:r>
          </a:p>
          <a:p>
            <a:r>
              <a:rPr lang="en-US" sz="2000" dirty="0"/>
              <a:t>If the person class (whole object) instance is deleted, then the associated (part object) Head, Hand and Leg instances will be also deleted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62" y="3626898"/>
            <a:ext cx="4334005" cy="24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7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enforce a composition relationship, we need to make sure that the part object is still accessible but only by the whole object, which means that:</a:t>
            </a:r>
            <a:endParaRPr lang="en-AE" dirty="0"/>
          </a:p>
          <a:p>
            <a:pPr lvl="1"/>
            <a:r>
              <a:rPr lang="en-US" sz="1800" dirty="0"/>
              <a:t>The part object (Engine) must be created inside the whole object (Car)</a:t>
            </a:r>
          </a:p>
          <a:p>
            <a:pPr lvl="1"/>
            <a:r>
              <a:rPr lang="en-US" sz="1800" dirty="0"/>
              <a:t>This can be done either inside the whole object constructor, as part of a static block.</a:t>
            </a:r>
            <a:endParaRPr lang="en-AE" sz="1800" dirty="0"/>
          </a:p>
          <a:p>
            <a:pPr lvl="1"/>
            <a:r>
              <a:rPr lang="en-US" sz="1800" dirty="0"/>
              <a:t>The instance variable that holds the part object must be private</a:t>
            </a:r>
            <a:endParaRPr lang="en-AE" sz="1800" dirty="0"/>
          </a:p>
          <a:p>
            <a:pPr lvl="1"/>
            <a:r>
              <a:rPr lang="en-US" sz="1800" dirty="0"/>
              <a:t>There is no getter/setter for accessing the part directly (there is no way an outside object has access to the part object - Engine)</a:t>
            </a:r>
          </a:p>
          <a:p>
            <a:pPr lvl="1"/>
            <a:endParaRPr lang="en-US" sz="1800" dirty="0"/>
          </a:p>
          <a:p>
            <a:pPr lvl="1"/>
            <a:endParaRPr lang="en-A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picture containing text, indoor, tiled, kitchen appliance&#10;&#10;Description automatically generated">
            <a:extLst>
              <a:ext uri="{FF2B5EF4-FFF2-40B4-BE49-F238E27FC236}">
                <a16:creationId xmlns:a16="http://schemas.microsoft.com/office/drawing/2014/main" id="{D822A53E-A8DD-6742-B402-6E44895D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8" y="4914737"/>
            <a:ext cx="5727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4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1:1 composition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130" y="4475841"/>
            <a:ext cx="10872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example, a </a:t>
            </a:r>
            <a:r>
              <a:rPr lang="en-US" sz="2000" b="1" dirty="0"/>
              <a:t>Car </a:t>
            </a:r>
            <a:r>
              <a:rPr lang="en-US" sz="2000" dirty="0"/>
              <a:t>object relates in a </a:t>
            </a:r>
            <a:r>
              <a:rPr lang="en-US" sz="2000" b="1" dirty="0">
                <a:solidFill>
                  <a:srgbClr val="FF0000"/>
                </a:solidFill>
              </a:rPr>
              <a:t>one to one </a:t>
            </a:r>
            <a:r>
              <a:rPr lang="en-US" sz="2000" dirty="0"/>
              <a:t>relationship with an </a:t>
            </a:r>
            <a:r>
              <a:rPr lang="en-US" sz="2000" b="1" dirty="0"/>
              <a:t>Engine</a:t>
            </a:r>
            <a:r>
              <a:rPr lang="en-US" sz="2000" dirty="0"/>
              <a:t> object.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Car</a:t>
            </a:r>
            <a:r>
              <a:rPr lang="en-US" sz="2000" dirty="0"/>
              <a:t> has one </a:t>
            </a:r>
            <a:r>
              <a:rPr lang="en-US" sz="2000" b="1" dirty="0"/>
              <a:t>Engine</a:t>
            </a:r>
            <a:r>
              <a:rPr lang="en-US" sz="2000" dirty="0"/>
              <a:t> only</a:t>
            </a:r>
          </a:p>
          <a:p>
            <a:r>
              <a:rPr lang="en-US" i="1" dirty="0"/>
              <a:t>Note: If an object instance of class Car is deleted, the instance of class Engine will not exist due to the strong dependency</a:t>
            </a:r>
            <a:endParaRPr lang="en-US" sz="2000" i="1" dirty="0"/>
          </a:p>
        </p:txBody>
      </p:sp>
      <p:pic>
        <p:nvPicPr>
          <p:cNvPr id="6" name="Picture 5" descr="A picture containing text, indoor, tiled, kitchen appliance&#10;&#10;Description automatically generated">
            <a:extLst>
              <a:ext uri="{FF2B5EF4-FFF2-40B4-BE49-F238E27FC236}">
                <a16:creationId xmlns:a16="http://schemas.microsoft.com/office/drawing/2014/main" id="{FE3AC7E4-57B0-3746-87D9-42329A19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02" y="2575198"/>
            <a:ext cx="5727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8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1:1 composition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6" y="2047432"/>
            <a:ext cx="10917967" cy="347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the </a:t>
            </a:r>
            <a:r>
              <a:rPr lang="en-US" b="1" dirty="0"/>
              <a:t>Engine</a:t>
            </a:r>
            <a:r>
              <a:rPr lang="en-US" dirty="0"/>
              <a:t> class first as it holds no reference and is the most simple of the two classes in the diagram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Engine.java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1" y="3045706"/>
            <a:ext cx="4771167" cy="3438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text, indoor, tiled, kitchen appliance&#10;&#10;Description automatically generated">
            <a:extLst>
              <a:ext uri="{FF2B5EF4-FFF2-40B4-BE49-F238E27FC236}">
                <a16:creationId xmlns:a16="http://schemas.microsoft.com/office/drawing/2014/main" id="{BE9B071E-BE85-6F46-84DB-812A1A0F4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329" y="3785704"/>
            <a:ext cx="5727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2" y="2269532"/>
            <a:ext cx="6482108" cy="429432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024" y="701675"/>
            <a:ext cx="11029950" cy="1014413"/>
          </a:xfrm>
        </p:spPr>
        <p:txBody>
          <a:bodyPr/>
          <a:lstStyle/>
          <a:p>
            <a:r>
              <a:rPr lang="en-US" dirty="0"/>
              <a:t>3.  1:1 Association – Unidirectional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234" y="701675"/>
            <a:ext cx="11323529" cy="5862181"/>
          </a:xfrm>
        </p:spPr>
        <p:txBody>
          <a:bodyPr/>
          <a:lstStyle/>
          <a:p>
            <a:r>
              <a:rPr lang="en-US" dirty="0"/>
              <a:t>Implement the </a:t>
            </a:r>
            <a:r>
              <a:rPr lang="en-US" b="1" dirty="0"/>
              <a:t>Car</a:t>
            </a:r>
            <a:r>
              <a:rPr lang="en-US" dirty="0"/>
              <a:t> class next as it holds a 1:1 reference to the Engine class which is already implemented. </a:t>
            </a:r>
          </a:p>
          <a:p>
            <a:r>
              <a:rPr lang="en-US" dirty="0">
                <a:solidFill>
                  <a:schemeClr val="tx1"/>
                </a:solidFill>
              </a:rPr>
              <a:t>The  </a:t>
            </a:r>
            <a:r>
              <a:rPr lang="en-US" b="1" dirty="0">
                <a:solidFill>
                  <a:schemeClr val="tx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 object instance is created inside the Car constructor, modelling the strong </a:t>
            </a:r>
            <a:r>
              <a:rPr lang="en-US" b="1" dirty="0">
                <a:solidFill>
                  <a:schemeClr val="tx1"/>
                </a:solidFill>
              </a:rPr>
              <a:t>has–a</a:t>
            </a:r>
            <a:r>
              <a:rPr lang="en-US" dirty="0">
                <a:solidFill>
                  <a:schemeClr val="tx1"/>
                </a:solidFill>
              </a:rPr>
              <a:t> relationship.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Car.java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54685" y="2818657"/>
            <a:ext cx="8232301" cy="1400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33251" y="2741222"/>
            <a:ext cx="1377864" cy="19981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4513" y="3998283"/>
            <a:ext cx="6235769" cy="640902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57E428F4-4680-DC4E-8493-C8248A68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399" y="4250542"/>
            <a:ext cx="4843474" cy="8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0860" y="701675"/>
            <a:ext cx="11029950" cy="1014413"/>
          </a:xfrm>
        </p:spPr>
        <p:txBody>
          <a:bodyPr/>
          <a:lstStyle/>
          <a:p>
            <a:r>
              <a:rPr lang="en-US" dirty="0"/>
              <a:t>3.  1:1 Association – Unidirectional -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8410" y="601249"/>
            <a:ext cx="11323529" cy="5862181"/>
          </a:xfrm>
        </p:spPr>
        <p:txBody>
          <a:bodyPr/>
          <a:lstStyle/>
          <a:p>
            <a:r>
              <a:rPr lang="en-US" dirty="0"/>
              <a:t>Now test the classes associated using 1:1 composition by implementing the Main driver class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Main.java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1166" y="587495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34" y="1471761"/>
            <a:ext cx="7326312" cy="5092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780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KEY TERMS</a:t>
            </a:r>
            <a:endParaRPr lang="en-AE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7272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X: Major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87143-A20C-BE4E-931D-D6BAEA1F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44477"/>
              </p:ext>
            </p:extLst>
          </p:nvPr>
        </p:nvGraphicFramePr>
        <p:xfrm>
          <a:off x="907147" y="1664403"/>
          <a:ext cx="6485414" cy="3678238"/>
        </p:xfrm>
        <a:graphic>
          <a:graphicData uri="http://schemas.openxmlformats.org/drawingml/2006/table">
            <a:tbl>
              <a:tblPr/>
              <a:tblGrid>
                <a:gridCol w="1055544">
                  <a:extLst>
                    <a:ext uri="{9D8B030D-6E8A-4147-A177-3AD203B41FA5}">
                      <a16:colId xmlns:a16="http://schemas.microsoft.com/office/drawing/2014/main" val="4028025731"/>
                    </a:ext>
                  </a:extLst>
                </a:gridCol>
                <a:gridCol w="1397883">
                  <a:extLst>
                    <a:ext uri="{9D8B030D-6E8A-4147-A177-3AD203B41FA5}">
                      <a16:colId xmlns:a16="http://schemas.microsoft.com/office/drawing/2014/main" val="2708549144"/>
                    </a:ext>
                  </a:extLst>
                </a:gridCol>
                <a:gridCol w="1160147">
                  <a:extLst>
                    <a:ext uri="{9D8B030D-6E8A-4147-A177-3AD203B41FA5}">
                      <a16:colId xmlns:a16="http://schemas.microsoft.com/office/drawing/2014/main" val="1906862678"/>
                    </a:ext>
                  </a:extLst>
                </a:gridCol>
                <a:gridCol w="1740221">
                  <a:extLst>
                    <a:ext uri="{9D8B030D-6E8A-4147-A177-3AD203B41FA5}">
                      <a16:colId xmlns:a16="http://schemas.microsoft.com/office/drawing/2014/main" val="2483341770"/>
                    </a:ext>
                  </a:extLst>
                </a:gridCol>
                <a:gridCol w="1131619">
                  <a:extLst>
                    <a:ext uri="{9D8B030D-6E8A-4147-A177-3AD203B41FA5}">
                      <a16:colId xmlns:a16="http://schemas.microsoft.com/office/drawing/2014/main" val="114067588"/>
                    </a:ext>
                  </a:extLst>
                </a:gridCol>
              </a:tblGrid>
              <a:tr h="656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Version​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Author​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Effective Date​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Change Description​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DRC No​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2239"/>
                  </a:ext>
                </a:extLst>
              </a:tr>
              <a:tr h="9224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Madeleine Togher​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Sep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 2021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Define the first version​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001​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05377"/>
                  </a:ext>
                </a:extLst>
              </a:tr>
              <a:tr h="9129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202"/>
                  </a:ext>
                </a:extLst>
              </a:tr>
              <a:tr h="11867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459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9B41F7-BA85-DE4F-9B25-7E45E01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6146" y="-515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E" altLang="en-A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textbook, recommended text, and supplementary material</a:t>
            </a:r>
          </a:p>
          <a:p>
            <a:pPr lvl="1"/>
            <a:r>
              <a:rPr lang="en-AE" dirty="0"/>
              <a:t>Please read </a:t>
            </a:r>
            <a:r>
              <a:rPr lang="en-US" dirty="0"/>
              <a:t>C</a:t>
            </a:r>
            <a:r>
              <a:rPr lang="en-AE" dirty="0"/>
              <a:t>hapter ??? from page </a:t>
            </a:r>
          </a:p>
          <a:p>
            <a:pPr lvl="2"/>
            <a:r>
              <a:rPr lang="en-AE" dirty="0"/>
              <a:t>??? to ???</a:t>
            </a:r>
          </a:p>
          <a:p>
            <a:pPr lvl="2"/>
            <a:r>
              <a:rPr lang="en-AE" dirty="0"/>
              <a:t>??? to ???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365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023-49A5-B844-BE20-9FBB3FF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AD58-7217-D147-B2CA-08183D5B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E" dirty="0"/>
              <a:t>At the end of lecture, the student should be able to:</a:t>
            </a:r>
          </a:p>
          <a:p>
            <a:pPr lvl="1"/>
            <a:r>
              <a:rPr lang="en-US" sz="1800" b="1" dirty="0"/>
              <a:t>Understand the concept of Composition between related classes </a:t>
            </a:r>
          </a:p>
          <a:p>
            <a:pPr lvl="1"/>
            <a:r>
              <a:rPr lang="en-US" sz="1800" b="1" dirty="0"/>
              <a:t>Implement Composition in Java </a:t>
            </a:r>
          </a:p>
          <a:p>
            <a:pPr lvl="1"/>
            <a:r>
              <a:rPr lang="en-US" sz="1800" b="1" dirty="0"/>
              <a:t>Implement 1:1 Composition in Java</a:t>
            </a:r>
            <a:endParaRPr lang="en-AE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A131-5EAB-CA45-8139-D320C17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81F76E-6293-F445-A62D-B712AF4B2C2E}"/>
              </a:ext>
            </a:extLst>
          </p:cNvPr>
          <p:cNvSpPr/>
          <p:nvPr/>
        </p:nvSpPr>
        <p:spPr>
          <a:xfrm>
            <a:off x="7675418" y="5956137"/>
            <a:ext cx="623455" cy="652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74F4F-24F1-224A-B5D4-7ACFB1E9DC6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786A-CE32-7A44-B47D-26F6B1D5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5418" y="1612476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composition </a:t>
            </a:r>
            <a:r>
              <a:rPr lang="en-US" dirty="0"/>
              <a:t>indicates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physical/strong whole-part</a:t>
            </a:r>
            <a:r>
              <a:rPr lang="en-US" b="1" dirty="0"/>
              <a:t> </a:t>
            </a:r>
            <a:r>
              <a:rPr lang="en-US" dirty="0"/>
              <a:t>relationship between a whole and a constituent part</a:t>
            </a:r>
          </a:p>
          <a:p>
            <a:pPr lvl="1"/>
            <a:r>
              <a:rPr lang="en-US" dirty="0"/>
              <a:t>Where the part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b="1" dirty="0">
                <a:solidFill>
                  <a:schemeClr val="accent2"/>
                </a:solidFill>
              </a:rPr>
              <a:t> exist independently </a:t>
            </a:r>
            <a:r>
              <a:rPr lang="en-US" dirty="0"/>
              <a:t>from the whole (</a:t>
            </a:r>
            <a:r>
              <a:rPr lang="en-US" i="1" dirty="0"/>
              <a:t>i.e.,</a:t>
            </a:r>
            <a:r>
              <a:rPr lang="en-US" dirty="0"/>
              <a:t> they live and die as a whole)</a:t>
            </a:r>
          </a:p>
          <a:p>
            <a:r>
              <a:rPr lang="en-US" dirty="0"/>
              <a:t>Compositions are denoted by a filled-diamond added onto the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20118288">
            <a:off x="4801521" y="5286239"/>
            <a:ext cx="567972" cy="302782"/>
          </a:xfrm>
          <a:prstGeom prst="leftArrow">
            <a:avLst>
              <a:gd name="adj1" fmla="val 31163"/>
              <a:gd name="adj2" fmla="val 74656"/>
            </a:avLst>
          </a:prstGeo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F2B16-6C6A-4149-ADD4-1DF2651A3372}"/>
              </a:ext>
            </a:extLst>
          </p:cNvPr>
          <p:cNvSpPr/>
          <p:nvPr/>
        </p:nvSpPr>
        <p:spPr>
          <a:xfrm>
            <a:off x="6648257" y="477067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whole</a:t>
            </a:r>
            <a:endParaRPr lang="en-A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F644A-3049-0E4B-AA86-2168F974B7BA}"/>
              </a:ext>
            </a:extLst>
          </p:cNvPr>
          <p:cNvSpPr/>
          <p:nvPr/>
        </p:nvSpPr>
        <p:spPr>
          <a:xfrm>
            <a:off x="10145705" y="4774973"/>
            <a:ext cx="66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Parts</a:t>
            </a:r>
            <a:endParaRPr lang="en-AE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0EBA6-8A86-C448-99D3-89751F8B6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703" y="5043289"/>
            <a:ext cx="4902898" cy="18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69A9-D125-DF4E-B97D-E18B0B2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400536-2209-8747-929A-C8415A981C6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When TO USE Composition?...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00E7FD-D0F7-744B-A219-574C43893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2444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4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composition?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6" y="2291263"/>
            <a:ext cx="11029615" cy="4029999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Composition</a:t>
            </a:r>
            <a:r>
              <a:rPr lang="en-US" sz="2400" dirty="0"/>
              <a:t> implies a relationship where one class cannot exist without another related class. </a:t>
            </a:r>
          </a:p>
          <a:p>
            <a:pPr marL="324000" lvl="1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Example: House class and related Room class.  Rooms don't exist separately without a House.  Rooms don’t exist on their own.</a:t>
            </a:r>
          </a:p>
          <a:p>
            <a:pPr lvl="1"/>
            <a:r>
              <a:rPr lang="en-US" sz="2400" dirty="0"/>
              <a:t>We should use composition in cases where there's a much stronger lifecycle dependency between the two objects, meaning that when class House is deleted then the related class Room is also deleted as a result.</a:t>
            </a:r>
          </a:p>
          <a:p>
            <a:endParaRPr lang="en-US" sz="2800" b="1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1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4CD2-37A0-DC46-BDDE-BB67601C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When to USE COMPOSITION?-Example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687E-7981-BE4F-9208-4A50AB0A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0" y="446917"/>
            <a:ext cx="11029615" cy="3678303"/>
          </a:xfrm>
        </p:spPr>
        <p:txBody>
          <a:bodyPr/>
          <a:lstStyle/>
          <a:p>
            <a:r>
              <a:rPr lang="en-AE" dirty="0"/>
              <a:t>With reference to the below class diagrams, could you transform the aggregations into compositions?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2AF19-172C-A944-B127-F899B325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A37ECE-527B-C341-A844-1D68B775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16122"/>
              </p:ext>
            </p:extLst>
          </p:nvPr>
        </p:nvGraphicFramePr>
        <p:xfrm>
          <a:off x="925945" y="2331252"/>
          <a:ext cx="10340109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733">
                  <a:extLst>
                    <a:ext uri="{9D8B030D-6E8A-4147-A177-3AD203B41FA5}">
                      <a16:colId xmlns:a16="http://schemas.microsoft.com/office/drawing/2014/main" val="4087028856"/>
                    </a:ext>
                  </a:extLst>
                </a:gridCol>
                <a:gridCol w="5980376">
                  <a:extLst>
                    <a:ext uri="{9D8B030D-6E8A-4147-A177-3AD203B41FA5}">
                      <a16:colId xmlns:a16="http://schemas.microsoft.com/office/drawing/2014/main" val="203568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UML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Yes/No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600" dirty="0">
                          <a:solidFill>
                            <a:srgbClr val="C00000"/>
                          </a:solidFill>
                        </a:rPr>
                        <a:t>No, </a:t>
                      </a:r>
                      <a:r>
                        <a:rPr lang="en-AE" sz="1600" dirty="0"/>
                        <a:t>it is not a composition. The </a:t>
                      </a:r>
                      <a:r>
                        <a:rPr lang="en-US" sz="1600" kern="1200" dirty="0"/>
                        <a:t>multiplicity on the the top of the diamond is 1..n.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</a:rPr>
                        <a:t>So, we</a:t>
                      </a:r>
                      <a:r>
                        <a:rPr lang="en-AE" sz="1600" dirty="0">
                          <a:solidFill>
                            <a:srgbClr val="C00000"/>
                          </a:solidFill>
                        </a:rPr>
                        <a:t> cannot transform it into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>
                          <a:solidFill>
                            <a:srgbClr val="C00000"/>
                          </a:solidFill>
                        </a:rPr>
                        <a:t>No, </a:t>
                      </a:r>
                      <a:r>
                        <a:rPr lang="en-AE" sz="1600" dirty="0"/>
                        <a:t>it is not a composition. Eventhough the </a:t>
                      </a:r>
                      <a:r>
                        <a:rPr lang="en-US" sz="1600" kern="1200" dirty="0"/>
                        <a:t>multiplicity on the the top of the diamond is 1..1, there is no life dependency between Team and Member. 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</a:rPr>
                        <a:t>Members can exist separately without a Team. 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AE" sz="16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8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Yes, it shall be a composition. </a:t>
                      </a:r>
                      <a:r>
                        <a:rPr lang="en-AE" sz="1600" dirty="0"/>
                        <a:t>The </a:t>
                      </a:r>
                      <a:r>
                        <a:rPr lang="en-US" sz="1600" kern="1200" dirty="0"/>
                        <a:t>multiplicity on the the top of the diamond is 1..1 and there is a life dependency between Folder and Files (if a folder is destroyed, all its files are destroyed)</a:t>
                      </a:r>
                      <a:endParaRPr lang="en-AE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en-AE" sz="1600" dirty="0"/>
                    </a:p>
                    <a:p>
                      <a:endParaRPr lang="en-AE" sz="1600" dirty="0"/>
                    </a:p>
                    <a:p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0888"/>
                  </a:ext>
                </a:extLst>
              </a:tr>
            </a:tbl>
          </a:graphicData>
        </a:graphic>
      </p:graphicFrame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DEDDFBD-5CE8-EF42-AE5A-EBB113EB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91" y="2769506"/>
            <a:ext cx="3492036" cy="818979"/>
          </a:xfrm>
          <a:prstGeom prst="rect">
            <a:avLst/>
          </a:prstGeom>
        </p:spPr>
      </p:pic>
      <p:pic>
        <p:nvPicPr>
          <p:cNvPr id="12" name="Picture 11" descr="A picture containing text, wall, shoji, indoor&#10;&#10;Description automatically generated">
            <a:extLst>
              <a:ext uri="{FF2B5EF4-FFF2-40B4-BE49-F238E27FC236}">
                <a16:creationId xmlns:a16="http://schemas.microsoft.com/office/drawing/2014/main" id="{8D7E3CA6-6724-2543-BE8A-0B34DD465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91" y="3851662"/>
            <a:ext cx="3870413" cy="989429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BD0086-DFCD-D246-9A9B-5223BDB1C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877" y="5389399"/>
            <a:ext cx="3898900" cy="749300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219D8B4A-2131-5C4A-B41D-52C0A35E9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452" y="5732312"/>
            <a:ext cx="3848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5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1001</Words>
  <Application>Microsoft Office PowerPoint</Application>
  <PresentationFormat>Widescreen</PresentationFormat>
  <Paragraphs>167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Times</vt:lpstr>
      <vt:lpstr>Wingdings 2</vt:lpstr>
      <vt:lpstr>Dividend</vt:lpstr>
      <vt:lpstr>CIs 2403-object oriented programming</vt:lpstr>
      <vt:lpstr>Document Revision CONTROL (DRC)</vt:lpstr>
      <vt:lpstr>Lecture Notes</vt:lpstr>
      <vt:lpstr>Lecture OUTLINE</vt:lpstr>
      <vt:lpstr>LECTURE OBJECTIVES</vt:lpstr>
      <vt:lpstr>Introduction</vt:lpstr>
      <vt:lpstr>PowerPoint Presentation</vt:lpstr>
      <vt:lpstr>WHEN TO USE composition? </vt:lpstr>
      <vt:lpstr>When to USE COMPOSITION?-Example</vt:lpstr>
      <vt:lpstr>Composition-ExamplEs</vt:lpstr>
      <vt:lpstr>composition</vt:lpstr>
      <vt:lpstr>3.  1:1 composition </vt:lpstr>
      <vt:lpstr>3.  1:1 composition  </vt:lpstr>
      <vt:lpstr>3.  1:1 Association – Unidirectional - coding</vt:lpstr>
      <vt:lpstr>3.  1:1 Association – Unidirectional - coding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Abdullrhman Alshemeili</cp:lastModifiedBy>
  <cp:revision>103</cp:revision>
  <dcterms:created xsi:type="dcterms:W3CDTF">2020-06-07T07:58:57Z</dcterms:created>
  <dcterms:modified xsi:type="dcterms:W3CDTF">2022-05-10T17:17:02Z</dcterms:modified>
</cp:coreProperties>
</file>