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72" r:id="rId4"/>
    <p:sldId id="273" r:id="rId5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BA34B-670B-440E-B124-B66CFC77B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5308DB-905E-4760-8C81-E1CC4913B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2EBC1-58F9-439C-BDBE-2654C8EF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C63B4-DA0E-414C-AE6A-3DE6CEC6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D8EF9-65EF-4055-8F1B-1AC67F29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0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F029A-2E60-4B44-9A6A-80D3AE05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4D337-072C-4B16-B51D-759528DF5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6624E-7E89-4C0C-8615-FBBD7D8C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43811-3DEF-4855-B90F-8B9168CD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CDEAE-2B92-420D-858B-AD5BC5D7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6B0B40-188B-47A3-B53B-C65F8C093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49200-0A12-413C-93C2-BE9D4111A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F6E5F-07B0-453D-B753-F871D972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F5147-4937-417C-862B-087EAFB6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07A36-1CBA-449C-A4BC-8173853B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3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251CA-8218-423C-9212-458B740F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136525"/>
            <a:ext cx="11330246" cy="6116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A85B9-1097-4605-9D18-1C5F4B229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872836"/>
            <a:ext cx="11330247" cy="5345084"/>
          </a:xfrm>
        </p:spPr>
        <p:txBody>
          <a:bodyPr>
            <a:normAutofit/>
          </a:bodyPr>
          <a:lstStyle>
            <a:lvl1pPr>
              <a:defRPr sz="1800"/>
            </a:lvl1pPr>
            <a:lvl2pPr marL="685800" indent="-228600">
              <a:lnSpc>
                <a:spcPct val="125000"/>
              </a:lnSpc>
              <a:buFont typeface="Wingdings" panose="05000000000000000000" pitchFamily="2" charset="2"/>
              <a:buChar char="ü"/>
              <a:defRPr sz="1600"/>
            </a:lvl2pPr>
            <a:lvl3pPr marL="1143000" indent="-228600">
              <a:lnSpc>
                <a:spcPct val="125000"/>
              </a:lnSpc>
              <a:buFont typeface="Wingdings" panose="05000000000000000000" pitchFamily="2" charset="2"/>
              <a:buChar char="§"/>
              <a:defRPr sz="1400"/>
            </a:lvl3pPr>
            <a:lvl4pPr>
              <a:lnSpc>
                <a:spcPct val="125000"/>
              </a:lnSpc>
              <a:defRPr sz="1200"/>
            </a:lvl4pPr>
            <a:lvl5pPr>
              <a:lnSpc>
                <a:spcPct val="125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749E0-E0E8-4884-8782-5762146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7E8FC-B196-419C-86FF-21637ED2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EC23-2404-48EB-AAC2-4F1FBD92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3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285DA-C465-462C-B702-C68EC8A0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61BA5F-DF45-4C0A-A622-EFCDF57FF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74978-CE22-4B97-89CA-2DC69664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DD5FE-BCB7-4DDB-85CD-C2A7223A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35DFD-2A78-4DAF-BC3B-C9C76736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2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E42A3-749B-49E0-9240-65691547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0ADA7-BD77-4203-B831-537B834C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1AEC7-017C-4580-A4BF-918401B90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BFB15-863C-405A-B71D-5CDAD6F4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DCD5C-152E-4B26-ABF1-5784ECEF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8B57B-6BA8-41B3-AF35-9D09A78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8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D9940-EE9E-4DDA-8DC9-469390A6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F9D33-831F-4117-9DEC-4EC02729C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251BE3-B3E0-4FE7-B176-9C086D371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FBD1F-96D0-4507-A927-8EE477F30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451FA-3305-4F03-8F5B-DA76BFA0E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F4F63-A659-46F9-AA11-C97A7AAB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B7CA12-BF3A-4AC4-B9CC-E5EAA6CF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1975ED-851D-4134-8F58-0EFBB290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7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73913-C3A0-403A-A0A8-06F3F311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D952CD-6864-443B-A1D9-95657E13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5D91A6-63E0-4A50-ACBD-25556DAC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382175-5F9F-47C4-BF6C-C050012E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5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76E33D-F8EB-492F-A8B0-24D43FE9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6168F-0CF2-4313-83B5-B019431C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098A3-53F9-44CB-80D4-FD030A21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9A5B8-489A-42DA-B489-DA8A1900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2FE2C-A4B1-40AF-8647-B90928235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92C47-8FEC-4D81-9987-E625737A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28B39-BFB3-4ACD-B5BE-0BD4CCAD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755FC-FB78-4226-B45F-7234EA9B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ACEF6-DC6C-4D23-8AB4-5A05EA27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66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283BA-09E2-4414-BF6D-A23F7388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38071C-7C62-4AB1-851B-F9DC9BEF6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2EC905-315A-4D63-A12D-5ECAE27B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B5ABA-E619-47C8-B23A-C05857CA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7035FB-841C-4046-AADD-FC6A3F4E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228E3-FC97-4B03-87CD-2F038AB8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3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8729E5-53EC-48FB-B133-DB4FC277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373C5-C2E8-45EC-908B-B737AB73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A3C51-E34B-43B4-B613-28876249E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325B-BE43-4DCC-9D10-1BD3DDE4B94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DD3B1-A137-45AC-8727-8770B4053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1B0F5-2C6F-41B2-95AD-0C9988754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5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C71F-8A13-4931-A763-4F9A70E7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IoT </a:t>
            </a:r>
            <a:r>
              <a:rPr lang="ko-KR" altLang="en-US" dirty="0"/>
              <a:t>플랫폼과 </a:t>
            </a:r>
            <a:r>
              <a:rPr lang="en-US" altLang="ko-KR" dirty="0"/>
              <a:t>IoT </a:t>
            </a:r>
            <a:r>
              <a:rPr lang="ko-KR" altLang="en-US" dirty="0"/>
              <a:t>장치 설계 과제 </a:t>
            </a:r>
            <a:r>
              <a:rPr lang="en-US" altLang="ko-KR" dirty="0"/>
              <a:t>– </a:t>
            </a:r>
            <a:r>
              <a:rPr lang="ko-KR" altLang="en-US" dirty="0" err="1"/>
              <a:t>공기질</a:t>
            </a:r>
            <a:r>
              <a:rPr lang="ko-KR" altLang="en-US" dirty="0"/>
              <a:t> 데이터 기반 </a:t>
            </a:r>
            <a:r>
              <a:rPr lang="ko-KR" altLang="en-US" dirty="0" err="1"/>
              <a:t>다변량</a:t>
            </a:r>
            <a:r>
              <a:rPr lang="ko-KR" altLang="en-US" dirty="0"/>
              <a:t> 시계열 예측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9A27E-E08B-42D0-9B1E-6C89F400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1229888"/>
            <a:ext cx="11330247" cy="534508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다양한 딥러닝 모델을 활용한 </a:t>
            </a:r>
            <a:r>
              <a:rPr lang="ko-KR" altLang="en-US" dirty="0" err="1"/>
              <a:t>공기질</a:t>
            </a:r>
            <a:r>
              <a:rPr lang="en-US" altLang="ko-KR" dirty="0"/>
              <a:t>(</a:t>
            </a:r>
            <a:r>
              <a:rPr lang="ko-KR" altLang="en-US" dirty="0" err="1"/>
              <a:t>다변량</a:t>
            </a:r>
            <a:r>
              <a:rPr lang="en-US" altLang="ko-KR" dirty="0"/>
              <a:t>)</a:t>
            </a:r>
            <a:r>
              <a:rPr lang="ko-KR" altLang="en-US" dirty="0"/>
              <a:t> 데이터 분석 및 예측 모델 구현</a:t>
            </a:r>
            <a:endParaRPr lang="en-US" altLang="ko-KR" dirty="0"/>
          </a:p>
          <a:p>
            <a:pPr lvl="1"/>
            <a:r>
              <a:rPr lang="ko-KR" altLang="en-US" dirty="0"/>
              <a:t>주어진 </a:t>
            </a:r>
            <a:r>
              <a:rPr lang="en-US" altLang="ko-KR" dirty="0"/>
              <a:t>.csv </a:t>
            </a:r>
            <a:r>
              <a:rPr lang="ko-KR" altLang="en-US" dirty="0"/>
              <a:t>파일</a:t>
            </a:r>
            <a:r>
              <a:rPr lang="en-US" altLang="ko-KR" dirty="0"/>
              <a:t>(AirQualityUCI.csv)</a:t>
            </a:r>
            <a:r>
              <a:rPr lang="ko-KR" altLang="en-US" dirty="0"/>
              <a:t>을 활용하여 </a:t>
            </a:r>
            <a:r>
              <a:rPr lang="ko-KR" altLang="en-US" dirty="0" err="1"/>
              <a:t>공기질</a:t>
            </a:r>
            <a:r>
              <a:rPr lang="ko-KR" altLang="en-US" dirty="0"/>
              <a:t> 데이터를 분석하고 예측 모델을 구현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* </a:t>
            </a:r>
            <a:r>
              <a:rPr lang="ko-KR" altLang="en-US" dirty="0"/>
              <a:t>데이터셋 </a:t>
            </a:r>
            <a:r>
              <a:rPr lang="en-US" altLang="ko-KR" dirty="0"/>
              <a:t>(</a:t>
            </a:r>
            <a:r>
              <a:rPr lang="en-US" altLang="ko-KR" dirty="0" err="1"/>
              <a:t>AirQuality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ko-KR" altLang="en-US" dirty="0"/>
              <a:t>   다운로드 링크</a:t>
            </a:r>
            <a:r>
              <a:rPr lang="en-US" altLang="ko-KR" dirty="0"/>
              <a:t> : https://archive.ics.uci.edu/dataset/360/air+quality</a:t>
            </a:r>
          </a:p>
          <a:p>
            <a:pPr lvl="1"/>
            <a:r>
              <a:rPr lang="ko-KR" altLang="en-US" dirty="0"/>
              <a:t>다음의 슬라이드 장표들과 제공된 </a:t>
            </a:r>
            <a:r>
              <a:rPr lang="en-US" altLang="ko-KR" dirty="0" err="1"/>
              <a:t>ipynb</a:t>
            </a:r>
            <a:r>
              <a:rPr lang="en-US" altLang="ko-KR" dirty="0"/>
              <a:t> </a:t>
            </a:r>
            <a:r>
              <a:rPr lang="ko-KR" altLang="en-US" dirty="0"/>
              <a:t>파일을 확인하여 제공된 데이터셋의 데이터 분석</a:t>
            </a:r>
            <a:endParaRPr lang="en-US" altLang="ko-KR" dirty="0"/>
          </a:p>
          <a:p>
            <a:pPr marL="685800" marR="0" lvl="1" indent="-228600" algn="l" defTabSz="914400" rtl="0" eaLnBrk="1" fontAlgn="auto" latinLnBrk="1" hangingPunct="1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AirQuality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데이터셋의 주요 변수 간 상관관계가 높은 변수들과 낮은 변수들을 분리하여 데이터셋을 구성하고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해당 데이터셋들 각각에 대해 예측 모델 개발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457200" marR="0" lvl="1" indent="0" algn="l" defTabSz="914400" rtl="0" eaLnBrk="1" fontAlgn="auto" latinLnBrk="1" hangingPunct="1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상관관계 높은 변수 그룹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pt-BR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＂C6H6(GT)＂, ＂PT08.S2(NMHC)＂, ＂PT08.S5(O3)“</a:t>
            </a:r>
          </a:p>
          <a:p>
            <a:pPr marL="457200" marR="0" lvl="1" indent="0" algn="l" defTabSz="914400" rtl="0" eaLnBrk="1" fontAlgn="auto" latinLnBrk="1" hangingPunct="1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t-BR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예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상관관계 낮은 변수 그룹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– "T", "RH", "AH"</a:t>
            </a:r>
            <a:endParaRPr lang="en-US" altLang="ko-KR" dirty="0"/>
          </a:p>
          <a:p>
            <a:pPr lvl="1"/>
            <a:r>
              <a:rPr lang="ko-KR" altLang="en-US" dirty="0"/>
              <a:t>결과보고서 </a:t>
            </a:r>
            <a:r>
              <a:rPr lang="en-US" altLang="ko-KR" dirty="0"/>
              <a:t>PPT </a:t>
            </a:r>
            <a:r>
              <a:rPr lang="ko-KR" altLang="en-US" dirty="0"/>
              <a:t>제작</a:t>
            </a:r>
            <a:r>
              <a:rPr lang="en-US" altLang="ko-KR" dirty="0"/>
              <a:t>, </a:t>
            </a:r>
            <a:r>
              <a:rPr lang="ko-KR" altLang="en-US" dirty="0"/>
              <a:t>제출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개발한 코드에 대한 설명 자료</a:t>
            </a:r>
            <a:r>
              <a:rPr lang="en-US" altLang="ko-KR" dirty="0"/>
              <a:t>, </a:t>
            </a:r>
            <a:r>
              <a:rPr lang="ko-KR" altLang="en-US" dirty="0"/>
              <a:t>데이터셋에 대한 분석</a:t>
            </a:r>
            <a:r>
              <a:rPr lang="en-US" altLang="ko-KR" dirty="0"/>
              <a:t>, </a:t>
            </a:r>
            <a:r>
              <a:rPr lang="ko-KR" altLang="en-US" dirty="0"/>
              <a:t>각 모델들의 성능 및 결과값 분석 포함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모델 결과에 대한 분석은 슬라이드 </a:t>
            </a:r>
            <a:r>
              <a:rPr lang="en-US" altLang="ko-KR" dirty="0"/>
              <a:t>#4</a:t>
            </a:r>
            <a:r>
              <a:rPr lang="ko-KR" altLang="en-US" dirty="0"/>
              <a:t> 참조</a:t>
            </a:r>
            <a:r>
              <a:rPr lang="en-US" altLang="ko-KR" dirty="0"/>
              <a:t>(</a:t>
            </a:r>
            <a:r>
              <a:rPr lang="ko-KR" altLang="en-US" dirty="0"/>
              <a:t>이와 동일하게 분석할 필요는 없음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파일의 제출은 아래와 같이 </a:t>
            </a:r>
            <a:r>
              <a:rPr lang="en-US" altLang="ko-KR" dirty="0"/>
              <a:t>“</a:t>
            </a:r>
            <a:r>
              <a:rPr lang="ko-KR" altLang="en-US" dirty="0"/>
              <a:t>공기질예측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.zip”</a:t>
            </a:r>
            <a:r>
              <a:rPr lang="ko-KR" altLang="en-US" dirty="0"/>
              <a:t>으로 제출 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6</a:t>
            </a:r>
            <a:r>
              <a:rPr lang="ko-KR" altLang="en-US" b="1" dirty="0">
                <a:solidFill>
                  <a:srgbClr val="FF0000"/>
                </a:solidFill>
              </a:rPr>
              <a:t>월 </a:t>
            </a:r>
            <a:r>
              <a:rPr lang="en-US" altLang="ko-KR" b="1" dirty="0">
                <a:solidFill>
                  <a:srgbClr val="FF0000"/>
                </a:solidFill>
              </a:rPr>
              <a:t>17</a:t>
            </a:r>
            <a:r>
              <a:rPr lang="ko-KR" altLang="en-US" b="1" dirty="0">
                <a:solidFill>
                  <a:srgbClr val="FF0000"/>
                </a:solidFill>
              </a:rPr>
              <a:t>일 </a:t>
            </a:r>
            <a:r>
              <a:rPr lang="en-US" altLang="ko-KR" b="1" dirty="0">
                <a:solidFill>
                  <a:srgbClr val="FF0000"/>
                </a:solidFill>
              </a:rPr>
              <a:t>19</a:t>
            </a:r>
            <a:r>
              <a:rPr lang="ko-KR" altLang="en-US" b="1" dirty="0">
                <a:solidFill>
                  <a:srgbClr val="FF0000"/>
                </a:solidFill>
              </a:rPr>
              <a:t>시 까지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eCampus</a:t>
            </a:r>
            <a:r>
              <a:rPr lang="ko-KR" altLang="en-US" b="1" dirty="0">
                <a:solidFill>
                  <a:srgbClr val="FF0000"/>
                </a:solidFill>
              </a:rPr>
              <a:t> 업로드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79794-B797-67B2-F698-B663FF6C2103}"/>
              </a:ext>
            </a:extLst>
          </p:cNvPr>
          <p:cNvSpPr txBox="1"/>
          <p:nvPr/>
        </p:nvSpPr>
        <p:spPr>
          <a:xfrm>
            <a:off x="493474" y="820585"/>
            <a:ext cx="8422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</a:rPr>
              <a:t>과제 개요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EAA095-E8EB-49DA-8C66-DCD64E08AAEA}"/>
              </a:ext>
            </a:extLst>
          </p:cNvPr>
          <p:cNvSpPr txBox="1"/>
          <p:nvPr/>
        </p:nvSpPr>
        <p:spPr>
          <a:xfrm>
            <a:off x="493474" y="820585"/>
            <a:ext cx="8422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</a:rPr>
              <a:t>데이터셋 설명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87B3277-8D69-43C8-8051-11ECA394A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14659"/>
              </p:ext>
            </p:extLst>
          </p:nvPr>
        </p:nvGraphicFramePr>
        <p:xfrm>
          <a:off x="1288010" y="1684866"/>
          <a:ext cx="10002289" cy="276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429">
                  <a:extLst>
                    <a:ext uri="{9D8B030D-6E8A-4147-A177-3AD203B41FA5}">
                      <a16:colId xmlns:a16="http://schemas.microsoft.com/office/drawing/2014/main" val="3540588280"/>
                    </a:ext>
                  </a:extLst>
                </a:gridCol>
                <a:gridCol w="8126860">
                  <a:extLst>
                    <a:ext uri="{9D8B030D-6E8A-4147-A177-3AD203B41FA5}">
                      <a16:colId xmlns:a16="http://schemas.microsoft.com/office/drawing/2014/main" val="2451810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354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 Quality UCI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46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출처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UCI Machine Learning Repository </a:t>
                      </a:r>
                    </a:p>
                    <a:p>
                      <a:r>
                        <a:rPr lang="en-US" b="0" dirty="0"/>
                        <a:t>(</a:t>
                      </a:r>
                      <a:r>
                        <a:rPr lang="en-US" altLang="ko-KR" dirty="0"/>
                        <a:t>https://archive.ics.uci.edu/ml/datasets/Air+Quality)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99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특성 수</a:t>
                      </a:r>
                      <a:endParaRPr lang="en-US" altLang="ko-KR" b="0" dirty="0"/>
                    </a:p>
                    <a:p>
                      <a:r>
                        <a:rPr lang="en-US" altLang="ko-KR" b="0" dirty="0"/>
                        <a:t>(feature </a:t>
                      </a:r>
                      <a:r>
                        <a:rPr lang="ko-KR" altLang="en-US" b="0" dirty="0"/>
                        <a:t>수</a:t>
                      </a:r>
                      <a:r>
                        <a:rPr lang="en-US" altLang="ko-KR" b="0" dirty="0"/>
                        <a:t>)</a:t>
                      </a:r>
                      <a:endParaRPr lang="ko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개 센서 기반 특성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날짜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시간 포함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668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0"/>
                        <a:t>샘플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9,358</a:t>
                      </a:r>
                      <a:r>
                        <a:rPr lang="ko-KR" altLang="en-US" dirty="0"/>
                        <a:t>개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 분량</a:t>
                      </a:r>
                      <a:r>
                        <a:rPr lang="en-US" altLang="ko-KR" dirty="0"/>
                        <a:t>, 1</a:t>
                      </a:r>
                      <a:r>
                        <a:rPr lang="ko-KR" altLang="en-US" dirty="0"/>
                        <a:t>시간 간격 측정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61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측정 주기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0" dirty="0"/>
                        <a:t>1</a:t>
                      </a:r>
                      <a:r>
                        <a:rPr lang="ko-KR" altLang="en-US" b="0" dirty="0"/>
                        <a:t>시간 간격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485562"/>
                  </a:ext>
                </a:extLst>
              </a:tr>
            </a:tbl>
          </a:graphicData>
        </a:graphic>
      </p:graphicFrame>
      <p:sp>
        <p:nvSpPr>
          <p:cNvPr id="8" name="제목 1">
            <a:extLst>
              <a:ext uri="{FF2B5EF4-FFF2-40B4-BE49-F238E27FC236}">
                <a16:creationId xmlns:a16="http://schemas.microsoft.com/office/drawing/2014/main" id="{8BD818FB-D5B9-4319-9040-AB199FD2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136525"/>
            <a:ext cx="11330246" cy="61162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IoT </a:t>
            </a:r>
            <a:r>
              <a:rPr lang="ko-KR" altLang="en-US" dirty="0"/>
              <a:t>플랫폼과 </a:t>
            </a:r>
            <a:r>
              <a:rPr lang="en-US" altLang="ko-KR" dirty="0"/>
              <a:t>IoT </a:t>
            </a:r>
            <a:r>
              <a:rPr lang="ko-KR" altLang="en-US" dirty="0"/>
              <a:t>장치 설계 과제 </a:t>
            </a:r>
            <a:r>
              <a:rPr lang="en-US" altLang="ko-KR" dirty="0"/>
              <a:t>– </a:t>
            </a:r>
            <a:r>
              <a:rPr lang="ko-KR" altLang="en-US" dirty="0" err="1"/>
              <a:t>공기질</a:t>
            </a:r>
            <a:r>
              <a:rPr lang="ko-KR" altLang="en-US" dirty="0"/>
              <a:t> 데이터 기반 </a:t>
            </a:r>
            <a:r>
              <a:rPr lang="ko-KR" altLang="en-US" dirty="0" err="1"/>
              <a:t>다변량</a:t>
            </a:r>
            <a:r>
              <a:rPr lang="ko-KR" altLang="en-US" dirty="0"/>
              <a:t> 시계열 예측</a:t>
            </a:r>
          </a:p>
        </p:txBody>
      </p:sp>
    </p:spTree>
    <p:extLst>
      <p:ext uri="{BB962C8B-B14F-4D97-AF65-F5344CB8AC3E}">
        <p14:creationId xmlns:p14="http://schemas.microsoft.com/office/powerpoint/2010/main" val="349554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391489-BDA7-4BC5-BD2B-E7291E05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909" y="895143"/>
            <a:ext cx="6694591" cy="5962857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88ECEAE-043D-435A-8F93-1360B764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136525"/>
            <a:ext cx="11330246" cy="61162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IoT </a:t>
            </a:r>
            <a:r>
              <a:rPr lang="ko-KR" altLang="en-US" dirty="0"/>
              <a:t>플랫폼과 </a:t>
            </a:r>
            <a:r>
              <a:rPr lang="en-US" altLang="ko-KR" dirty="0"/>
              <a:t>IoT </a:t>
            </a:r>
            <a:r>
              <a:rPr lang="ko-KR" altLang="en-US" dirty="0"/>
              <a:t>장치 설계 과제 </a:t>
            </a:r>
            <a:r>
              <a:rPr lang="en-US" altLang="ko-KR" dirty="0"/>
              <a:t>– </a:t>
            </a:r>
            <a:r>
              <a:rPr lang="ko-KR" altLang="en-US" dirty="0" err="1"/>
              <a:t>공기질</a:t>
            </a:r>
            <a:r>
              <a:rPr lang="ko-KR" altLang="en-US" dirty="0"/>
              <a:t> 데이터 기반 </a:t>
            </a:r>
            <a:r>
              <a:rPr lang="ko-KR" altLang="en-US" dirty="0" err="1"/>
              <a:t>다변량</a:t>
            </a:r>
            <a:r>
              <a:rPr lang="ko-KR" altLang="en-US" dirty="0"/>
              <a:t> 시계열 예측</a:t>
            </a:r>
          </a:p>
        </p:txBody>
      </p:sp>
    </p:spTree>
    <p:extLst>
      <p:ext uri="{BB962C8B-B14F-4D97-AF65-F5344CB8AC3E}">
        <p14:creationId xmlns:p14="http://schemas.microsoft.com/office/powerpoint/2010/main" val="114326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893B6CE-6480-4A18-ACDD-C58C9D75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328418"/>
            <a:ext cx="9345329" cy="458216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F99EEAD7-CD31-4F14-9EF0-ACBFFC51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136525"/>
            <a:ext cx="11330246" cy="61162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IoT </a:t>
            </a:r>
            <a:r>
              <a:rPr lang="ko-KR" altLang="en-US" dirty="0"/>
              <a:t>플랫폼과 </a:t>
            </a:r>
            <a:r>
              <a:rPr lang="en-US" altLang="ko-KR" dirty="0"/>
              <a:t>IoT </a:t>
            </a:r>
            <a:r>
              <a:rPr lang="ko-KR" altLang="en-US" dirty="0"/>
              <a:t>장치 설계 과제 </a:t>
            </a:r>
            <a:r>
              <a:rPr lang="en-US" altLang="ko-KR" dirty="0"/>
              <a:t>– </a:t>
            </a:r>
            <a:r>
              <a:rPr lang="ko-KR" altLang="en-US" dirty="0" err="1"/>
              <a:t>공기질</a:t>
            </a:r>
            <a:r>
              <a:rPr lang="ko-KR" altLang="en-US" dirty="0"/>
              <a:t> 데이터 기반 </a:t>
            </a:r>
            <a:r>
              <a:rPr lang="ko-KR" altLang="en-US" dirty="0" err="1"/>
              <a:t>다변량</a:t>
            </a:r>
            <a:r>
              <a:rPr lang="ko-KR" altLang="en-US" dirty="0"/>
              <a:t> 시계열 예측</a:t>
            </a:r>
          </a:p>
        </p:txBody>
      </p:sp>
    </p:spTree>
    <p:extLst>
      <p:ext uri="{BB962C8B-B14F-4D97-AF65-F5344CB8AC3E}">
        <p14:creationId xmlns:p14="http://schemas.microsoft.com/office/powerpoint/2010/main" val="28659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6464</TotalTime>
  <Words>323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IoT 플랫폼과 IoT 장치 설계 과제 – 공기질 데이터 기반 다변량 시계열 예측</vt:lpstr>
      <vt:lpstr>IoT 플랫폼과 IoT 장치 설계 과제 – 공기질 데이터 기반 다변량 시계열 예측</vt:lpstr>
      <vt:lpstr>IoT 플랫폼과 IoT 장치 설계 과제 – 공기질 데이터 기반 다변량 시계열 예측</vt:lpstr>
      <vt:lpstr>IoT 플랫폼과 IoT 장치 설계 과제 – 공기질 데이터 기반 다변량 시계열 예측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컴비전 프로젝트 – 신호등 분류 프로그램</dc:title>
  <dc:creator>김영규</dc:creator>
  <cp:lastModifiedBy>한진 김</cp:lastModifiedBy>
  <cp:revision>183</cp:revision>
  <cp:lastPrinted>2023-11-08T08:19:10Z</cp:lastPrinted>
  <dcterms:created xsi:type="dcterms:W3CDTF">2019-10-14T00:15:00Z</dcterms:created>
  <dcterms:modified xsi:type="dcterms:W3CDTF">2025-05-29T03:48:42Z</dcterms:modified>
</cp:coreProperties>
</file>