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98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348-323A-4222-87EE-DD5D78E18B29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7744-8DA9-4967-9D59-5DCD524E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9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348-323A-4222-87EE-DD5D78E18B29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7744-8DA9-4967-9D59-5DCD524E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3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348-323A-4222-87EE-DD5D78E18B29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7744-8DA9-4967-9D59-5DCD524E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348-323A-4222-87EE-DD5D78E18B29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7744-8DA9-4967-9D59-5DCD524E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6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348-323A-4222-87EE-DD5D78E18B29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7744-8DA9-4967-9D59-5DCD524E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0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348-323A-4222-87EE-DD5D78E18B29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7744-8DA9-4967-9D59-5DCD524E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1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348-323A-4222-87EE-DD5D78E18B29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7744-8DA9-4967-9D59-5DCD524E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6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348-323A-4222-87EE-DD5D78E18B29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7744-8DA9-4967-9D59-5DCD524E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7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348-323A-4222-87EE-DD5D78E18B29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7744-8DA9-4967-9D59-5DCD524E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348-323A-4222-87EE-DD5D78E18B29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7744-8DA9-4967-9D59-5DCD524E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2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348-323A-4222-87EE-DD5D78E18B29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7744-8DA9-4967-9D59-5DCD524E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7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817348-323A-4222-87EE-DD5D78E18B29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117744-8DA9-4967-9D59-5DCD524E7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0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3AC7750-56EA-AA3E-6C0E-1DAAA93FC3AB}"/>
              </a:ext>
            </a:extLst>
          </p:cNvPr>
          <p:cNvSpPr txBox="1"/>
          <p:nvPr/>
        </p:nvSpPr>
        <p:spPr>
          <a:xfrm>
            <a:off x="1579610" y="1241659"/>
            <a:ext cx="604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IoT </a:t>
            </a:r>
            <a:r>
              <a:rPr lang="ko-KR" altLang="en-US" sz="2400" dirty="0"/>
              <a:t>플랫폼과 </a:t>
            </a:r>
            <a:r>
              <a:rPr lang="en-US" altLang="ko-KR" sz="2400" dirty="0"/>
              <a:t>IoT  </a:t>
            </a:r>
            <a:r>
              <a:rPr lang="ko-KR" altLang="en-US" sz="2400" dirty="0"/>
              <a:t>장치 설계 은행 웹서버 개발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050F8-0C5E-723F-4102-50AD54764898}"/>
              </a:ext>
            </a:extLst>
          </p:cNvPr>
          <p:cNvSpPr txBox="1"/>
          <p:nvPr/>
        </p:nvSpPr>
        <p:spPr>
          <a:xfrm>
            <a:off x="6728059" y="5968904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2025254007 </a:t>
            </a:r>
            <a:r>
              <a:rPr lang="ko-KR" altLang="en-US" dirty="0"/>
              <a:t>남기현</a:t>
            </a:r>
          </a:p>
        </p:txBody>
      </p:sp>
    </p:spTree>
    <p:extLst>
      <p:ext uri="{BB962C8B-B14F-4D97-AF65-F5344CB8AC3E}">
        <p14:creationId xmlns:p14="http://schemas.microsoft.com/office/powerpoint/2010/main" val="41931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7314C72-98D1-4861-3D50-B47FD0F9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03" y="1002531"/>
            <a:ext cx="5543550" cy="3486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96BEF2-F2DE-A539-F66E-ACA08D572779}"/>
              </a:ext>
            </a:extLst>
          </p:cNvPr>
          <p:cNvSpPr txBox="1"/>
          <p:nvPr/>
        </p:nvSpPr>
        <p:spPr>
          <a:xfrm>
            <a:off x="664144" y="269507"/>
            <a:ext cx="6877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</a:t>
            </a:r>
            <a:endParaRPr lang="en-US" altLang="ko-KR" dirty="0"/>
          </a:p>
          <a:p>
            <a:r>
              <a:rPr lang="ko-KR" altLang="en-US" dirty="0"/>
              <a:t>아이디 비밀번호 인증하여 세션 생성 후 </a:t>
            </a:r>
            <a:r>
              <a:rPr lang="ko-KR" altLang="en-US" dirty="0" err="1"/>
              <a:t>메인화면</a:t>
            </a:r>
            <a:r>
              <a:rPr lang="en-US" altLang="ko-KR" dirty="0"/>
              <a:t>(</a:t>
            </a:r>
            <a:r>
              <a:rPr lang="ko-KR" altLang="en-US" dirty="0" err="1"/>
              <a:t>대쉬보드</a:t>
            </a:r>
            <a:r>
              <a:rPr lang="en-US" altLang="ko-KR" dirty="0"/>
              <a:t>)</a:t>
            </a:r>
            <a:r>
              <a:rPr lang="ko-KR" altLang="en-US" dirty="0"/>
              <a:t>로 이동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106B0-33E9-0D12-0D94-570142D609A8}"/>
              </a:ext>
            </a:extLst>
          </p:cNvPr>
          <p:cNvSpPr txBox="1"/>
          <p:nvPr/>
        </p:nvSpPr>
        <p:spPr>
          <a:xfrm>
            <a:off x="404261" y="3748819"/>
            <a:ext cx="4167739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&lt;!DOCTYPE </a:t>
            </a:r>
            <a:r>
              <a:rPr lang="ko-KR" altLang="en-US" sz="1100" dirty="0" err="1"/>
              <a:t>html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&lt;</a:t>
            </a:r>
            <a:r>
              <a:rPr lang="ko-KR" altLang="en-US" sz="1100" dirty="0" err="1"/>
              <a:t>html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&lt;</a:t>
            </a:r>
            <a:r>
              <a:rPr lang="ko-KR" altLang="en-US" sz="1100" dirty="0" err="1"/>
              <a:t>head</a:t>
            </a:r>
            <a:r>
              <a:rPr lang="ko-KR" altLang="en-US" sz="1100" dirty="0"/>
              <a:t>&gt;&lt;</a:t>
            </a:r>
            <a:r>
              <a:rPr lang="ko-KR" altLang="en-US" sz="1100" dirty="0" err="1"/>
              <a:t>title</a:t>
            </a:r>
            <a:r>
              <a:rPr lang="ko-KR" altLang="en-US" sz="1100" dirty="0"/>
              <a:t>&gt;로그인&lt;/</a:t>
            </a:r>
            <a:r>
              <a:rPr lang="ko-KR" altLang="en-US" sz="1100" dirty="0" err="1"/>
              <a:t>title</a:t>
            </a:r>
            <a:r>
              <a:rPr lang="ko-KR" altLang="en-US" sz="1100" dirty="0"/>
              <a:t>&gt;&lt;/</a:t>
            </a:r>
            <a:r>
              <a:rPr lang="ko-KR" altLang="en-US" sz="1100" dirty="0" err="1"/>
              <a:t>head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&lt;</a:t>
            </a:r>
            <a:r>
              <a:rPr lang="ko-KR" altLang="en-US" sz="1100" dirty="0" err="1"/>
              <a:t>body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&lt;h2&gt;로그인&lt;/h2&gt;</a:t>
            </a:r>
          </a:p>
          <a:p>
            <a:r>
              <a:rPr lang="ko-KR" altLang="en-US" sz="1100" dirty="0"/>
              <a:t>  &lt;</a:t>
            </a:r>
            <a:r>
              <a:rPr lang="ko-KR" altLang="en-US" sz="1100" dirty="0" err="1"/>
              <a:t>form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method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post</a:t>
            </a:r>
            <a:r>
              <a:rPr lang="ko-KR" altLang="en-US" sz="1100" dirty="0"/>
              <a:t>"&gt;</a:t>
            </a:r>
          </a:p>
          <a:p>
            <a:r>
              <a:rPr lang="ko-KR" altLang="en-US" sz="1100" dirty="0"/>
              <a:t>    아이디: &lt;</a:t>
            </a:r>
            <a:r>
              <a:rPr lang="ko-KR" altLang="en-US" sz="1100" dirty="0" err="1"/>
              <a:t>input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type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text</a:t>
            </a:r>
            <a:r>
              <a:rPr lang="ko-KR" altLang="en-US" sz="1100" dirty="0"/>
              <a:t>" </a:t>
            </a:r>
            <a:r>
              <a:rPr lang="ko-KR" altLang="en-US" sz="1100" dirty="0" err="1"/>
              <a:t>name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userid</a:t>
            </a:r>
            <a:r>
              <a:rPr lang="ko-KR" altLang="en-US" sz="1100" dirty="0"/>
              <a:t>"&gt;&lt;</a:t>
            </a:r>
            <a:r>
              <a:rPr lang="ko-KR" altLang="en-US" sz="1100" dirty="0" err="1"/>
              <a:t>br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비밀번호: &lt;</a:t>
            </a:r>
            <a:r>
              <a:rPr lang="ko-KR" altLang="en-US" sz="1100" dirty="0" err="1"/>
              <a:t>input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type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password</a:t>
            </a:r>
            <a:r>
              <a:rPr lang="ko-KR" altLang="en-US" sz="1100" dirty="0"/>
              <a:t>" </a:t>
            </a:r>
            <a:r>
              <a:rPr lang="ko-KR" altLang="en-US" sz="1100" dirty="0" err="1"/>
              <a:t>name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password</a:t>
            </a:r>
            <a:r>
              <a:rPr lang="ko-KR" altLang="en-US" sz="1100" dirty="0"/>
              <a:t>"&gt;&lt;</a:t>
            </a:r>
            <a:r>
              <a:rPr lang="ko-KR" altLang="en-US" sz="1100" dirty="0" err="1"/>
              <a:t>br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&lt;</a:t>
            </a:r>
            <a:r>
              <a:rPr lang="ko-KR" altLang="en-US" sz="1100" dirty="0" err="1"/>
              <a:t>input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type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submit</a:t>
            </a:r>
            <a:r>
              <a:rPr lang="ko-KR" altLang="en-US" sz="1100" dirty="0"/>
              <a:t>" </a:t>
            </a:r>
            <a:r>
              <a:rPr lang="ko-KR" altLang="en-US" sz="1100" dirty="0" err="1"/>
              <a:t>value</a:t>
            </a:r>
            <a:r>
              <a:rPr lang="ko-KR" altLang="en-US" sz="1100" dirty="0"/>
              <a:t>="로그인"&gt;</a:t>
            </a:r>
          </a:p>
          <a:p>
            <a:r>
              <a:rPr lang="ko-KR" altLang="en-US" sz="1100" dirty="0"/>
              <a:t>  &lt;/</a:t>
            </a:r>
            <a:r>
              <a:rPr lang="ko-KR" altLang="en-US" sz="1100" dirty="0" err="1"/>
              <a:t>form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{% 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error</a:t>
            </a:r>
            <a:r>
              <a:rPr lang="ko-KR" altLang="en-US" sz="1100" dirty="0"/>
              <a:t> %}&lt;</a:t>
            </a:r>
            <a:r>
              <a:rPr lang="ko-KR" altLang="en-US" sz="1100" dirty="0" err="1"/>
              <a:t>p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style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color:red</a:t>
            </a:r>
            <a:r>
              <a:rPr lang="ko-KR" altLang="en-US" sz="1100" dirty="0"/>
              <a:t>"&gt;{{ </a:t>
            </a:r>
            <a:r>
              <a:rPr lang="ko-KR" altLang="en-US" sz="1100" dirty="0" err="1"/>
              <a:t>error</a:t>
            </a:r>
            <a:r>
              <a:rPr lang="ko-KR" altLang="en-US" sz="1100" dirty="0"/>
              <a:t> }}&lt;/</a:t>
            </a:r>
            <a:r>
              <a:rPr lang="ko-KR" altLang="en-US" sz="1100" dirty="0" err="1"/>
              <a:t>p</a:t>
            </a:r>
            <a:r>
              <a:rPr lang="ko-KR" altLang="en-US" sz="1100" dirty="0"/>
              <a:t>&gt;{% </a:t>
            </a:r>
            <a:r>
              <a:rPr lang="ko-KR" altLang="en-US" sz="1100" dirty="0" err="1"/>
              <a:t>endif</a:t>
            </a:r>
            <a:r>
              <a:rPr lang="ko-KR" altLang="en-US" sz="1100" dirty="0"/>
              <a:t> %}</a:t>
            </a:r>
          </a:p>
          <a:p>
            <a:r>
              <a:rPr lang="ko-KR" altLang="en-US" sz="1100" dirty="0"/>
              <a:t>&lt;/</a:t>
            </a:r>
            <a:r>
              <a:rPr lang="ko-KR" altLang="en-US" sz="1100" dirty="0" err="1"/>
              <a:t>body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&lt;/</a:t>
            </a:r>
            <a:r>
              <a:rPr lang="ko-KR" altLang="en-US" sz="1100" dirty="0" err="1"/>
              <a:t>html</a:t>
            </a:r>
            <a:r>
              <a:rPr lang="ko-KR" altLang="en-US" sz="1100" dirty="0"/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5F9940-3CF1-91F7-84DD-359266CE44F4}"/>
              </a:ext>
            </a:extLst>
          </p:cNvPr>
          <p:cNvSpPr txBox="1"/>
          <p:nvPr/>
        </p:nvSpPr>
        <p:spPr>
          <a:xfrm>
            <a:off x="1097281" y="5746282"/>
            <a:ext cx="507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app.py </a:t>
            </a:r>
            <a:r>
              <a:rPr lang="ko-KR" altLang="en-US" dirty="0" err="1"/>
              <a:t>백엔드에서</a:t>
            </a:r>
            <a:r>
              <a:rPr lang="ko-KR" altLang="en-US" dirty="0"/>
              <a:t> </a:t>
            </a:r>
            <a:r>
              <a:rPr lang="en-US" altLang="ko-KR" dirty="0"/>
              <a:t>error </a:t>
            </a:r>
            <a:r>
              <a:rPr lang="ko-KR" altLang="en-US" dirty="0"/>
              <a:t>메시지 값이 있으면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33325-F4AD-663B-B4D1-9899EE247CBD}"/>
              </a:ext>
            </a:extLst>
          </p:cNvPr>
          <p:cNvSpPr txBox="1"/>
          <p:nvPr/>
        </p:nvSpPr>
        <p:spPr>
          <a:xfrm>
            <a:off x="298383" y="337948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login.html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25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8ABDC2-8D2A-ED5F-6C4F-09BC9C533AB9}"/>
              </a:ext>
            </a:extLst>
          </p:cNvPr>
          <p:cNvSpPr txBox="1"/>
          <p:nvPr/>
        </p:nvSpPr>
        <p:spPr>
          <a:xfrm>
            <a:off x="495701" y="420484"/>
            <a:ext cx="7050505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from flask import Flask, </a:t>
            </a:r>
            <a:r>
              <a:rPr lang="en-US" altLang="ko-KR" sz="1100" dirty="0" err="1"/>
              <a:t>render_template</a:t>
            </a:r>
            <a:r>
              <a:rPr lang="en-US" altLang="ko-KR" sz="1100" dirty="0"/>
              <a:t>, request, redirect, </a:t>
            </a:r>
            <a:r>
              <a:rPr lang="en-US" altLang="ko-KR" sz="1100" dirty="0" err="1"/>
              <a:t>url_for</a:t>
            </a:r>
            <a:r>
              <a:rPr lang="en-US" altLang="ko-KR" sz="1100" dirty="0"/>
              <a:t>, session</a:t>
            </a:r>
          </a:p>
          <a:p>
            <a:r>
              <a:rPr lang="en-US" altLang="ko-KR" sz="1100" dirty="0">
                <a:solidFill>
                  <a:srgbClr val="0070C0"/>
                </a:solidFill>
              </a:rPr>
              <a:t># flask </a:t>
            </a:r>
            <a:r>
              <a:rPr lang="ko-KR" altLang="en-US" sz="1100" dirty="0">
                <a:solidFill>
                  <a:srgbClr val="0070C0"/>
                </a:solidFill>
              </a:rPr>
              <a:t>모듈을 </a:t>
            </a:r>
            <a:r>
              <a:rPr lang="en-US" altLang="ko-KR" sz="1100" dirty="0">
                <a:solidFill>
                  <a:srgbClr val="0070C0"/>
                </a:solidFill>
              </a:rPr>
              <a:t>import </a:t>
            </a:r>
            <a:r>
              <a:rPr lang="ko-KR" altLang="en-US" sz="1100" dirty="0">
                <a:solidFill>
                  <a:srgbClr val="0070C0"/>
                </a:solidFill>
              </a:rPr>
              <a:t>하고</a:t>
            </a:r>
            <a:r>
              <a:rPr lang="en-US" altLang="ko-KR" sz="1100" dirty="0">
                <a:solidFill>
                  <a:srgbClr val="0070C0"/>
                </a:solidFill>
              </a:rPr>
              <a:t>, html </a:t>
            </a:r>
            <a:r>
              <a:rPr lang="ko-KR" altLang="en-US" sz="1100" dirty="0">
                <a:solidFill>
                  <a:srgbClr val="0070C0"/>
                </a:solidFill>
              </a:rPr>
              <a:t>템플릿을 웹페이지로 </a:t>
            </a:r>
            <a:r>
              <a:rPr lang="ko-KR" altLang="en-US" sz="1100" dirty="0" err="1">
                <a:solidFill>
                  <a:srgbClr val="0070C0"/>
                </a:solidFill>
              </a:rPr>
              <a:t>랜더링</a:t>
            </a:r>
            <a:r>
              <a:rPr lang="en-US" altLang="ko-KR" sz="1100" dirty="0">
                <a:solidFill>
                  <a:srgbClr val="0070C0"/>
                </a:solidFill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</a:rPr>
              <a:t>클라이언트로 부터 전달되는 요청 데이터 접근가능</a:t>
            </a:r>
            <a:endParaRPr lang="en-US" altLang="ko-KR" sz="1100" dirty="0">
              <a:solidFill>
                <a:srgbClr val="0070C0"/>
              </a:solidFill>
            </a:endParaRPr>
          </a:p>
          <a:p>
            <a:r>
              <a:rPr lang="en-US" altLang="ko-KR" sz="1100" dirty="0" err="1">
                <a:solidFill>
                  <a:srgbClr val="0070C0"/>
                </a:solidFill>
              </a:rPr>
              <a:t>url</a:t>
            </a:r>
            <a:r>
              <a:rPr lang="en-US" altLang="ko-KR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 err="1">
                <a:solidFill>
                  <a:srgbClr val="0070C0"/>
                </a:solidFill>
              </a:rPr>
              <a:t>리디렉션으로</a:t>
            </a:r>
            <a:r>
              <a:rPr lang="ko-KR" altLang="en-US" sz="1100" dirty="0">
                <a:solidFill>
                  <a:srgbClr val="0070C0"/>
                </a:solidFill>
              </a:rPr>
              <a:t> 페이지 이동을 시키고 </a:t>
            </a:r>
            <a:r>
              <a:rPr lang="en-US" altLang="ko-KR" sz="1100" dirty="0" err="1">
                <a:solidFill>
                  <a:srgbClr val="0070C0"/>
                </a:solidFill>
              </a:rPr>
              <a:t>url</a:t>
            </a:r>
            <a:r>
              <a:rPr lang="ko-KR" altLang="en-US" sz="1100" dirty="0">
                <a:solidFill>
                  <a:srgbClr val="0070C0"/>
                </a:solidFill>
              </a:rPr>
              <a:t>함수를 이용하여 </a:t>
            </a:r>
            <a:r>
              <a:rPr lang="ko-KR" altLang="en-US" sz="1100" dirty="0" err="1">
                <a:solidFill>
                  <a:srgbClr val="0070C0"/>
                </a:solidFill>
              </a:rPr>
              <a:t>경로생성하며</a:t>
            </a:r>
            <a:r>
              <a:rPr lang="ko-KR" altLang="en-US" sz="1100" dirty="0">
                <a:solidFill>
                  <a:srgbClr val="0070C0"/>
                </a:solidFill>
              </a:rPr>
              <a:t> 세션정보를 저장하거나 불러올 수 있도록 </a:t>
            </a:r>
            <a:r>
              <a:rPr lang="ko-KR" altLang="en-US" sz="1100" dirty="0" err="1">
                <a:solidFill>
                  <a:srgbClr val="0070C0"/>
                </a:solidFill>
              </a:rPr>
              <a:t>임포트</a:t>
            </a:r>
            <a:endParaRPr lang="en-US" altLang="ko-KR" sz="1100" dirty="0">
              <a:solidFill>
                <a:srgbClr val="0070C0"/>
              </a:solidFill>
            </a:endParaRPr>
          </a:p>
          <a:p>
            <a:endParaRPr lang="en-US" altLang="ko-KR" sz="1100" dirty="0"/>
          </a:p>
          <a:p>
            <a:r>
              <a:rPr lang="en-US" altLang="ko-KR" sz="1100" dirty="0"/>
              <a:t>App = Flask(__name__) </a:t>
            </a:r>
            <a:r>
              <a:rPr lang="en-US" altLang="ko-KR" sz="1100" dirty="0">
                <a:solidFill>
                  <a:srgbClr val="0070C0"/>
                </a:solidFill>
              </a:rPr>
              <a:t>#flask </a:t>
            </a:r>
            <a:r>
              <a:rPr lang="ko-KR" altLang="en-US" sz="1100" dirty="0">
                <a:solidFill>
                  <a:srgbClr val="0070C0"/>
                </a:solidFill>
              </a:rPr>
              <a:t>생성자</a:t>
            </a:r>
            <a:endParaRPr lang="en-US" altLang="ko-KR" sz="1100" dirty="0">
              <a:solidFill>
                <a:srgbClr val="0070C0"/>
              </a:solidFill>
            </a:endParaRPr>
          </a:p>
          <a:p>
            <a:r>
              <a:rPr lang="en-US" altLang="ko-KR" sz="1100" dirty="0" err="1"/>
              <a:t>App.secret_key</a:t>
            </a:r>
            <a:r>
              <a:rPr lang="en-US" altLang="ko-KR" sz="1100" dirty="0"/>
              <a:t> = ＇</a:t>
            </a:r>
            <a:r>
              <a:rPr lang="en-US" altLang="ko-KR" sz="1100" dirty="0" err="1"/>
              <a:t>supersecretkey</a:t>
            </a:r>
            <a:r>
              <a:rPr lang="en-US" altLang="ko-KR" sz="1100" dirty="0"/>
              <a:t>＇  # </a:t>
            </a:r>
            <a:r>
              <a:rPr lang="ko-KR" altLang="en-US" sz="1100" dirty="0">
                <a:solidFill>
                  <a:srgbClr val="0070C0"/>
                </a:solidFill>
              </a:rPr>
              <a:t>세션 데이터를 암호화하기 위한 비밀 키</a:t>
            </a:r>
          </a:p>
          <a:p>
            <a:endParaRPr lang="ko-KR" altLang="en-US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사용자 정보 </a:t>
            </a:r>
            <a:r>
              <a:rPr lang="ko-KR" altLang="en-US" sz="1100" dirty="0" err="1"/>
              <a:t>딕셔너리</a:t>
            </a:r>
            <a:r>
              <a:rPr lang="en-US" altLang="ko-KR" sz="1100" dirty="0"/>
              <a:t> DB</a:t>
            </a:r>
            <a:r>
              <a:rPr lang="ko-KR" altLang="en-US" sz="1100" dirty="0"/>
              <a:t>이용하지 않고 계정 저장</a:t>
            </a:r>
            <a:endParaRPr lang="en-US" altLang="ko-KR" sz="1100" dirty="0"/>
          </a:p>
          <a:p>
            <a:r>
              <a:rPr lang="en-US" altLang="ko-KR" sz="1100" dirty="0"/>
              <a:t>Users = {</a:t>
            </a:r>
          </a:p>
          <a:p>
            <a:r>
              <a:rPr lang="en-US" altLang="ko-KR" sz="1100" dirty="0"/>
              <a:t>    ＇user1＇: {＇password＇: ＇pass1＇, ＇balance＇: 1000},</a:t>
            </a:r>
          </a:p>
          <a:p>
            <a:r>
              <a:rPr lang="en-US" altLang="ko-KR" sz="1100" dirty="0"/>
              <a:t>    ＇user2＇: {＇password＇: ＇pass2＇, ＇balance＇: 2000}</a:t>
            </a:r>
          </a:p>
          <a:p>
            <a:r>
              <a:rPr lang="en-US" altLang="ko-KR" sz="1100" dirty="0"/>
              <a:t>}</a:t>
            </a:r>
          </a:p>
          <a:p>
            <a:endParaRPr lang="en-US" altLang="ko-KR" sz="1100" dirty="0"/>
          </a:p>
          <a:p>
            <a:r>
              <a:rPr lang="en-US" altLang="ko-KR" sz="1100" dirty="0"/>
              <a:t>@app.route(＇/＇) </a:t>
            </a:r>
            <a:r>
              <a:rPr lang="en-US" altLang="ko-KR" sz="1100" dirty="0">
                <a:solidFill>
                  <a:srgbClr val="0070C0"/>
                </a:solidFill>
              </a:rPr>
              <a:t>#</a:t>
            </a:r>
            <a:r>
              <a:rPr lang="ko-KR" altLang="en-US" sz="1100" dirty="0" err="1">
                <a:solidFill>
                  <a:srgbClr val="0070C0"/>
                </a:solidFill>
              </a:rPr>
              <a:t>로컬호스트</a:t>
            </a:r>
            <a:r>
              <a:rPr lang="ko-KR" altLang="en-US" sz="1100" dirty="0">
                <a:solidFill>
                  <a:srgbClr val="0070C0"/>
                </a:solidFill>
              </a:rPr>
              <a:t> </a:t>
            </a:r>
            <a:r>
              <a:rPr lang="en-US" altLang="ko-KR" sz="11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http://localhost:5000</a:t>
            </a:r>
            <a:r>
              <a:rPr lang="en-US" altLang="ko-KR" sz="1100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ko-KR" sz="1100" dirty="0"/>
              <a:t>def home():</a:t>
            </a:r>
          </a:p>
          <a:p>
            <a:r>
              <a:rPr lang="en-US" altLang="ko-KR" sz="1100" dirty="0">
                <a:solidFill>
                  <a:srgbClr val="0070C0"/>
                </a:solidFill>
              </a:rPr>
              <a:t>    # </a:t>
            </a:r>
            <a:r>
              <a:rPr lang="ko-KR" altLang="en-US" sz="1100" dirty="0">
                <a:solidFill>
                  <a:srgbClr val="0070C0"/>
                </a:solidFill>
              </a:rPr>
              <a:t>루트 </a:t>
            </a:r>
            <a:r>
              <a:rPr lang="en-US" altLang="ko-KR" sz="1100" dirty="0">
                <a:solidFill>
                  <a:srgbClr val="0070C0"/>
                </a:solidFill>
              </a:rPr>
              <a:t>URL </a:t>
            </a:r>
            <a:r>
              <a:rPr lang="ko-KR" altLang="en-US" sz="1100" dirty="0">
                <a:solidFill>
                  <a:srgbClr val="0070C0"/>
                </a:solidFill>
              </a:rPr>
              <a:t>접속 시 로그인 페이지로 </a:t>
            </a:r>
            <a:r>
              <a:rPr lang="ko-KR" altLang="en-US" sz="1100" dirty="0" err="1">
                <a:solidFill>
                  <a:srgbClr val="0070C0"/>
                </a:solidFill>
              </a:rPr>
              <a:t>리다이렉트</a:t>
            </a:r>
            <a:endParaRPr lang="ko-KR" altLang="en-US" sz="1100" dirty="0">
              <a:solidFill>
                <a:srgbClr val="0070C0"/>
              </a:solidFill>
            </a:endParaRP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return redirect(</a:t>
            </a:r>
            <a:r>
              <a:rPr lang="en-US" altLang="ko-KR" sz="1100" dirty="0" err="1"/>
              <a:t>url_for</a:t>
            </a:r>
            <a:r>
              <a:rPr lang="en-US" altLang="ko-KR" sz="1100" dirty="0"/>
              <a:t>('login'))</a:t>
            </a:r>
          </a:p>
          <a:p>
            <a:endParaRPr lang="en-US" altLang="ko-KR" sz="1100" dirty="0"/>
          </a:p>
          <a:p>
            <a:r>
              <a:rPr lang="en-US" altLang="ko-KR" sz="1100" dirty="0"/>
              <a:t>@app.route('/login', methods=['GET', 'POST'])</a:t>
            </a:r>
          </a:p>
          <a:p>
            <a:r>
              <a:rPr lang="en-US" altLang="ko-KR" sz="1100" dirty="0"/>
              <a:t>def login():</a:t>
            </a:r>
          </a:p>
          <a:p>
            <a:r>
              <a:rPr lang="en-US" altLang="ko-KR" sz="1100" dirty="0"/>
              <a:t>    if </a:t>
            </a:r>
            <a:r>
              <a:rPr lang="en-US" altLang="ko-KR" sz="1100" dirty="0" err="1"/>
              <a:t>request.method</a:t>
            </a:r>
            <a:r>
              <a:rPr lang="en-US" altLang="ko-KR" sz="1100" dirty="0"/>
              <a:t> == 'POST':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>
                <a:solidFill>
                  <a:srgbClr val="0070C0"/>
                </a:solidFill>
              </a:rPr>
              <a:t># </a:t>
            </a:r>
            <a:r>
              <a:rPr lang="ko-KR" altLang="en-US" sz="1100" dirty="0">
                <a:solidFill>
                  <a:srgbClr val="0070C0"/>
                </a:solidFill>
              </a:rPr>
              <a:t>사용자가 제출한 로그인 정보 받기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 err="1"/>
              <a:t>userid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request.form</a:t>
            </a:r>
            <a:r>
              <a:rPr lang="en-US" altLang="ko-KR" sz="1100" dirty="0"/>
              <a:t>['</a:t>
            </a:r>
            <a:r>
              <a:rPr lang="en-US" altLang="ko-KR" sz="1100" dirty="0" err="1"/>
              <a:t>userid</a:t>
            </a:r>
            <a:r>
              <a:rPr lang="en-US" altLang="ko-KR" sz="1100" dirty="0"/>
              <a:t>']</a:t>
            </a:r>
          </a:p>
          <a:p>
            <a:r>
              <a:rPr lang="en-US" altLang="ko-KR" sz="1100" dirty="0"/>
              <a:t>        password = </a:t>
            </a:r>
            <a:r>
              <a:rPr lang="en-US" altLang="ko-KR" sz="1100" dirty="0" err="1"/>
              <a:t>request.form</a:t>
            </a:r>
            <a:r>
              <a:rPr lang="en-US" altLang="ko-KR" sz="1100" dirty="0"/>
              <a:t>['password']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</a:t>
            </a:r>
            <a:r>
              <a:rPr lang="en-US" altLang="ko-KR" sz="1100" dirty="0">
                <a:solidFill>
                  <a:srgbClr val="0070C0"/>
                </a:solidFill>
              </a:rPr>
              <a:t>  # </a:t>
            </a:r>
            <a:r>
              <a:rPr lang="ko-KR" altLang="en-US" sz="1100" dirty="0">
                <a:solidFill>
                  <a:srgbClr val="0070C0"/>
                </a:solidFill>
              </a:rPr>
              <a:t>해당 사용자 </a:t>
            </a:r>
            <a:r>
              <a:rPr lang="en-US" altLang="ko-KR" sz="1100" dirty="0">
                <a:solidFill>
                  <a:srgbClr val="0070C0"/>
                </a:solidFill>
              </a:rPr>
              <a:t>ID</a:t>
            </a:r>
            <a:r>
              <a:rPr lang="ko-KR" altLang="en-US" sz="1100" dirty="0">
                <a:solidFill>
                  <a:srgbClr val="0070C0"/>
                </a:solidFill>
              </a:rPr>
              <a:t>가 존재하고 비밀번호가 일치하는지 확인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user = </a:t>
            </a:r>
            <a:r>
              <a:rPr lang="en-US" altLang="ko-KR" sz="1100" dirty="0" err="1"/>
              <a:t>users.get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userid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    if user and user['password'] == password:</a:t>
            </a:r>
          </a:p>
          <a:p>
            <a:r>
              <a:rPr lang="en-US" altLang="ko-KR" sz="1100" dirty="0"/>
              <a:t>           </a:t>
            </a:r>
            <a:r>
              <a:rPr lang="en-US" altLang="ko-KR" sz="1100" dirty="0">
                <a:solidFill>
                  <a:srgbClr val="0070C0"/>
                </a:solidFill>
              </a:rPr>
              <a:t> # </a:t>
            </a:r>
            <a:r>
              <a:rPr lang="ko-KR" altLang="en-US" sz="1100" dirty="0">
                <a:solidFill>
                  <a:srgbClr val="0070C0"/>
                </a:solidFill>
              </a:rPr>
              <a:t>로그인 성공 시 세션에 사용자 정보 저장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session['</a:t>
            </a:r>
            <a:r>
              <a:rPr lang="en-US" altLang="ko-KR" sz="1100" dirty="0" err="1"/>
              <a:t>userid</a:t>
            </a:r>
            <a:r>
              <a:rPr lang="en-US" altLang="ko-KR" sz="1100" dirty="0"/>
              <a:t>'] = </a:t>
            </a:r>
            <a:r>
              <a:rPr lang="en-US" altLang="ko-KR" sz="1100" dirty="0" err="1"/>
              <a:t>userid</a:t>
            </a:r>
            <a:endParaRPr lang="en-US" altLang="ko-KR" sz="1100" dirty="0"/>
          </a:p>
          <a:p>
            <a:r>
              <a:rPr lang="en-US" altLang="ko-KR" sz="1100" dirty="0"/>
              <a:t>            return redirect(</a:t>
            </a:r>
            <a:r>
              <a:rPr lang="en-US" altLang="ko-KR" sz="1100" dirty="0" err="1"/>
              <a:t>url_for</a:t>
            </a:r>
            <a:r>
              <a:rPr lang="en-US" altLang="ko-KR" sz="1100" dirty="0"/>
              <a:t>('dashboard'))</a:t>
            </a:r>
          </a:p>
          <a:p>
            <a:r>
              <a:rPr lang="en-US" altLang="ko-KR" sz="1100" dirty="0"/>
              <a:t>        else:</a:t>
            </a:r>
          </a:p>
          <a:p>
            <a:r>
              <a:rPr lang="en-US" altLang="ko-KR" sz="1100" dirty="0"/>
              <a:t>           </a:t>
            </a:r>
            <a:r>
              <a:rPr lang="en-US" altLang="ko-KR" sz="1100" dirty="0">
                <a:solidFill>
                  <a:srgbClr val="0070C0"/>
                </a:solidFill>
              </a:rPr>
              <a:t> # </a:t>
            </a:r>
            <a:r>
              <a:rPr lang="ko-KR" altLang="en-US" sz="1100" dirty="0">
                <a:solidFill>
                  <a:srgbClr val="0070C0"/>
                </a:solidFill>
              </a:rPr>
              <a:t>로그인 실패 시 에러 메시지와 함께 로그인 폼 다시 렌더링</a:t>
            </a:r>
            <a:endParaRPr lang="en-US" altLang="ko-KR" sz="1100" dirty="0">
              <a:solidFill>
                <a:srgbClr val="0070C0"/>
              </a:solidFill>
            </a:endParaRPr>
          </a:p>
          <a:p>
            <a:r>
              <a:rPr lang="en-US" altLang="ko-KR" sz="1100" dirty="0"/>
              <a:t>            return </a:t>
            </a:r>
            <a:r>
              <a:rPr lang="en-US" altLang="ko-KR" sz="1100" dirty="0" err="1"/>
              <a:t>render_template</a:t>
            </a:r>
            <a:r>
              <a:rPr lang="en-US" altLang="ko-KR" sz="1100" dirty="0"/>
              <a:t>('login.html', error='</a:t>
            </a:r>
            <a:r>
              <a:rPr lang="ko-KR" altLang="en-US" sz="1100" dirty="0"/>
              <a:t>로그인 실패</a:t>
            </a:r>
            <a:r>
              <a:rPr lang="en-US" altLang="ko-KR" sz="1100" dirty="0"/>
              <a:t>')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D3DAF-0BDC-FA8D-B820-09A8CB824C6F}"/>
              </a:ext>
            </a:extLst>
          </p:cNvPr>
          <p:cNvSpPr txBox="1"/>
          <p:nvPr/>
        </p:nvSpPr>
        <p:spPr>
          <a:xfrm>
            <a:off x="413887" y="18488"/>
            <a:ext cx="8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66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46E1F-346A-A369-7622-1791DAF9E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C448AF-9511-D0B5-454C-6757FEC5063B}"/>
              </a:ext>
            </a:extLst>
          </p:cNvPr>
          <p:cNvSpPr txBox="1"/>
          <p:nvPr/>
        </p:nvSpPr>
        <p:spPr>
          <a:xfrm>
            <a:off x="514952" y="807091"/>
            <a:ext cx="705050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 # GET </a:t>
            </a:r>
            <a:r>
              <a:rPr lang="ko-KR" altLang="en-US" sz="1100" dirty="0">
                <a:solidFill>
                  <a:srgbClr val="0070C0"/>
                </a:solidFill>
              </a:rPr>
              <a:t>요청 시 로그인 폼 보여주기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return </a:t>
            </a:r>
            <a:r>
              <a:rPr lang="en-US" altLang="ko-KR" sz="1100" dirty="0" err="1"/>
              <a:t>render_template</a:t>
            </a:r>
            <a:r>
              <a:rPr lang="en-US" altLang="ko-KR" sz="1100" dirty="0"/>
              <a:t>('login.html')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@app.route('/dashboard', methods=['GET', 'POST'])</a:t>
            </a:r>
          </a:p>
          <a:p>
            <a:r>
              <a:rPr lang="en-US" altLang="ko-KR" sz="1100" dirty="0"/>
              <a:t>def dashboard():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>
                <a:solidFill>
                  <a:srgbClr val="0070C0"/>
                </a:solidFill>
              </a:rPr>
              <a:t># </a:t>
            </a:r>
            <a:r>
              <a:rPr lang="ko-KR" altLang="en-US" sz="1100" dirty="0">
                <a:solidFill>
                  <a:srgbClr val="0070C0"/>
                </a:solidFill>
              </a:rPr>
              <a:t>로그인하지 않은 사용자는 로그인 페이지로 이동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if '</a:t>
            </a:r>
            <a:r>
              <a:rPr lang="en-US" altLang="ko-KR" sz="1100" dirty="0" err="1"/>
              <a:t>userid</a:t>
            </a:r>
            <a:r>
              <a:rPr lang="en-US" altLang="ko-KR" sz="1100" dirty="0"/>
              <a:t>' not in session:</a:t>
            </a:r>
          </a:p>
          <a:p>
            <a:r>
              <a:rPr lang="en-US" altLang="ko-KR" sz="1100" dirty="0"/>
              <a:t>        return redirect(</a:t>
            </a:r>
            <a:r>
              <a:rPr lang="en-US" altLang="ko-KR" sz="1100" dirty="0" err="1"/>
              <a:t>url_for</a:t>
            </a:r>
            <a:r>
              <a:rPr lang="en-US" altLang="ko-KR" sz="1100" dirty="0"/>
              <a:t>('login'))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>
                <a:solidFill>
                  <a:srgbClr val="0070C0"/>
                </a:solidFill>
              </a:rPr>
              <a:t># </a:t>
            </a:r>
            <a:r>
              <a:rPr lang="ko-KR" altLang="en-US" sz="1100" dirty="0">
                <a:solidFill>
                  <a:srgbClr val="0070C0"/>
                </a:solidFill>
              </a:rPr>
              <a:t>세션에서 사용자 </a:t>
            </a:r>
            <a:r>
              <a:rPr lang="en-US" altLang="ko-KR" sz="1100" dirty="0">
                <a:solidFill>
                  <a:srgbClr val="0070C0"/>
                </a:solidFill>
              </a:rPr>
              <a:t>ID </a:t>
            </a:r>
            <a:r>
              <a:rPr lang="ko-KR" altLang="en-US" sz="1100" dirty="0">
                <a:solidFill>
                  <a:srgbClr val="0070C0"/>
                </a:solidFill>
              </a:rPr>
              <a:t>추출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 err="1"/>
              <a:t>userid</a:t>
            </a:r>
            <a:r>
              <a:rPr lang="en-US" altLang="ko-KR" sz="1100" dirty="0"/>
              <a:t> = session['</a:t>
            </a:r>
            <a:r>
              <a:rPr lang="en-US" altLang="ko-KR" sz="1100" dirty="0" err="1"/>
              <a:t>userid</a:t>
            </a:r>
            <a:r>
              <a:rPr lang="en-US" altLang="ko-KR" sz="1100" dirty="0"/>
              <a:t>']</a:t>
            </a:r>
          </a:p>
          <a:p>
            <a:r>
              <a:rPr lang="en-US" altLang="ko-KR" sz="1100" dirty="0"/>
              <a:t>    user = users[</a:t>
            </a:r>
            <a:r>
              <a:rPr lang="en-US" altLang="ko-KR" sz="1100" dirty="0" err="1"/>
              <a:t>userid</a:t>
            </a:r>
            <a:r>
              <a:rPr lang="en-US" altLang="ko-KR" sz="1100" dirty="0"/>
              <a:t>]</a:t>
            </a:r>
          </a:p>
          <a:p>
            <a:r>
              <a:rPr lang="en-US" altLang="ko-KR" sz="1100" dirty="0"/>
              <a:t>    message = ''  </a:t>
            </a:r>
            <a:r>
              <a:rPr lang="en-US" altLang="ko-KR" sz="1100" dirty="0">
                <a:solidFill>
                  <a:srgbClr val="0070C0"/>
                </a:solidFill>
              </a:rPr>
              <a:t># </a:t>
            </a:r>
            <a:r>
              <a:rPr lang="ko-KR" altLang="en-US" sz="1100" dirty="0">
                <a:solidFill>
                  <a:srgbClr val="0070C0"/>
                </a:solidFill>
              </a:rPr>
              <a:t>사용자에게 보여줄 메시지 </a:t>
            </a:r>
            <a:r>
              <a:rPr lang="en-US" altLang="ko-KR" sz="1100" dirty="0">
                <a:solidFill>
                  <a:srgbClr val="0070C0"/>
                </a:solidFill>
              </a:rPr>
              <a:t>(</a:t>
            </a:r>
            <a:r>
              <a:rPr lang="ko-KR" altLang="en-US" sz="1100" dirty="0">
                <a:solidFill>
                  <a:srgbClr val="0070C0"/>
                </a:solidFill>
              </a:rPr>
              <a:t>입출금 결과</a:t>
            </a:r>
            <a:r>
              <a:rPr lang="en-US" altLang="ko-KR" sz="1100" dirty="0">
                <a:solidFill>
                  <a:srgbClr val="0070C0"/>
                </a:solidFill>
              </a:rPr>
              <a:t>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if </a:t>
            </a:r>
            <a:r>
              <a:rPr lang="en-US" altLang="ko-KR" sz="1100" dirty="0" err="1"/>
              <a:t>request.method</a:t>
            </a:r>
            <a:r>
              <a:rPr lang="en-US" altLang="ko-KR" sz="1100" dirty="0"/>
              <a:t> == 'POST':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>
                <a:solidFill>
                  <a:srgbClr val="0070C0"/>
                </a:solidFill>
              </a:rPr>
              <a:t># </a:t>
            </a:r>
            <a:r>
              <a:rPr lang="ko-KR" altLang="en-US" sz="1100" dirty="0">
                <a:solidFill>
                  <a:srgbClr val="0070C0"/>
                </a:solidFill>
              </a:rPr>
              <a:t>사용자가 선택한 작업 </a:t>
            </a:r>
            <a:r>
              <a:rPr lang="en-US" altLang="ko-KR" sz="1100" dirty="0">
                <a:solidFill>
                  <a:srgbClr val="0070C0"/>
                </a:solidFill>
              </a:rPr>
              <a:t>(</a:t>
            </a:r>
            <a:r>
              <a:rPr lang="ko-KR" altLang="en-US" sz="1100" dirty="0">
                <a:solidFill>
                  <a:srgbClr val="0070C0"/>
                </a:solidFill>
              </a:rPr>
              <a:t>입금 또는 출금</a:t>
            </a:r>
            <a:r>
              <a:rPr lang="en-US" altLang="ko-KR" sz="11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1100" dirty="0"/>
              <a:t>        action = </a:t>
            </a:r>
            <a:r>
              <a:rPr lang="en-US" altLang="ko-KR" sz="1100" dirty="0" err="1"/>
              <a:t>request.form</a:t>
            </a:r>
            <a:r>
              <a:rPr lang="en-US" altLang="ko-KR" sz="1100" dirty="0"/>
              <a:t>['action']</a:t>
            </a:r>
          </a:p>
          <a:p>
            <a:r>
              <a:rPr lang="en-US" altLang="ko-KR" sz="1100" dirty="0"/>
              <a:t>        amount = int(</a:t>
            </a:r>
            <a:r>
              <a:rPr lang="en-US" altLang="ko-KR" sz="1100" dirty="0" err="1"/>
              <a:t>request.form</a:t>
            </a:r>
            <a:r>
              <a:rPr lang="en-US" altLang="ko-KR" sz="1100" dirty="0"/>
              <a:t>['amount']) </a:t>
            </a:r>
            <a:r>
              <a:rPr lang="en-US" altLang="ko-KR" sz="1100" dirty="0">
                <a:solidFill>
                  <a:srgbClr val="0070C0"/>
                </a:solidFill>
              </a:rPr>
              <a:t> # </a:t>
            </a:r>
            <a:r>
              <a:rPr lang="ko-KR" altLang="en-US" sz="1100" dirty="0">
                <a:solidFill>
                  <a:srgbClr val="0070C0"/>
                </a:solidFill>
              </a:rPr>
              <a:t>금액을 정수로 변환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if action == 'deposit':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>
                <a:solidFill>
                  <a:srgbClr val="0070C0"/>
                </a:solidFill>
              </a:rPr>
              <a:t># </a:t>
            </a:r>
            <a:r>
              <a:rPr lang="ko-KR" altLang="en-US" sz="1100" dirty="0">
                <a:solidFill>
                  <a:srgbClr val="0070C0"/>
                </a:solidFill>
              </a:rPr>
              <a:t>입금 처리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user['balance'] += amount</a:t>
            </a:r>
          </a:p>
          <a:p>
            <a:r>
              <a:rPr lang="en-US" altLang="ko-KR" sz="1100" dirty="0"/>
              <a:t>            message = f'{amount}</a:t>
            </a:r>
            <a:r>
              <a:rPr lang="ko-KR" altLang="en-US" sz="1100" dirty="0"/>
              <a:t>원이 입금되었습니다</a:t>
            </a:r>
            <a:r>
              <a:rPr lang="en-US" altLang="ko-KR" sz="1100" dirty="0"/>
              <a:t>.'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elif</a:t>
            </a:r>
            <a:r>
              <a:rPr lang="en-US" altLang="ko-KR" sz="1100" dirty="0"/>
              <a:t> action == 'withdraw':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>
                <a:solidFill>
                  <a:srgbClr val="0070C0"/>
                </a:solidFill>
              </a:rPr>
              <a:t># </a:t>
            </a:r>
            <a:r>
              <a:rPr lang="ko-KR" altLang="en-US" sz="1100" dirty="0">
                <a:solidFill>
                  <a:srgbClr val="0070C0"/>
                </a:solidFill>
              </a:rPr>
              <a:t>출금 처리</a:t>
            </a:r>
            <a:r>
              <a:rPr lang="en-US" altLang="ko-KR" sz="1100" dirty="0">
                <a:solidFill>
                  <a:srgbClr val="0070C0"/>
                </a:solidFill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</a:rPr>
              <a:t>잔액이 충분한 경우에만 출금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if user['balance'] &gt;= amount:</a:t>
            </a:r>
          </a:p>
          <a:p>
            <a:r>
              <a:rPr lang="en-US" altLang="ko-KR" sz="1100" dirty="0"/>
              <a:t>                user['balance'] -= amount</a:t>
            </a:r>
          </a:p>
          <a:p>
            <a:r>
              <a:rPr lang="en-US" altLang="ko-KR" sz="1100" dirty="0"/>
              <a:t>                message = f'{amount}</a:t>
            </a:r>
            <a:r>
              <a:rPr lang="ko-KR" altLang="en-US" sz="1100" dirty="0"/>
              <a:t>원이 출금되었습니다</a:t>
            </a:r>
            <a:r>
              <a:rPr lang="en-US" altLang="ko-KR" sz="1100" dirty="0"/>
              <a:t>.'</a:t>
            </a:r>
          </a:p>
          <a:p>
            <a:r>
              <a:rPr lang="en-US" altLang="ko-KR" sz="1100" dirty="0"/>
              <a:t>            else:</a:t>
            </a:r>
          </a:p>
          <a:p>
            <a:r>
              <a:rPr lang="en-US" altLang="ko-KR" sz="1100" dirty="0"/>
              <a:t>                message = '</a:t>
            </a:r>
            <a:r>
              <a:rPr lang="ko-KR" altLang="en-US" sz="1100" dirty="0"/>
              <a:t>잔액이 부족합니다</a:t>
            </a:r>
            <a:r>
              <a:rPr lang="en-US" altLang="ko-KR" sz="1100" dirty="0"/>
              <a:t>.’</a:t>
            </a:r>
          </a:p>
          <a:p>
            <a:r>
              <a:rPr lang="en-US" altLang="ko-KR" sz="1100" dirty="0">
                <a:solidFill>
                  <a:srgbClr val="0070C0"/>
                </a:solidFill>
              </a:rPr>
              <a:t># </a:t>
            </a:r>
            <a:r>
              <a:rPr lang="ko-KR" altLang="en-US" sz="1100" dirty="0">
                <a:solidFill>
                  <a:srgbClr val="0070C0"/>
                </a:solidFill>
              </a:rPr>
              <a:t>대시보드 템플릿에 사용자 정보와 메시지 전달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return </a:t>
            </a:r>
            <a:r>
              <a:rPr lang="en-US" altLang="ko-KR" sz="1100" dirty="0" err="1"/>
              <a:t>render_template</a:t>
            </a:r>
            <a:r>
              <a:rPr lang="en-US" altLang="ko-KR" sz="1100" dirty="0"/>
              <a:t>('dashboard.html', </a:t>
            </a:r>
            <a:r>
              <a:rPr lang="en-US" altLang="ko-KR" sz="1100" dirty="0" err="1"/>
              <a:t>userid</a:t>
            </a:r>
            <a:r>
              <a:rPr lang="en-US" altLang="ko-KR" sz="1100" dirty="0"/>
              <a:t>=</a:t>
            </a:r>
            <a:r>
              <a:rPr lang="en-US" altLang="ko-KR" sz="1100" dirty="0" err="1"/>
              <a:t>userid</a:t>
            </a:r>
            <a:r>
              <a:rPr lang="en-US" altLang="ko-KR" sz="1100" dirty="0"/>
              <a:t>, balance=user['balance'], message=message)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48803-6F33-86E5-FE5B-A5AC67FBF285}"/>
              </a:ext>
            </a:extLst>
          </p:cNvPr>
          <p:cNvSpPr txBox="1"/>
          <p:nvPr/>
        </p:nvSpPr>
        <p:spPr>
          <a:xfrm>
            <a:off x="721895" y="317634"/>
            <a:ext cx="8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69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41260B-C179-BA4F-EB02-51843D1F4A5C}"/>
              </a:ext>
            </a:extLst>
          </p:cNvPr>
          <p:cNvSpPr txBox="1"/>
          <p:nvPr/>
        </p:nvSpPr>
        <p:spPr>
          <a:xfrm>
            <a:off x="442761" y="365760"/>
            <a:ext cx="433965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@app.route('/logout')</a:t>
            </a:r>
          </a:p>
          <a:p>
            <a:r>
              <a:rPr lang="en-US" altLang="ko-KR" sz="1100" dirty="0"/>
              <a:t>def logout():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>
                <a:solidFill>
                  <a:srgbClr val="0070C0"/>
                </a:solidFill>
              </a:rPr>
              <a:t># </a:t>
            </a:r>
            <a:r>
              <a:rPr lang="ko-KR" altLang="en-US" sz="1100" dirty="0">
                <a:solidFill>
                  <a:srgbClr val="0070C0"/>
                </a:solidFill>
              </a:rPr>
              <a:t>세션에서 사용자 </a:t>
            </a:r>
            <a:r>
              <a:rPr lang="en-US" altLang="ko-KR" sz="1100" dirty="0">
                <a:solidFill>
                  <a:srgbClr val="0070C0"/>
                </a:solidFill>
              </a:rPr>
              <a:t>ID </a:t>
            </a:r>
            <a:r>
              <a:rPr lang="ko-KR" altLang="en-US" sz="1100" dirty="0">
                <a:solidFill>
                  <a:srgbClr val="0070C0"/>
                </a:solidFill>
              </a:rPr>
              <a:t>제거 </a:t>
            </a:r>
            <a:r>
              <a:rPr lang="en-US" altLang="ko-KR" sz="1100" dirty="0">
                <a:solidFill>
                  <a:srgbClr val="0070C0"/>
                </a:solidFill>
              </a:rPr>
              <a:t>(</a:t>
            </a:r>
            <a:r>
              <a:rPr lang="ko-KR" altLang="en-US" sz="1100" dirty="0">
                <a:solidFill>
                  <a:srgbClr val="0070C0"/>
                </a:solidFill>
              </a:rPr>
              <a:t>로그아웃 처리</a:t>
            </a:r>
            <a:r>
              <a:rPr lang="en-US" altLang="ko-KR" sz="11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session.pop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userid</a:t>
            </a:r>
            <a:r>
              <a:rPr lang="en-US" altLang="ko-KR" sz="1100" dirty="0"/>
              <a:t>', None)</a:t>
            </a:r>
          </a:p>
          <a:p>
            <a:r>
              <a:rPr lang="en-US" altLang="ko-KR" sz="1100" dirty="0"/>
              <a:t>    return redirect(</a:t>
            </a:r>
            <a:r>
              <a:rPr lang="en-US" altLang="ko-KR" sz="1100" dirty="0" err="1"/>
              <a:t>url_for</a:t>
            </a:r>
            <a:r>
              <a:rPr lang="en-US" altLang="ko-KR" sz="1100" dirty="0"/>
              <a:t>('login'))  </a:t>
            </a:r>
            <a:r>
              <a:rPr lang="en-US" altLang="ko-KR" sz="1100" dirty="0">
                <a:solidFill>
                  <a:srgbClr val="0070C0"/>
                </a:solidFill>
              </a:rPr>
              <a:t># </a:t>
            </a:r>
            <a:r>
              <a:rPr lang="ko-KR" altLang="en-US" sz="1100" dirty="0">
                <a:solidFill>
                  <a:srgbClr val="0070C0"/>
                </a:solidFill>
              </a:rPr>
              <a:t>로그아웃 후 로그인 페이지로 이동</a:t>
            </a:r>
          </a:p>
          <a:p>
            <a:endParaRPr lang="ko-KR" altLang="en-US" sz="1100" dirty="0"/>
          </a:p>
          <a:p>
            <a:r>
              <a:rPr lang="en-US" altLang="ko-KR" sz="1100" dirty="0"/>
              <a:t>if __name__ == '__main__':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>
                <a:solidFill>
                  <a:srgbClr val="0070C0"/>
                </a:solidFill>
              </a:rPr>
              <a:t># </a:t>
            </a:r>
            <a:r>
              <a:rPr lang="ko-KR" altLang="en-US" sz="1100" dirty="0">
                <a:solidFill>
                  <a:srgbClr val="0070C0"/>
                </a:solidFill>
              </a:rPr>
              <a:t>개발 서버 실행 </a:t>
            </a:r>
            <a:r>
              <a:rPr lang="en-US" altLang="ko-KR" sz="1100" dirty="0">
                <a:solidFill>
                  <a:srgbClr val="0070C0"/>
                </a:solidFill>
              </a:rPr>
              <a:t>(</a:t>
            </a:r>
            <a:r>
              <a:rPr lang="ko-KR" altLang="en-US" sz="1100" dirty="0">
                <a:solidFill>
                  <a:srgbClr val="0070C0"/>
                </a:solidFill>
              </a:rPr>
              <a:t>디버그 모드 활성화</a:t>
            </a:r>
            <a:r>
              <a:rPr lang="en-US" altLang="ko-KR" sz="11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app.run</a:t>
            </a:r>
            <a:r>
              <a:rPr lang="en-US" altLang="ko-KR" sz="1100" dirty="0"/>
              <a:t>(debug=True)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4C9E4-728E-C695-B09C-C1327D678A6A}"/>
              </a:ext>
            </a:extLst>
          </p:cNvPr>
          <p:cNvSpPr txBox="1"/>
          <p:nvPr/>
        </p:nvSpPr>
        <p:spPr>
          <a:xfrm>
            <a:off x="529390" y="2781701"/>
            <a:ext cx="487505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&lt;!DOCTYPE html&gt;</a:t>
            </a:r>
          </a:p>
          <a:p>
            <a:r>
              <a:rPr lang="en-US" altLang="ko-KR" sz="1100" dirty="0"/>
              <a:t>&lt;html&gt;</a:t>
            </a:r>
          </a:p>
          <a:p>
            <a:r>
              <a:rPr lang="en-US" altLang="ko-KR" sz="1100" dirty="0"/>
              <a:t>&lt;head&gt;&lt;title&gt;</a:t>
            </a:r>
            <a:r>
              <a:rPr lang="ko-KR" altLang="en-US" sz="1100" dirty="0"/>
              <a:t>대시보드</a:t>
            </a:r>
            <a:r>
              <a:rPr lang="en-US" altLang="ko-KR" sz="1100" dirty="0"/>
              <a:t>&lt;/title&gt;&lt;/head&gt;</a:t>
            </a:r>
          </a:p>
          <a:p>
            <a:r>
              <a:rPr lang="en-US" altLang="ko-KR" sz="1100" dirty="0"/>
              <a:t>&lt;body&gt;</a:t>
            </a:r>
          </a:p>
          <a:p>
            <a:r>
              <a:rPr lang="en-US" altLang="ko-KR" sz="1100" dirty="0"/>
              <a:t>  &lt;h2&gt;{{ </a:t>
            </a:r>
            <a:r>
              <a:rPr lang="en-US" altLang="ko-KR" sz="1100" dirty="0" err="1"/>
              <a:t>userid</a:t>
            </a:r>
            <a:r>
              <a:rPr lang="en-US" altLang="ko-KR" sz="1100" dirty="0"/>
              <a:t> }}</a:t>
            </a:r>
            <a:r>
              <a:rPr lang="ko-KR" altLang="en-US" sz="1100" dirty="0"/>
              <a:t>님의 계좌</a:t>
            </a:r>
            <a:r>
              <a:rPr lang="en-US" altLang="ko-KR" sz="1100" dirty="0"/>
              <a:t>&lt;/h2&gt;</a:t>
            </a:r>
          </a:p>
          <a:p>
            <a:r>
              <a:rPr lang="en-US" altLang="ko-KR" sz="1100" dirty="0"/>
              <a:t>  &lt;p&gt;</a:t>
            </a:r>
            <a:r>
              <a:rPr lang="ko-KR" altLang="en-US" sz="1100" dirty="0"/>
              <a:t>현재 잔액</a:t>
            </a:r>
            <a:r>
              <a:rPr lang="en-US" altLang="ko-KR" sz="1100" dirty="0"/>
              <a:t>: {{ balance }}</a:t>
            </a:r>
            <a:r>
              <a:rPr lang="ko-KR" altLang="en-US" sz="1100" dirty="0"/>
              <a:t>원</a:t>
            </a:r>
            <a:r>
              <a:rPr lang="en-US" altLang="ko-KR" sz="1100" dirty="0"/>
              <a:t>&lt;/p&gt;</a:t>
            </a:r>
          </a:p>
          <a:p>
            <a:r>
              <a:rPr lang="en-US" altLang="ko-KR" sz="1100" dirty="0"/>
              <a:t>  &lt;form method="post"&gt; </a:t>
            </a:r>
            <a:r>
              <a:rPr lang="en-US" altLang="ko-KR" sz="1100" dirty="0">
                <a:solidFill>
                  <a:srgbClr val="0070C0"/>
                </a:solidFill>
              </a:rPr>
              <a:t>#</a:t>
            </a:r>
            <a:r>
              <a:rPr lang="ko-KR" altLang="en-US" sz="1100" dirty="0">
                <a:solidFill>
                  <a:srgbClr val="0070C0"/>
                </a:solidFill>
              </a:rPr>
              <a:t>입 출금액을 </a:t>
            </a:r>
            <a:r>
              <a:rPr lang="ko-KR" altLang="en-US" sz="1100" dirty="0" err="1">
                <a:solidFill>
                  <a:srgbClr val="0070C0"/>
                </a:solidFill>
              </a:rPr>
              <a:t>입력받은후</a:t>
            </a:r>
            <a:r>
              <a:rPr lang="ko-KR" altLang="en-US" sz="1100" dirty="0">
                <a:solidFill>
                  <a:srgbClr val="0070C0"/>
                </a:solidFill>
              </a:rPr>
              <a:t> </a:t>
            </a:r>
            <a:r>
              <a:rPr lang="en-US" altLang="ko-KR" sz="1100" dirty="0">
                <a:solidFill>
                  <a:srgbClr val="0070C0"/>
                </a:solidFill>
              </a:rPr>
              <a:t>Post</a:t>
            </a:r>
            <a:r>
              <a:rPr lang="ko-KR" altLang="en-US" sz="1100" dirty="0">
                <a:solidFill>
                  <a:srgbClr val="0070C0"/>
                </a:solidFill>
              </a:rPr>
              <a:t>전송</a:t>
            </a:r>
            <a:endParaRPr lang="en-US" altLang="ko-KR" sz="1100" dirty="0">
              <a:solidFill>
                <a:srgbClr val="0070C0"/>
              </a:solidFill>
            </a:endParaRPr>
          </a:p>
          <a:p>
            <a:r>
              <a:rPr lang="en-US" altLang="ko-KR" sz="1100" dirty="0"/>
              <a:t>    </a:t>
            </a:r>
            <a:r>
              <a:rPr lang="ko-KR" altLang="en-US" sz="1100" dirty="0"/>
              <a:t>금액</a:t>
            </a:r>
            <a:r>
              <a:rPr lang="en-US" altLang="ko-KR" sz="1100" dirty="0"/>
              <a:t>: &lt;input type="number" name="amount" required&gt;&lt;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    &lt;button type="submit" name="action" value="deposit"&gt;</a:t>
            </a:r>
            <a:r>
              <a:rPr lang="ko-KR" altLang="en-US" sz="1100" dirty="0"/>
              <a:t>입금</a:t>
            </a:r>
            <a:r>
              <a:rPr lang="en-US" altLang="ko-KR" sz="1100" dirty="0"/>
              <a:t>&lt;/button&gt;</a:t>
            </a:r>
          </a:p>
          <a:p>
            <a:r>
              <a:rPr lang="en-US" altLang="ko-KR" sz="1100" dirty="0"/>
              <a:t>    &lt;button type="submit" name="action" value="withdraw"&gt;</a:t>
            </a:r>
            <a:r>
              <a:rPr lang="ko-KR" altLang="en-US" sz="1100" dirty="0"/>
              <a:t>출금</a:t>
            </a:r>
            <a:r>
              <a:rPr lang="en-US" altLang="ko-KR" sz="1100" dirty="0"/>
              <a:t>&lt;/button&gt;</a:t>
            </a:r>
          </a:p>
          <a:p>
            <a:r>
              <a:rPr lang="en-US" altLang="ko-KR" sz="1100" dirty="0"/>
              <a:t>  &lt;/form&gt;</a:t>
            </a:r>
          </a:p>
          <a:p>
            <a:r>
              <a:rPr lang="en-US" altLang="ko-KR" sz="1100" dirty="0"/>
              <a:t>  &lt;p&gt;{{ message }}&lt;/p&gt;</a:t>
            </a:r>
          </a:p>
          <a:p>
            <a:r>
              <a:rPr lang="en-US" altLang="ko-KR" sz="1100" dirty="0"/>
              <a:t>  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="{{ </a:t>
            </a:r>
            <a:r>
              <a:rPr lang="en-US" altLang="ko-KR" sz="1100" dirty="0" err="1"/>
              <a:t>url_for</a:t>
            </a:r>
            <a:r>
              <a:rPr lang="en-US" altLang="ko-KR" sz="1100" dirty="0"/>
              <a:t>('logout') }}"&gt;</a:t>
            </a:r>
            <a:r>
              <a:rPr lang="ko-KR" altLang="en-US" sz="1100" dirty="0"/>
              <a:t>로그아웃</a:t>
            </a:r>
            <a:r>
              <a:rPr lang="en-US" altLang="ko-KR" sz="1100" dirty="0"/>
              <a:t>&lt;/a&gt; </a:t>
            </a:r>
            <a:r>
              <a:rPr lang="en-US" altLang="ko-KR" sz="1100" dirty="0">
                <a:solidFill>
                  <a:srgbClr val="0070C0"/>
                </a:solidFill>
              </a:rPr>
              <a:t>#url_for </a:t>
            </a:r>
            <a:r>
              <a:rPr lang="ko-KR" altLang="en-US" sz="1100" dirty="0" err="1">
                <a:solidFill>
                  <a:srgbClr val="0070C0"/>
                </a:solidFill>
              </a:rPr>
              <a:t>함수이용하여</a:t>
            </a:r>
            <a:r>
              <a:rPr lang="ko-KR" altLang="en-US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 err="1">
                <a:solidFill>
                  <a:srgbClr val="0070C0"/>
                </a:solidFill>
              </a:rPr>
              <a:t>리디렉션</a:t>
            </a:r>
            <a:endParaRPr lang="en-US" altLang="ko-KR" sz="1100" dirty="0">
              <a:solidFill>
                <a:srgbClr val="0070C0"/>
              </a:solidFill>
            </a:endParaRPr>
          </a:p>
          <a:p>
            <a:r>
              <a:rPr lang="en-US" altLang="ko-KR" sz="1100" dirty="0"/>
              <a:t>&lt;/body&gt;</a:t>
            </a:r>
          </a:p>
          <a:p>
            <a:r>
              <a:rPr lang="en-US" altLang="ko-KR" sz="1100" dirty="0"/>
              <a:t>&lt;/html&gt;</a:t>
            </a:r>
          </a:p>
          <a:p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D7CBB-DC4F-353F-CBDE-1EE8BE15BA45}"/>
              </a:ext>
            </a:extLst>
          </p:cNvPr>
          <p:cNvSpPr txBox="1"/>
          <p:nvPr/>
        </p:nvSpPr>
        <p:spPr>
          <a:xfrm>
            <a:off x="529390" y="22708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80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906</Words>
  <Application>Microsoft Office PowerPoint</Application>
  <PresentationFormat>화면 슬라이드 쇼(4:3)</PresentationFormat>
  <Paragraphs>112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기현 남</dc:creator>
  <cp:lastModifiedBy>기현 남</cp:lastModifiedBy>
  <cp:revision>4</cp:revision>
  <dcterms:created xsi:type="dcterms:W3CDTF">2025-05-27T06:04:18Z</dcterms:created>
  <dcterms:modified xsi:type="dcterms:W3CDTF">2025-05-27T06:42:00Z</dcterms:modified>
</cp:coreProperties>
</file>