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FBA34B-670B-440E-B124-B66CFC77B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5308DB-905E-4760-8C81-E1CC4913B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2EBC1-58F9-439C-BDBE-2654C8EF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9C63B4-DA0E-414C-AE6A-3DE6CEC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D8EF9-65EF-4055-8F1B-1AC67F297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3F029A-2E60-4B44-9A6A-80D3AE05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B4D337-072C-4B16-B51D-759528DF5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B6624E-7E89-4C0C-8615-FBBD7D8C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43811-3DEF-4855-B90F-8B9168CD3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4CDEAE-2B92-420D-858B-AD5BC5D7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8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6B0B40-188B-47A3-B53B-C65F8C093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49200-0A12-413C-93C2-BE9D4111A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F6E5F-07B0-453D-B753-F871D972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0F5147-4937-417C-862B-087EAFB6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07A36-1CBA-449C-A4BC-8173853B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3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251CA-8218-423C-9212-458B740F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A85B9-1097-4605-9D18-1C5F4B229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872836"/>
            <a:ext cx="11330247" cy="5345084"/>
          </a:xfrm>
        </p:spPr>
        <p:txBody>
          <a:bodyPr>
            <a:normAutofit/>
          </a:bodyPr>
          <a:lstStyle>
            <a:lvl1pPr>
              <a:defRPr sz="1800"/>
            </a:lvl1pPr>
            <a:lvl2pPr marL="685800" indent="-228600">
              <a:lnSpc>
                <a:spcPct val="125000"/>
              </a:lnSpc>
              <a:buFont typeface="Wingdings" panose="05000000000000000000" pitchFamily="2" charset="2"/>
              <a:buChar char="ü"/>
              <a:defRPr sz="1600"/>
            </a:lvl2pPr>
            <a:lvl3pPr marL="1143000" indent="-228600">
              <a:lnSpc>
                <a:spcPct val="125000"/>
              </a:lnSpc>
              <a:buFont typeface="Wingdings" panose="05000000000000000000" pitchFamily="2" charset="2"/>
              <a:buChar char="§"/>
              <a:defRPr sz="1400"/>
            </a:lvl3pPr>
            <a:lvl4pPr>
              <a:lnSpc>
                <a:spcPct val="125000"/>
              </a:lnSpc>
              <a:defRPr sz="1200"/>
            </a:lvl4pPr>
            <a:lvl5pPr>
              <a:lnSpc>
                <a:spcPct val="125000"/>
              </a:lnSpc>
              <a:defRPr sz="12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749E0-E0E8-4884-8782-5762146A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7E8FC-B196-419C-86FF-21637ED2C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26EC23-2404-48EB-AAC2-4F1FBD922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3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285DA-C465-462C-B702-C68EC8A0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61BA5F-DF45-4C0A-A622-EFCDF57FF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574978-CE22-4B97-89CA-2DC69664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9DD5FE-BCB7-4DDB-85CD-C2A7223A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35DFD-2A78-4DAF-BC3B-C9C76736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02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7E42A3-749B-49E0-9240-65691547B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E0ADA7-BD77-4203-B831-537B834C5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11AEC7-017C-4580-A4BF-918401B90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2BFB15-863C-405A-B71D-5CDAD6F4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5DCD5C-152E-4B26-ABF1-5784ECEF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8B57B-6BA8-41B3-AF35-9D09A784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88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9940-EE9E-4DDA-8DC9-469390A6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4F9D33-831F-4117-9DEC-4EC02729C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251BE3-B3E0-4FE7-B176-9C086D371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FBD1F-96D0-4507-A927-8EE477F3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4451FA-3305-4F03-8F5B-DA76BFA0E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F4F63-A659-46F9-AA11-C97A7AAB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7CA12-BF3A-4AC4-B9CC-E5EAA6CF9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1975ED-851D-4134-8F58-0EFBB290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67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73913-C3A0-403A-A0A8-06F3F311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D952CD-6864-443B-A1D9-95657E13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D5D91A6-63E0-4A50-ACBD-25556DAC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382175-5F9F-47C4-BF6C-C050012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5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76E33D-F8EB-492F-A8B0-24D43FE9A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6168F-0CF2-4313-83B5-B019431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9098A3-53F9-44CB-80D4-FD030A21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8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99A5B8-489A-42DA-B489-DA8A19004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82FE2C-A4B1-40AF-8647-B90928235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B92C47-8FEC-4D81-9987-E625737A8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28B39-BFB3-4ACD-B5BE-0BD4CCAD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E755FC-FB78-4226-B45F-7234EA9B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6ACEF6-DC6C-4D23-8AB4-5A05EA27B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669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283BA-09E2-4414-BF6D-A23F73883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38071C-7C62-4AB1-851B-F9DC9BEF6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EC905-315A-4D63-A12D-5ECAE27BC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B5ABA-E619-47C8-B23A-C05857CA7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7035FB-841C-4046-AADD-FC6A3F4E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228E3-FC97-4B03-87CD-2F038AB8A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3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8729E5-53EC-48FB-B133-DB4FC277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8373C5-C2E8-45EC-908B-B737AB737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9A3C51-E34B-43B4-B613-28876249E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A0325B-BE43-4DCC-9D10-1BD3DDE4B94C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DD3B1-A137-45AC-8727-8770B4053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51B0F5-2C6F-41B2-95AD-0C9988754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9E087-80DD-4798-8E0E-00549E9EE7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35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C71F-8A13-4931-A763-4F9A70E77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- </a:t>
            </a:r>
            <a:r>
              <a:rPr lang="ko-KR" altLang="en-US" dirty="0"/>
              <a:t>은행 웹서버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79A27E-E08B-42D0-9B1E-6C89F400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229888"/>
            <a:ext cx="11330247" cy="5345084"/>
          </a:xfrm>
        </p:spPr>
        <p:txBody>
          <a:bodyPr>
            <a:normAutofit/>
          </a:bodyPr>
          <a:lstStyle/>
          <a:p>
            <a:pPr lvl="1"/>
            <a:r>
              <a:rPr lang="en-US" altLang="ko-KR" dirty="0"/>
              <a:t>Flask</a:t>
            </a:r>
            <a:r>
              <a:rPr lang="ko-KR" altLang="en-US" dirty="0"/>
              <a:t>를 활용하여 은행 웹서버 개발</a:t>
            </a:r>
            <a:endParaRPr lang="en-US" altLang="ko-KR" dirty="0"/>
          </a:p>
          <a:p>
            <a:pPr lvl="1"/>
            <a:r>
              <a:rPr lang="ko-KR" altLang="en-US" dirty="0"/>
              <a:t>사용자가 로그인한 후 자신의 계좌에서 잔액을 조회하고 입금</a:t>
            </a:r>
            <a:r>
              <a:rPr lang="en-US" altLang="ko-KR" dirty="0"/>
              <a:t>/</a:t>
            </a:r>
            <a:r>
              <a:rPr lang="ko-KR" altLang="en-US" dirty="0"/>
              <a:t>출금할 수 있도록 구현</a:t>
            </a:r>
            <a:endParaRPr lang="en-US" altLang="ko-KR" dirty="0"/>
          </a:p>
          <a:p>
            <a:pPr lvl="1"/>
            <a:r>
              <a:rPr lang="en-US" altLang="ko-KR" dirty="0" err="1"/>
              <a:t>project_bank</a:t>
            </a:r>
            <a:r>
              <a:rPr lang="en-US" altLang="ko-KR" dirty="0"/>
              <a:t> </a:t>
            </a:r>
            <a:r>
              <a:rPr lang="ko-KR" altLang="en-US" dirty="0"/>
              <a:t>폴더를 생성하여 은행 웹서버 프로그램을 개발</a:t>
            </a:r>
            <a:endParaRPr lang="en-US" altLang="ko-KR" dirty="0"/>
          </a:p>
          <a:p>
            <a:pPr lvl="1"/>
            <a:r>
              <a:rPr lang="ko-KR" altLang="en-US" dirty="0"/>
              <a:t>결과보고서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  <a:r>
              <a:rPr lang="en-US" altLang="ko-KR" dirty="0"/>
              <a:t>, </a:t>
            </a:r>
            <a:r>
              <a:rPr lang="ko-KR" altLang="en-US" dirty="0"/>
              <a:t>제출 </a:t>
            </a:r>
            <a:r>
              <a:rPr lang="en-US" altLang="ko-KR" dirty="0"/>
              <a:t>(</a:t>
            </a:r>
            <a:r>
              <a:rPr lang="ko-KR" altLang="en-US" dirty="0"/>
              <a:t>개발한 코드에 대한 설명 자료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파일의 제출은 아래와 같이 </a:t>
            </a:r>
            <a:r>
              <a:rPr lang="en-US" altLang="ko-KR" dirty="0"/>
              <a:t>“</a:t>
            </a:r>
            <a:r>
              <a:rPr lang="ko-KR" altLang="en-US" dirty="0" err="1"/>
              <a:t>은행웹서버</a:t>
            </a:r>
            <a:r>
              <a:rPr lang="en-US" altLang="ko-KR" dirty="0"/>
              <a:t>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.zip”</a:t>
            </a:r>
            <a:r>
              <a:rPr lang="ko-KR" altLang="en-US" dirty="0"/>
              <a:t>으로 제출 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5</a:t>
            </a:r>
            <a:r>
              <a:rPr lang="ko-KR" altLang="en-US" b="1" dirty="0">
                <a:solidFill>
                  <a:srgbClr val="FF0000"/>
                </a:solidFill>
              </a:rPr>
              <a:t>월 </a:t>
            </a:r>
            <a:r>
              <a:rPr lang="en-US" altLang="ko-KR" b="1" dirty="0">
                <a:solidFill>
                  <a:srgbClr val="FF0000"/>
                </a:solidFill>
              </a:rPr>
              <a:t>27</a:t>
            </a:r>
            <a:r>
              <a:rPr lang="ko-KR" altLang="en-US" b="1" dirty="0">
                <a:solidFill>
                  <a:srgbClr val="FF0000"/>
                </a:solidFill>
              </a:rPr>
              <a:t>일 </a:t>
            </a:r>
            <a:r>
              <a:rPr lang="en-US" altLang="ko-KR" b="1" dirty="0">
                <a:solidFill>
                  <a:srgbClr val="FF0000"/>
                </a:solidFill>
              </a:rPr>
              <a:t>19</a:t>
            </a:r>
            <a:r>
              <a:rPr lang="ko-KR" altLang="en-US" b="1" dirty="0">
                <a:solidFill>
                  <a:srgbClr val="FF0000"/>
                </a:solidFill>
              </a:rPr>
              <a:t>시 까지</a:t>
            </a:r>
            <a:r>
              <a:rPr lang="en-US" altLang="ko-KR" dirty="0"/>
              <a:t> </a:t>
            </a:r>
            <a:r>
              <a:rPr lang="en-US" altLang="ko-KR" b="1" dirty="0" err="1">
                <a:solidFill>
                  <a:srgbClr val="FF0000"/>
                </a:solidFill>
              </a:rPr>
              <a:t>eCampus</a:t>
            </a:r>
            <a:r>
              <a:rPr lang="ko-KR" altLang="en-US" b="1" dirty="0">
                <a:solidFill>
                  <a:srgbClr val="FF0000"/>
                </a:solidFill>
              </a:rPr>
              <a:t> 업로드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42F2E-7A4E-0D09-A79D-BA5BABBB467A}"/>
              </a:ext>
            </a:extLst>
          </p:cNvPr>
          <p:cNvSpPr txBox="1"/>
          <p:nvPr/>
        </p:nvSpPr>
        <p:spPr>
          <a:xfrm>
            <a:off x="959682" y="4704782"/>
            <a:ext cx="5154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dirty="0" err="1">
                <a:solidFill>
                  <a:schemeClr val="tx1"/>
                </a:solidFill>
              </a:rPr>
              <a:t>은행웹서버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학번</a:t>
            </a:r>
            <a:r>
              <a:rPr lang="en-US" altLang="ko-KR" dirty="0">
                <a:solidFill>
                  <a:schemeClr val="tx1"/>
                </a:solidFill>
              </a:rPr>
              <a:t>_</a:t>
            </a:r>
            <a:r>
              <a:rPr lang="ko-KR" altLang="en-US" dirty="0">
                <a:solidFill>
                  <a:schemeClr val="tx1"/>
                </a:solidFill>
              </a:rPr>
              <a:t>이름</a:t>
            </a:r>
            <a:endParaRPr lang="en-US" altLang="ko-KR" dirty="0">
              <a:solidFill>
                <a:schemeClr val="tx1"/>
              </a:solidFill>
            </a:endParaRPr>
          </a:p>
          <a:p>
            <a:pPr algn="l"/>
            <a:r>
              <a:rPr lang="en-US" altLang="ko-KR" dirty="0">
                <a:solidFill>
                  <a:schemeClr val="tx1"/>
                </a:solidFill>
              </a:rPr>
              <a:t>	 </a:t>
            </a:r>
            <a:r>
              <a:rPr lang="ko-KR" altLang="en-US" dirty="0">
                <a:solidFill>
                  <a:schemeClr val="tx1"/>
                </a:solidFill>
              </a:rPr>
              <a:t>├── 결과보고서</a:t>
            </a:r>
            <a:r>
              <a:rPr lang="en-US" altLang="ko-KR" dirty="0">
                <a:solidFill>
                  <a:schemeClr val="tx1"/>
                </a:solidFill>
              </a:rPr>
              <a:t>.ppt</a:t>
            </a:r>
            <a:endParaRPr lang="en-US" altLang="ko-KR" dirty="0"/>
          </a:p>
          <a:p>
            <a:pPr algn="l"/>
            <a:r>
              <a:rPr lang="en-US" altLang="ko-KR" dirty="0"/>
              <a:t>	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tx1"/>
                </a:solidFill>
              </a:rPr>
              <a:t>└── </a:t>
            </a:r>
            <a:r>
              <a:rPr lang="en-US" altLang="ko-KR" dirty="0" err="1">
                <a:solidFill>
                  <a:schemeClr val="tx1"/>
                </a:solidFill>
              </a:rPr>
              <a:t>project_bank</a:t>
            </a:r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/>
              <a:t>       </a:t>
            </a:r>
            <a:r>
              <a:rPr lang="ko-KR" altLang="en-US" dirty="0">
                <a:solidFill>
                  <a:schemeClr val="tx1"/>
                </a:solidFill>
              </a:rPr>
              <a:t>├── </a:t>
            </a:r>
            <a:r>
              <a:rPr lang="en-US" altLang="ko-KR" dirty="0">
                <a:solidFill>
                  <a:schemeClr val="tx1"/>
                </a:solidFill>
              </a:rPr>
              <a:t>app.py</a:t>
            </a:r>
            <a:endParaRPr lang="ko-KR" altLang="en-US" dirty="0">
              <a:solidFill>
                <a:schemeClr val="tx1"/>
              </a:solidFill>
            </a:endParaRPr>
          </a:p>
          <a:p>
            <a:pPr algn="l"/>
            <a:r>
              <a:rPr lang="ko-KR" altLang="en-US" dirty="0">
                <a:solidFill>
                  <a:schemeClr val="tx1"/>
                </a:solidFill>
              </a:rPr>
              <a:t>  </a:t>
            </a:r>
            <a:r>
              <a:rPr lang="en-US" altLang="ko-KR" dirty="0">
                <a:solidFill>
                  <a:schemeClr val="tx1"/>
                </a:solidFill>
              </a:rPr>
              <a:t>		</a:t>
            </a:r>
            <a:r>
              <a:rPr lang="en-US" altLang="ko-KR" dirty="0"/>
              <a:t>       </a:t>
            </a:r>
            <a:r>
              <a:rPr lang="ko-KR" altLang="en-US" dirty="0">
                <a:solidFill>
                  <a:schemeClr val="tx1"/>
                </a:solidFill>
              </a:rPr>
              <a:t>└── </a:t>
            </a:r>
            <a:r>
              <a:rPr lang="en-US" altLang="ko-KR" dirty="0">
                <a:solidFill>
                  <a:schemeClr val="tx1"/>
                </a:solidFill>
              </a:rPr>
              <a:t>templates/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3DA2F-45A7-9387-FE9C-92C6A463F1E7}"/>
              </a:ext>
            </a:extLst>
          </p:cNvPr>
          <p:cNvSpPr txBox="1"/>
          <p:nvPr/>
        </p:nvSpPr>
        <p:spPr>
          <a:xfrm>
            <a:off x="493474" y="4038373"/>
            <a:ext cx="842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800" dirty="0" err="1">
                <a:solidFill>
                  <a:schemeClr val="tx1"/>
                </a:solidFill>
              </a:rPr>
              <a:t>은행웹서버</a:t>
            </a:r>
            <a:r>
              <a:rPr lang="en-US" altLang="ko-KR" sz="1800" dirty="0">
                <a:solidFill>
                  <a:schemeClr val="tx1"/>
                </a:solidFill>
              </a:rPr>
              <a:t>_</a:t>
            </a:r>
            <a:r>
              <a:rPr lang="ko-KR" altLang="en-US" sz="1800" dirty="0">
                <a:solidFill>
                  <a:schemeClr val="tx1"/>
                </a:solidFill>
              </a:rPr>
              <a:t>학번</a:t>
            </a:r>
            <a:r>
              <a:rPr lang="en-US" altLang="ko-KR" sz="1800" dirty="0">
                <a:solidFill>
                  <a:schemeClr val="tx1"/>
                </a:solidFill>
              </a:rPr>
              <a:t>_</a:t>
            </a:r>
            <a:r>
              <a:rPr lang="ko-KR" altLang="en-US" sz="1800" dirty="0">
                <a:solidFill>
                  <a:schemeClr val="tx1"/>
                </a:solidFill>
              </a:rPr>
              <a:t>이름</a:t>
            </a:r>
            <a:r>
              <a:rPr lang="en-US" altLang="ko-KR" sz="1800" dirty="0">
                <a:solidFill>
                  <a:schemeClr val="tx1"/>
                </a:solidFill>
              </a:rPr>
              <a:t>.zip </a:t>
            </a:r>
            <a:r>
              <a:rPr lang="ko-KR" altLang="en-US" sz="1800" dirty="0">
                <a:solidFill>
                  <a:schemeClr val="tx1"/>
                </a:solidFill>
              </a:rPr>
              <a:t>으로 </a:t>
            </a:r>
            <a:r>
              <a:rPr lang="ko-KR" altLang="en-US" dirty="0"/>
              <a:t>압축하여</a:t>
            </a:r>
            <a:r>
              <a:rPr lang="ko-KR" altLang="en-US" sz="1800" dirty="0">
                <a:solidFill>
                  <a:schemeClr val="tx1"/>
                </a:solidFill>
              </a:rPr>
              <a:t> 제출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79794-B797-67B2-F698-B663FF6C2103}"/>
              </a:ext>
            </a:extLst>
          </p:cNvPr>
          <p:cNvSpPr txBox="1"/>
          <p:nvPr/>
        </p:nvSpPr>
        <p:spPr>
          <a:xfrm>
            <a:off x="493474" y="820585"/>
            <a:ext cx="842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sz="1800" dirty="0">
                <a:solidFill>
                  <a:schemeClr val="tx1"/>
                </a:solidFill>
              </a:rPr>
              <a:t>과제 개요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37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0373D3-AF94-95BC-CC26-69A03A32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136525"/>
            <a:ext cx="11330246" cy="611620"/>
          </a:xfrm>
        </p:spPr>
        <p:txBody>
          <a:bodyPr>
            <a:normAutofit/>
          </a:bodyPr>
          <a:lstStyle/>
          <a:p>
            <a:r>
              <a:rPr lang="en-US" altLang="ko-KR" dirty="0"/>
              <a:t>IoT </a:t>
            </a:r>
            <a:r>
              <a:rPr lang="ko-KR" altLang="en-US" dirty="0"/>
              <a:t>플랫폼과 </a:t>
            </a:r>
            <a:r>
              <a:rPr lang="en-US" altLang="ko-KR" dirty="0"/>
              <a:t>IoT </a:t>
            </a:r>
            <a:r>
              <a:rPr lang="ko-KR" altLang="en-US" dirty="0"/>
              <a:t>장치 설계 과제 </a:t>
            </a:r>
            <a:r>
              <a:rPr lang="en-US" altLang="ko-KR" dirty="0"/>
              <a:t>- </a:t>
            </a:r>
            <a:r>
              <a:rPr lang="ko-KR" altLang="en-US" dirty="0"/>
              <a:t>은행 웹서버 개발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CD5DA-CFBB-5620-6137-3DC7F007DA90}"/>
              </a:ext>
            </a:extLst>
          </p:cNvPr>
          <p:cNvSpPr txBox="1"/>
          <p:nvPr/>
        </p:nvSpPr>
        <p:spPr>
          <a:xfrm>
            <a:off x="493474" y="1103613"/>
            <a:ext cx="8422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은행 웹서버 기능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7D83C805-FC7B-04CA-2DA6-576E263CE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87" y="1512916"/>
            <a:ext cx="11330247" cy="5002184"/>
          </a:xfrm>
        </p:spPr>
        <p:txBody>
          <a:bodyPr>
            <a:normAutofit/>
          </a:bodyPr>
          <a:lstStyle/>
          <a:p>
            <a:pPr lvl="1"/>
            <a:r>
              <a:rPr lang="ko-KR" altLang="en-US" dirty="0"/>
              <a:t>로그인 기능 </a:t>
            </a:r>
            <a:r>
              <a:rPr lang="en-US" altLang="ko-KR" dirty="0"/>
              <a:t>(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비밀번호 체크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로그인된</a:t>
            </a:r>
            <a:r>
              <a:rPr lang="ko-KR" altLang="en-US" dirty="0"/>
              <a:t> 사용자만 접속 가능한 대시보드</a:t>
            </a:r>
            <a:endParaRPr lang="en-US" altLang="ko-KR" dirty="0"/>
          </a:p>
          <a:p>
            <a:pPr lvl="1"/>
            <a:r>
              <a:rPr lang="ko-KR" altLang="en-US" dirty="0"/>
              <a:t>입금</a:t>
            </a:r>
            <a:r>
              <a:rPr lang="en-US" altLang="ko-KR" dirty="0"/>
              <a:t>/</a:t>
            </a:r>
            <a:r>
              <a:rPr lang="ko-KR" altLang="en-US" dirty="0"/>
              <a:t>출금 처리</a:t>
            </a:r>
            <a:endParaRPr lang="en-US" altLang="ko-KR" dirty="0"/>
          </a:p>
          <a:p>
            <a:pPr lvl="1"/>
            <a:r>
              <a:rPr lang="ko-KR" altLang="en-US" dirty="0"/>
              <a:t>잔액 표시 및 메시지 출력</a:t>
            </a:r>
            <a:endParaRPr lang="en-US" altLang="ko-KR" dirty="0"/>
          </a:p>
          <a:p>
            <a:pPr lvl="1"/>
            <a:r>
              <a:rPr lang="ko-KR" altLang="en-US" dirty="0"/>
              <a:t>로그아웃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3A72C5B-90ED-E174-2C6D-518CDFE82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397" y="1656963"/>
            <a:ext cx="2210108" cy="2105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9BE3DD-A55C-18AA-065E-878640DDF1D5}"/>
              </a:ext>
            </a:extLst>
          </p:cNvPr>
          <p:cNvSpPr txBox="1"/>
          <p:nvPr/>
        </p:nvSpPr>
        <p:spPr>
          <a:xfrm>
            <a:off x="6114011" y="1103613"/>
            <a:ext cx="390629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ko-KR" altLang="en-US" dirty="0"/>
              <a:t>대시보드 예</a:t>
            </a:r>
            <a:endParaRPr lang="en-US" altLang="ko-KR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4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6433</TotalTime>
  <Words>157</Words>
  <Application>Microsoft Office PowerPoint</Application>
  <PresentationFormat>와이드스크린</PresentationFormat>
  <Paragraphs>23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IoT 플랫폼과 IoT 장치 설계 과제 - 은행 웹서버 개발</vt:lpstr>
      <vt:lpstr>IoT 플랫폼과 IoT 장치 설계 과제 - 은행 웹서버 개발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컴비전 프로젝트 – 신호등 분류 프로그램</dc:title>
  <dc:creator>김영규</dc:creator>
  <cp:lastModifiedBy>김한진</cp:lastModifiedBy>
  <cp:revision>167</cp:revision>
  <cp:lastPrinted>2023-11-08T08:19:10Z</cp:lastPrinted>
  <dcterms:created xsi:type="dcterms:W3CDTF">2019-10-14T00:15:00Z</dcterms:created>
  <dcterms:modified xsi:type="dcterms:W3CDTF">2025-05-15T02:07:44Z</dcterms:modified>
</cp:coreProperties>
</file>