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220D-5F0B-4758-A3DE-29E74228B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9496A-C5C5-4B4E-8F78-299808B34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010D0-23C3-4CE0-9E91-E5A443E74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4DBE-DF37-4C6E-BF56-D95452CC7AF3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40D29-5BAF-42C7-97C8-A101022DC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671C4-6F04-4E6D-A41C-F469D3BC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BEDC-03D6-4545-9BB6-8EEF93E44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19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FD694-CF9B-4728-85D3-077130C1A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50193-C48A-4CA4-A4D2-3E5F37D11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B07FC-56C6-4684-AD5F-0AAAEC08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4DBE-DF37-4C6E-BF56-D95452CC7AF3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27ACB-B6B1-473E-B5FC-3F3B4377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6EBAE-4CA9-418A-BBE2-39F2B73CA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BEDC-03D6-4545-9BB6-8EEF93E44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45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1F361E-98E2-48A4-A78F-DC2E89EF0D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07854-E2A0-4C55-92CE-E277C1729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B26A0-01BF-48E2-922A-37E9AC11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4DBE-DF37-4C6E-BF56-D95452CC7AF3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DC477-C7C2-484F-8D3B-A61CBE50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08DAB-6E3F-4000-83C2-97B7DF2F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BEDC-03D6-4545-9BB6-8EEF93E44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0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C9328-7750-4341-AE57-D2AE403B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52708-8659-4027-9536-458EFB0C4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3BD2D-E794-4A24-BB8C-4B485770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4DBE-DF37-4C6E-BF56-D95452CC7AF3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3E175-F071-4D9C-9C1A-88F455F8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A3F78-5112-4FB2-94D7-082C97FD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BEDC-03D6-4545-9BB6-8EEF93E44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88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F7E87-2283-4EFB-B289-3BA3D1650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F497-BE7A-4FF7-95CC-ECCD74EAB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9F184-9C3F-4E03-BE37-D1D6BBCE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4DBE-DF37-4C6E-BF56-D95452CC7AF3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8297F-D8F8-4A6A-A059-1EA0643D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E6596-778C-487F-96CC-11952B33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BEDC-03D6-4545-9BB6-8EEF93E44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82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96C4-A6C4-45BF-BB8A-08FE2254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C77E3-4D19-43A4-8D56-A919DEE9C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77CD2-4DE7-4965-8841-DC30F4D6F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F1CC8-4FD4-4EAC-990E-698FC421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4DBE-DF37-4C6E-BF56-D95452CC7AF3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8FE29-9545-465B-AFB4-04FF268D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F306B-F557-4428-8B07-482E375E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BEDC-03D6-4545-9BB6-8EEF93E44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62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D2F3-0D7C-44AE-9C2C-E1DB8BB3A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E0470-B618-4FD9-B2D3-9B57F2251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B522C-C93E-4AB1-9957-23CBA1A33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E37954-0902-40C1-BD25-DC0F5051DE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C022D-C748-49FB-972C-F4AAE663F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4E3CBB-5E24-4B3A-8EAB-C4B041B07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4DBE-DF37-4C6E-BF56-D95452CC7AF3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C52FCD-3689-4FDC-8111-13B9EE58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DA9DD-0EE3-4E2C-906C-379C157A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BEDC-03D6-4545-9BB6-8EEF93E44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5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E73A9-2821-4190-AA55-9E26EC17E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4242C-9F84-4B80-A509-DBBDC942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4DBE-DF37-4C6E-BF56-D95452CC7AF3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E5F9D-6D62-43D3-A345-49DE112B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E0100-C3AB-4BF9-B3CC-0AAE410E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BEDC-03D6-4545-9BB6-8EEF93E44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42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E72B0E-4369-40F8-91FA-33B54C33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4DBE-DF37-4C6E-BF56-D95452CC7AF3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B8BE62-3747-4F12-A93F-AE5438F00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D4146-BB2A-49F7-A754-71BA27E6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BEDC-03D6-4545-9BB6-8EEF93E44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02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FE338-2BDD-44AB-81E8-481ECC9E3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60BAE-660B-4237-BA0B-75B7C5884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2264F-D8C4-4007-97A7-D7CBE77C1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609B0-0804-4B6B-959C-809EA23A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4DBE-DF37-4C6E-BF56-D95452CC7AF3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0BA4D-E1EA-4F1E-8E17-6918B8301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B8034-98EE-4A96-B0E8-99539CB13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BEDC-03D6-4545-9BB6-8EEF93E44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F77E-AA6E-4ECD-9C78-500EF450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C77CA3-9809-448A-871C-5911F4525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DF96B-F870-4706-8BFD-B171F5DBE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F1D90-FEAF-4CBD-BE49-E6520626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4DBE-DF37-4C6E-BF56-D95452CC7AF3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DF8C0-EF4B-41C5-A2CB-1A358E43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9CF63-E534-47AE-9FFC-6E42C35B7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BEDC-03D6-4545-9BB6-8EEF93E44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55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4D8136-34E2-4FBD-98FD-C69BB951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96E64-39CA-487D-A682-CF551AF04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62079-FE9F-444A-ACBB-9C6E84C10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84DBE-DF37-4C6E-BF56-D95452CC7AF3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8F07D-616F-4370-99B9-812617867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F54B2-A771-4A0E-BF3B-5A852ABB9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9BEDC-03D6-4545-9BB6-8EEF93E44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38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50F0-5431-49CA-819C-34D2705D8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1980"/>
            <a:ext cx="10515600" cy="5214040"/>
          </a:xfrm>
        </p:spPr>
        <p:txBody>
          <a:bodyPr>
            <a:normAutofit/>
          </a:bodyPr>
          <a:lstStyle/>
          <a:p>
            <a:pPr algn="ctr"/>
            <a:r>
              <a:rPr lang="en-US" altLang="ko-KR" sz="8000" dirty="0">
                <a:latin typeface="Agency FB" panose="020B0503020202020204" pitchFamily="34" charset="0"/>
                <a:cs typeface="Aharoni" panose="020B0604020202020204" pitchFamily="2" charset="-79"/>
              </a:rPr>
              <a:t>Final</a:t>
            </a:r>
            <a:r>
              <a:rPr lang="ko-KR" altLang="en-US" sz="8000" dirty="0">
                <a:latin typeface="Agency FB" panose="020B0503020202020204" pitchFamily="34" charset="0"/>
                <a:cs typeface="Aharoni" panose="020B0604020202020204" pitchFamily="2" charset="-79"/>
              </a:rPr>
              <a:t> </a:t>
            </a:r>
            <a:r>
              <a:rPr lang="en-US" altLang="ko-KR" sz="8000" dirty="0">
                <a:latin typeface="Agency FB" panose="020B0503020202020204" pitchFamily="34" charset="0"/>
                <a:cs typeface="Aharoni" panose="020B0604020202020204" pitchFamily="2" charset="-79"/>
              </a:rPr>
              <a:t>Presentation</a:t>
            </a:r>
            <a:br>
              <a:rPr lang="en-US" altLang="ko-KR" sz="8000" dirty="0">
                <a:latin typeface="Agency FB" panose="020B0503020202020204" pitchFamily="34" charset="0"/>
                <a:cs typeface="Aharoni" panose="020B0604020202020204" pitchFamily="2" charset="-79"/>
              </a:rPr>
            </a:br>
            <a:r>
              <a:rPr lang="en-US" altLang="ko-KR" sz="5300" dirty="0">
                <a:latin typeface="Agency FB" panose="020B0503020202020204" pitchFamily="34" charset="0"/>
                <a:cs typeface="Aharoni" panose="020B0604020202020204" pitchFamily="2" charset="-79"/>
              </a:rPr>
              <a:t>[History</a:t>
            </a:r>
            <a:r>
              <a:rPr lang="ko-KR" altLang="en-US" sz="5300" dirty="0">
                <a:latin typeface="Agency FB" panose="020B0503020202020204" pitchFamily="34" charset="0"/>
                <a:cs typeface="Aharoni" panose="020B0604020202020204" pitchFamily="2" charset="-79"/>
              </a:rPr>
              <a:t> </a:t>
            </a:r>
            <a:r>
              <a:rPr lang="en-US" altLang="ko-KR" sz="5300" dirty="0">
                <a:latin typeface="Agency FB" panose="020B0503020202020204" pitchFamily="34" charset="0"/>
                <a:cs typeface="Aharoni" panose="020B0604020202020204" pitchFamily="2" charset="-79"/>
              </a:rPr>
              <a:t>of</a:t>
            </a:r>
            <a:r>
              <a:rPr lang="ko-KR" altLang="en-US" sz="5300" dirty="0">
                <a:latin typeface="Agency FB" panose="020B0503020202020204" pitchFamily="34" charset="0"/>
                <a:cs typeface="Aharoni" panose="020B0604020202020204" pitchFamily="2" charset="-79"/>
              </a:rPr>
              <a:t> </a:t>
            </a:r>
            <a:r>
              <a:rPr lang="en-US" altLang="ko-KR" sz="5300" dirty="0">
                <a:latin typeface="Agency FB" panose="020B0503020202020204" pitchFamily="34" charset="0"/>
                <a:cs typeface="Aharoni" panose="020B0604020202020204" pitchFamily="2" charset="-79"/>
              </a:rPr>
              <a:t>K-pop]</a:t>
            </a:r>
            <a:br>
              <a:rPr lang="en-US" altLang="ko-KR" sz="8000" dirty="0">
                <a:latin typeface="Agency FB" panose="020B0503020202020204" pitchFamily="34" charset="0"/>
                <a:cs typeface="Aharoni" panose="020B0604020202020204" pitchFamily="2" charset="-79"/>
              </a:rPr>
            </a:br>
            <a:br>
              <a:rPr lang="en-US" altLang="ko-KR" sz="8000" dirty="0">
                <a:latin typeface="Agency FB" panose="020B0503020202020204" pitchFamily="34" charset="0"/>
                <a:cs typeface="Aharoni" panose="020B0604020202020204" pitchFamily="2" charset="-79"/>
              </a:rPr>
            </a:br>
            <a:br>
              <a:rPr lang="en-US" altLang="ko-KR" sz="8000" dirty="0">
                <a:latin typeface="Agency FB" panose="020B0503020202020204" pitchFamily="34" charset="0"/>
                <a:cs typeface="Aharoni" panose="020B0604020202020204" pitchFamily="2" charset="-79"/>
              </a:rPr>
            </a:br>
            <a:r>
              <a:rPr lang="en-US" altLang="ko-KR" sz="8000" dirty="0">
                <a:latin typeface="Agency FB" panose="020B0503020202020204" pitchFamily="34" charset="0"/>
                <a:cs typeface="Aharoni" panose="020B0604020202020204" pitchFamily="2" charset="-79"/>
              </a:rPr>
              <a:t>Ki Hyun Kim</a:t>
            </a:r>
            <a:endParaRPr lang="ko-KR" altLang="en-US" dirty="0">
              <a:latin typeface="Agency FB" panose="020B050302020202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1602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3D46E-2CAC-4C8E-A258-4E78BA3DB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569" y="2555495"/>
            <a:ext cx="3051339" cy="1355750"/>
          </a:xfrm>
        </p:spPr>
        <p:txBody>
          <a:bodyPr>
            <a:normAutofit/>
          </a:bodyPr>
          <a:lstStyle/>
          <a:p>
            <a:pPr algn="l"/>
            <a:r>
              <a:rPr lang="en-US" altLang="ko-KR" sz="4600" b="1" dirty="0">
                <a:latin typeface="Agency FB" panose="020B0503020202020204" pitchFamily="34" charset="0"/>
              </a:rPr>
              <a:t>KI’s </a:t>
            </a:r>
            <a:br>
              <a:rPr lang="en-US" altLang="ko-KR" sz="4600" b="1" dirty="0">
                <a:latin typeface="Agency FB" panose="020B0503020202020204" pitchFamily="34" charset="0"/>
              </a:rPr>
            </a:br>
            <a:r>
              <a:rPr lang="en-US" altLang="ko-KR" sz="4600" b="1" dirty="0">
                <a:latin typeface="Agency FB" panose="020B0503020202020204" pitchFamily="34" charset="0"/>
              </a:rPr>
              <a:t>Mood board</a:t>
            </a:r>
            <a:endParaRPr lang="ko-KR" altLang="en-US" sz="4600" b="1" dirty="0">
              <a:latin typeface="Agency FB" panose="020B0503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5C4DF2-D188-4B24-9A2D-A3C14545F9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1" r="-3" b="2335"/>
          <a:stretch/>
        </p:blipFill>
        <p:spPr>
          <a:xfrm>
            <a:off x="3649321" y="3"/>
            <a:ext cx="4609359" cy="2130473"/>
          </a:xfrm>
          <a:custGeom>
            <a:avLst/>
            <a:gdLst>
              <a:gd name="connsiteX0" fmla="*/ 986689 w 4609359"/>
              <a:gd name="connsiteY0" fmla="*/ 0 h 2130473"/>
              <a:gd name="connsiteX1" fmla="*/ 4609359 w 4609359"/>
              <a:gd name="connsiteY1" fmla="*/ 0 h 2130473"/>
              <a:gd name="connsiteX2" fmla="*/ 3622670 w 4609359"/>
              <a:gd name="connsiteY2" fmla="*/ 2130473 h 2130473"/>
              <a:gd name="connsiteX3" fmla="*/ 0 w 4609359"/>
              <a:gd name="connsiteY3" fmla="*/ 2130473 h 213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9359" h="2130473">
                <a:moveTo>
                  <a:pt x="986689" y="0"/>
                </a:moveTo>
                <a:lnTo>
                  <a:pt x="4609359" y="0"/>
                </a:lnTo>
                <a:lnTo>
                  <a:pt x="3622670" y="2130473"/>
                </a:lnTo>
                <a:lnTo>
                  <a:pt x="0" y="2130473"/>
                </a:lnTo>
                <a:close/>
              </a:path>
            </a:pathLst>
          </a:cu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16573CB-5BB3-4244-987D-AEB6BDD68A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06" r="2" b="2"/>
          <a:stretch/>
        </p:blipFill>
        <p:spPr>
          <a:xfrm>
            <a:off x="20" y="-6954"/>
            <a:ext cx="4475120" cy="2130473"/>
          </a:xfrm>
          <a:custGeom>
            <a:avLst/>
            <a:gdLst>
              <a:gd name="connsiteX0" fmla="*/ 0 w 4475140"/>
              <a:gd name="connsiteY0" fmla="*/ 0 h 2130473"/>
              <a:gd name="connsiteX1" fmla="*/ 1074821 w 4475140"/>
              <a:gd name="connsiteY1" fmla="*/ 0 h 2130473"/>
              <a:gd name="connsiteX2" fmla="*/ 1074821 w 4475140"/>
              <a:gd name="connsiteY2" fmla="*/ 239 h 2130473"/>
              <a:gd name="connsiteX3" fmla="*/ 4475140 w 4475140"/>
              <a:gd name="connsiteY3" fmla="*/ 239 h 2130473"/>
              <a:gd name="connsiteX4" fmla="*/ 3488563 w 4475140"/>
              <a:gd name="connsiteY4" fmla="*/ 2130473 h 2130473"/>
              <a:gd name="connsiteX5" fmla="*/ 0 w 4475140"/>
              <a:gd name="connsiteY5" fmla="*/ 2130473 h 213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30473">
                <a:moveTo>
                  <a:pt x="0" y="0"/>
                </a:moveTo>
                <a:lnTo>
                  <a:pt x="1074821" y="0"/>
                </a:lnTo>
                <a:lnTo>
                  <a:pt x="1074821" y="239"/>
                </a:lnTo>
                <a:lnTo>
                  <a:pt x="4475140" y="239"/>
                </a:lnTo>
                <a:lnTo>
                  <a:pt x="3488563" y="2130473"/>
                </a:lnTo>
                <a:lnTo>
                  <a:pt x="0" y="2130473"/>
                </a:lnTo>
                <a:close/>
              </a:path>
            </a:pathLst>
          </a:cu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1AF39B5-7DDD-410F-9217-0DE0529189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5" r="3" b="36117"/>
          <a:stretch/>
        </p:blipFill>
        <p:spPr>
          <a:xfrm>
            <a:off x="7431341" y="1"/>
            <a:ext cx="4760659" cy="2130473"/>
          </a:xfrm>
          <a:custGeom>
            <a:avLst/>
            <a:gdLst>
              <a:gd name="connsiteX0" fmla="*/ 986689 w 4760659"/>
              <a:gd name="connsiteY0" fmla="*/ 0 h 2130473"/>
              <a:gd name="connsiteX1" fmla="*/ 4760659 w 4760659"/>
              <a:gd name="connsiteY1" fmla="*/ 0 h 2130473"/>
              <a:gd name="connsiteX2" fmla="*/ 4760659 w 4760659"/>
              <a:gd name="connsiteY2" fmla="*/ 2130473 h 2130473"/>
              <a:gd name="connsiteX3" fmla="*/ 0 w 4760659"/>
              <a:gd name="connsiteY3" fmla="*/ 2130473 h 213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659" h="2130473">
                <a:moveTo>
                  <a:pt x="986689" y="0"/>
                </a:moveTo>
                <a:lnTo>
                  <a:pt x="4760659" y="0"/>
                </a:lnTo>
                <a:lnTo>
                  <a:pt x="4760659" y="2130473"/>
                </a:lnTo>
                <a:lnTo>
                  <a:pt x="0" y="2130473"/>
                </a:lnTo>
                <a:close/>
              </a:path>
            </a:pathLst>
          </a:cu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0120A3B-C78A-4CF7-A614-48A88E055B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8" r="1" b="7333"/>
          <a:stretch/>
        </p:blipFill>
        <p:spPr>
          <a:xfrm>
            <a:off x="7716860" y="4683319"/>
            <a:ext cx="4475140" cy="2174680"/>
          </a:xfrm>
          <a:custGeom>
            <a:avLst/>
            <a:gdLst>
              <a:gd name="connsiteX0" fmla="*/ 1006941 w 4475140"/>
              <a:gd name="connsiteY0" fmla="*/ 0 h 2174680"/>
              <a:gd name="connsiteX1" fmla="*/ 4475140 w 4475140"/>
              <a:gd name="connsiteY1" fmla="*/ 0 h 2174680"/>
              <a:gd name="connsiteX2" fmla="*/ 4475140 w 4475140"/>
              <a:gd name="connsiteY2" fmla="*/ 2174680 h 2174680"/>
              <a:gd name="connsiteX3" fmla="*/ 3400319 w 4475140"/>
              <a:gd name="connsiteY3" fmla="*/ 2174680 h 2174680"/>
              <a:gd name="connsiteX4" fmla="*/ 3400319 w 4475140"/>
              <a:gd name="connsiteY4" fmla="*/ 2174202 h 2174680"/>
              <a:gd name="connsiteX5" fmla="*/ 0 w 4475140"/>
              <a:gd name="connsiteY5" fmla="*/ 2174202 h 217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74680">
                <a:moveTo>
                  <a:pt x="1006941" y="0"/>
                </a:moveTo>
                <a:lnTo>
                  <a:pt x="4475140" y="0"/>
                </a:lnTo>
                <a:lnTo>
                  <a:pt x="4475140" y="2174680"/>
                </a:lnTo>
                <a:lnTo>
                  <a:pt x="3400319" y="2174680"/>
                </a:lnTo>
                <a:lnTo>
                  <a:pt x="3400319" y="2174202"/>
                </a:lnTo>
                <a:lnTo>
                  <a:pt x="0" y="2174202"/>
                </a:lnTo>
                <a:close/>
              </a:path>
            </a:pathLst>
          </a:cu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E4829D-23AF-4BE0-A7B6-28F8602E2F0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77" r="-1" b="21484"/>
          <a:stretch/>
        </p:blipFill>
        <p:spPr>
          <a:xfrm>
            <a:off x="4039737" y="4682838"/>
            <a:ext cx="4523640" cy="2175160"/>
          </a:xfrm>
          <a:custGeom>
            <a:avLst/>
            <a:gdLst>
              <a:gd name="connsiteX0" fmla="*/ 0 w 4523640"/>
              <a:gd name="connsiteY0" fmla="*/ 0 h 2175160"/>
              <a:gd name="connsiteX1" fmla="*/ 4523640 w 4523640"/>
              <a:gd name="connsiteY1" fmla="*/ 0 h 2175160"/>
              <a:gd name="connsiteX2" fmla="*/ 3516256 w 4523640"/>
              <a:gd name="connsiteY2" fmla="*/ 2175160 h 2175160"/>
              <a:gd name="connsiteX3" fmla="*/ 0 w 4523640"/>
              <a:gd name="connsiteY3" fmla="*/ 2175160 h 2175160"/>
              <a:gd name="connsiteX4" fmla="*/ 0 w 4523640"/>
              <a:gd name="connsiteY4" fmla="*/ 2174920 h 2175160"/>
              <a:gd name="connsiteX5" fmla="*/ 14159 w 4523640"/>
              <a:gd name="connsiteY5" fmla="*/ 2174920 h 2175160"/>
              <a:gd name="connsiteX6" fmla="*/ 1021100 w 4523640"/>
              <a:gd name="connsiteY6" fmla="*/ 718 h 2175160"/>
              <a:gd name="connsiteX7" fmla="*/ 0 w 4523640"/>
              <a:gd name="connsiteY7" fmla="*/ 718 h 217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3640" h="2175160">
                <a:moveTo>
                  <a:pt x="0" y="0"/>
                </a:moveTo>
                <a:lnTo>
                  <a:pt x="4523640" y="0"/>
                </a:lnTo>
                <a:lnTo>
                  <a:pt x="3516256" y="2175160"/>
                </a:lnTo>
                <a:lnTo>
                  <a:pt x="0" y="2175160"/>
                </a:lnTo>
                <a:lnTo>
                  <a:pt x="0" y="2174920"/>
                </a:lnTo>
                <a:lnTo>
                  <a:pt x="14159" y="2174920"/>
                </a:lnTo>
                <a:lnTo>
                  <a:pt x="1021100" y="718"/>
                </a:lnTo>
                <a:lnTo>
                  <a:pt x="0" y="718"/>
                </a:lnTo>
                <a:close/>
              </a:path>
            </a:pathLst>
          </a:cu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03C0AC2-E1CB-45F8-812D-48785471914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0" b="5906"/>
          <a:stretch/>
        </p:blipFill>
        <p:spPr>
          <a:xfrm>
            <a:off x="-2" y="4689793"/>
            <a:ext cx="4908824" cy="2175160"/>
          </a:xfrm>
          <a:custGeom>
            <a:avLst/>
            <a:gdLst>
              <a:gd name="connsiteX0" fmla="*/ 0 w 4908824"/>
              <a:gd name="connsiteY0" fmla="*/ 0 h 2175160"/>
              <a:gd name="connsiteX1" fmla="*/ 4908824 w 4908824"/>
              <a:gd name="connsiteY1" fmla="*/ 0 h 2175160"/>
              <a:gd name="connsiteX2" fmla="*/ 3901440 w 4908824"/>
              <a:gd name="connsiteY2" fmla="*/ 2175160 h 2175160"/>
              <a:gd name="connsiteX3" fmla="*/ 0 w 4908824"/>
              <a:gd name="connsiteY3" fmla="*/ 2175160 h 217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8824" h="2175160">
                <a:moveTo>
                  <a:pt x="0" y="0"/>
                </a:moveTo>
                <a:lnTo>
                  <a:pt x="4908824" y="0"/>
                </a:lnTo>
                <a:lnTo>
                  <a:pt x="3901440" y="2175160"/>
                </a:lnTo>
                <a:lnTo>
                  <a:pt x="0" y="2175160"/>
                </a:lnTo>
                <a:close/>
              </a:path>
            </a:pathLst>
          </a:cu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FDC499A-6E23-405D-A063-FB219BC790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868" y="2230601"/>
            <a:ext cx="4332786" cy="234833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C32BFAB-90F0-4421-A018-139201DEC6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911" y="2228328"/>
            <a:ext cx="4304569" cy="234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9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EF84-FCAC-4A09-8D8E-1D4FA1771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3899FB-6853-4F56-B2C1-89AE32394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66670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F467-2491-4B14-9309-A5AF21AC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D57957-1096-4EAA-9293-671AD8BA6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082877D-E1DF-4EC4-81CD-1FAE5A91C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066"/>
            <a:ext cx="12192000" cy="688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05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6418-1474-4CDB-A940-B8A6FEA1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946A4BD-A4A0-402D-804D-652EA8490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72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794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C53742E-12F6-4F1E-AE28-4B15C518A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6" y="466013"/>
            <a:ext cx="12121044" cy="59259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15E5F6-8C4A-494B-B1B5-12776F2758C9}"/>
              </a:ext>
            </a:extLst>
          </p:cNvPr>
          <p:cNvSpPr txBox="1"/>
          <p:nvPr/>
        </p:nvSpPr>
        <p:spPr>
          <a:xfrm>
            <a:off x="469331" y="3985438"/>
            <a:ext cx="4818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Agency FB" panose="020B0503020202020204" pitchFamily="34" charset="0"/>
              </a:rPr>
              <a:t>Sitemap</a:t>
            </a:r>
            <a:endParaRPr lang="ko-KR" alt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542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15ECB43-2B1F-4E87-AD31-A3B4ADF31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524641"/>
            <a:ext cx="5291666" cy="4550832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74FA012-D64E-4EC2-9A49-28372FC7D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544484"/>
            <a:ext cx="5291667" cy="45111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E38ABA-9514-49EE-9565-F3FE8067AEC5}"/>
              </a:ext>
            </a:extLst>
          </p:cNvPr>
          <p:cNvSpPr txBox="1"/>
          <p:nvPr/>
        </p:nvSpPr>
        <p:spPr>
          <a:xfrm>
            <a:off x="643467" y="230254"/>
            <a:ext cx="4818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Agency FB" panose="020B0503020202020204" pitchFamily="34" charset="0"/>
              </a:rPr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184021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ACC042A-D83B-4001-8CF1-7218B850F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386" y="1499563"/>
            <a:ext cx="5295905" cy="45066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F416D5-F8D0-4C17-8A27-9BD4BF41269C}"/>
              </a:ext>
            </a:extLst>
          </p:cNvPr>
          <p:cNvSpPr txBox="1"/>
          <p:nvPr/>
        </p:nvSpPr>
        <p:spPr>
          <a:xfrm>
            <a:off x="643467" y="230254"/>
            <a:ext cx="4818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Agency FB" panose="020B0503020202020204" pitchFamily="34" charset="0"/>
              </a:rPr>
              <a:t>Wireframe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1A3ED46-3513-4FB7-8A16-D15F4AA51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99563"/>
            <a:ext cx="5290771" cy="450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9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</Words>
  <Application>Microsoft Office PowerPoint</Application>
  <PresentationFormat>와이드스크린</PresentationFormat>
  <Paragraphs>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Agency FB</vt:lpstr>
      <vt:lpstr>Aharoni</vt:lpstr>
      <vt:lpstr>Arial</vt:lpstr>
      <vt:lpstr>Office Theme</vt:lpstr>
      <vt:lpstr>Final Presentation [History of K-pop]   Ki Hyun Kim</vt:lpstr>
      <vt:lpstr>KI’s  Mood board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[History of K-pop]   Ki Hyun Kim</dc:title>
  <dc:creator>Kim Ki Hyun</dc:creator>
  <cp:lastModifiedBy>Kim Ki Hyun</cp:lastModifiedBy>
  <cp:revision>3</cp:revision>
  <dcterms:created xsi:type="dcterms:W3CDTF">2019-05-07T07:27:50Z</dcterms:created>
  <dcterms:modified xsi:type="dcterms:W3CDTF">2019-05-07T07:44:27Z</dcterms:modified>
</cp:coreProperties>
</file>