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385" r:id="rId2"/>
    <p:sldId id="480" r:id="rId3"/>
    <p:sldId id="1388" r:id="rId4"/>
    <p:sldId id="138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2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00"/>
    <a:srgbClr val="FF7D3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1192-B5EC-4AF4-A0FC-0C9AF06891B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B5D-3ED4-4EA6-B09B-1BBA265BC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273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34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980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7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0630-22D5-41DD-B9C5-D277F6AAEF81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94" indent="228594" algn="l" defTabSz="914377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83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71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60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349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利用シーン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スライド内に多数の画像を使うと、ファイルが重くなる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→メールで送れないなど問題が発生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画像を圧縮すると、ファイルが軽くなります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画像をクリック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図の形式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図の圧縮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画像の圧縮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8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4535643A-A1A7-4F0C-B814-0FB0C631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/>
              <a:t>この</a:t>
            </a:r>
            <a:r>
              <a:rPr kumimoji="1" lang="ja-JP" altLang="en-US" dirty="0"/>
              <a:t>画像を圧縮します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52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画像の圧縮</a:t>
            </a:r>
            <a:r>
              <a:rPr lang="ja-JP" altLang="en-US" dirty="0"/>
              <a:t>で、どれくらい軽くなるか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4F3F68-4813-4C1A-9CAB-73E9BF3C5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31862"/>
              </p:ext>
            </p:extLst>
          </p:nvPr>
        </p:nvGraphicFramePr>
        <p:xfrm>
          <a:off x="331388" y="1484785"/>
          <a:ext cx="11525252" cy="4968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76591383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69039774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44527263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17733853"/>
                    </a:ext>
                  </a:extLst>
                </a:gridCol>
                <a:gridCol w="3676380">
                  <a:extLst>
                    <a:ext uri="{9D8B030D-6E8A-4147-A177-3AD203B41FA5}">
                      <a16:colId xmlns:a16="http://schemas.microsoft.com/office/drawing/2014/main" val="14535118"/>
                    </a:ext>
                  </a:extLst>
                </a:gridCol>
              </a:tblGrid>
              <a:tr h="7097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/>
                        <a:t>画質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/>
                        <a:t>サイズ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50581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現在（既定）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-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5.5 MB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744371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高品質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-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5.5 MB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012350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HD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330 ppi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2.9 MB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※</a:t>
                      </a:r>
                      <a:r>
                        <a:rPr kumimoji="1" lang="ja-JP" altLang="en-US" sz="2800" dirty="0"/>
                        <a:t>約半分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63416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印刷用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220 ppi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1.4 MB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225392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Web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150 ppi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0.3 MB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115780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メール用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  96 ppi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 MB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※</a:t>
                      </a:r>
                      <a:r>
                        <a:rPr kumimoji="1" lang="ja-JP" altLang="en-US" sz="2800" dirty="0"/>
                        <a:t>約</a:t>
                      </a:r>
                      <a:r>
                        <a:rPr kumimoji="1" lang="en-US" altLang="ja-JP" sz="2800" dirty="0"/>
                        <a:t>30</a:t>
                      </a:r>
                      <a:r>
                        <a:rPr kumimoji="1" lang="ja-JP" altLang="en-US" sz="2800" dirty="0"/>
                        <a:t>分の</a:t>
                      </a:r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34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74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既定の画質を変えるには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最初は高品質に設定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オプション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詳細設定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既定の解像度を修正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画像の圧縮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685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 w="19050">
          <a:noFill/>
        </a:ln>
      </a:spPr>
      <a:bodyPr rtlCol="0" anchor="ctr"/>
      <a:lstStyle>
        <a:defPPr algn="ctr">
          <a:defRPr kumimoji="1" sz="2800" dirty="0" smtClean="0">
            <a:solidFill>
              <a:schemeClr val="bg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9114</TotalTime>
  <Words>145</Words>
  <Application>Microsoft Office PowerPoint</Application>
  <PresentationFormat>ワイド画面</PresentationFormat>
  <Paragraphs>39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Medium</vt:lpstr>
      <vt:lpstr>Arial</vt:lpstr>
      <vt:lpstr>Office テーマ</vt:lpstr>
      <vt:lpstr>画像の圧縮</vt:lpstr>
      <vt:lpstr>この画像を圧縮します</vt:lpstr>
      <vt:lpstr>画像の圧縮で、どれくらい軽くなるか</vt:lpstr>
      <vt:lpstr>画像の圧縮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Hitoshi</cp:lastModifiedBy>
  <cp:revision>177</cp:revision>
  <dcterms:created xsi:type="dcterms:W3CDTF">2020-11-14T08:32:21Z</dcterms:created>
  <dcterms:modified xsi:type="dcterms:W3CDTF">2021-01-11T08:03:29Z</dcterms:modified>
</cp:coreProperties>
</file>