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86" r:id="rId2"/>
    <p:sldId id="1385" r:id="rId3"/>
    <p:sldId id="1384" r:id="rId4"/>
    <p:sldId id="1383" r:id="rId5"/>
    <p:sldId id="1386" r:id="rId6"/>
    <p:sldId id="1396" r:id="rId7"/>
    <p:sldId id="1387" r:id="rId8"/>
    <p:sldId id="1388" r:id="rId9"/>
    <p:sldId id="1418" r:id="rId10"/>
    <p:sldId id="1419" r:id="rId11"/>
    <p:sldId id="1397" r:id="rId12"/>
    <p:sldId id="1389" r:id="rId13"/>
    <p:sldId id="1392" r:id="rId14"/>
    <p:sldId id="1390" r:id="rId15"/>
    <p:sldId id="1398" r:id="rId16"/>
    <p:sldId id="481" r:id="rId17"/>
    <p:sldId id="1399" r:id="rId18"/>
    <p:sldId id="1373" r:id="rId19"/>
    <p:sldId id="1400" r:id="rId20"/>
    <p:sldId id="1374" r:id="rId21"/>
    <p:sldId id="1375" r:id="rId22"/>
    <p:sldId id="1376" r:id="rId23"/>
    <p:sldId id="1377" r:id="rId24"/>
    <p:sldId id="1401" r:id="rId25"/>
    <p:sldId id="1378" r:id="rId26"/>
    <p:sldId id="1402" r:id="rId27"/>
    <p:sldId id="1393" r:id="rId28"/>
    <p:sldId id="1403" r:id="rId29"/>
    <p:sldId id="1379" r:id="rId30"/>
    <p:sldId id="1404" r:id="rId31"/>
    <p:sldId id="1380" r:id="rId32"/>
    <p:sldId id="1405" r:id="rId33"/>
    <p:sldId id="1381" r:id="rId34"/>
    <p:sldId id="1406" r:id="rId35"/>
    <p:sldId id="1394" r:id="rId36"/>
    <p:sldId id="1407" r:id="rId37"/>
    <p:sldId id="1395" r:id="rId38"/>
    <p:sldId id="1408" r:id="rId39"/>
    <p:sldId id="1413" r:id="rId40"/>
    <p:sldId id="1409" r:id="rId41"/>
    <p:sldId id="1414" r:id="rId42"/>
    <p:sldId id="1410" r:id="rId43"/>
    <p:sldId id="1415" r:id="rId44"/>
    <p:sldId id="1411" r:id="rId45"/>
    <p:sldId id="1416" r:id="rId46"/>
    <p:sldId id="1412" r:id="rId47"/>
    <p:sldId id="1417" r:id="rId4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7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00"/>
    <a:srgbClr val="FF7D3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50" autoAdjust="0"/>
  </p:normalViewPr>
  <p:slideViewPr>
    <p:cSldViewPr>
      <p:cViewPr varScale="1">
        <p:scale>
          <a:sx n="67" d="100"/>
          <a:sy n="67" d="100"/>
        </p:scale>
        <p:origin x="10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0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BE567BB-F4CD-4CE7-8A62-9EDBFEDB3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347092-7191-47A1-B4AB-EC17B99287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21859-D4AA-4FDE-9B9C-EDAE41345B1A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CAD69D-0055-4427-91FA-43A267A90B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53966F-BDC3-4AF1-AC92-E835A160AB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A36FF-C453-4531-B7FF-8729810D8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877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1DEDFB5D-3ED4-4EA6-B09B-1BBA265BC0F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 Medium" panose="020B0500000000000000" pitchFamily="50" charset="-128"/>
        <a:ea typeface="游ゴシック Medium" panose="020B0500000000000000" pitchFamily="50" charset="-128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1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33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28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16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98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55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66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39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2146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95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2738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092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6657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22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0592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595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9413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57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1515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732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99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921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459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8126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472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343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54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301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454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751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313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537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5759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492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3170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32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5073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6931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14178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552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022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359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98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27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81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50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7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99B00630-22D5-41DD-B9C5-D277F6AAEF81}" type="datetimeFigureOut">
              <a:rPr lang="ja-JP" altLang="en-US" smtClean="0"/>
              <a:pPr/>
              <a:t>2021/1/7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6D6218C0-28E9-4939-92F0-95EA2AE587C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228594" indent="228594" algn="l" defTabSz="914377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85783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142971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600160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2057349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1162051"/>
            <a:ext cx="513596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39312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9928BE-2D18-42D1-AFA6-8C8532FD9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664" y="1340768"/>
            <a:ext cx="3447065" cy="22944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E8DDAB-4D92-4C29-AF6A-A2481118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4" y="4222434"/>
            <a:ext cx="3447065" cy="232138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4295800" y="1162051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47F63-F473-4332-83DB-649059F56BA0}"/>
              </a:ext>
            </a:extLst>
          </p:cNvPr>
          <p:cNvSpPr txBox="1"/>
          <p:nvPr/>
        </p:nvSpPr>
        <p:spPr>
          <a:xfrm>
            <a:off x="4295800" y="4061739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1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2358405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410434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画像にテキストを重ねる場合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テキストボックスの透過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白に塗りつぶし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透明度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100%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にすると完全に透ける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画像の透過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19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7820C7-D9AD-4531-B03D-19CF1B3EE74F}"/>
              </a:ext>
            </a:extLst>
          </p:cNvPr>
          <p:cNvSpPr/>
          <p:nvPr/>
        </p:nvSpPr>
        <p:spPr>
          <a:xfrm>
            <a:off x="0" y="836712"/>
            <a:ext cx="12192000" cy="21602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9928BE-2D18-42D1-AFA6-8C8532FD9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1127448" y="2690336"/>
            <a:ext cx="10408228" cy="147732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257175" defTabSz="895350">
              <a:tabLst>
                <a:tab pos="3590925" algn="r"/>
              </a:tabLst>
            </a:pPr>
            <a:endParaRPr lang="en-US" altLang="ja-JP" sz="2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57175" defTabSz="895350">
              <a:tabLst>
                <a:tab pos="3590925" algn="r"/>
              </a:tabLst>
            </a:pPr>
            <a:r>
              <a:rPr lang="ja-JP" altLang="en-US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万人都市、ニューヨーク</a:t>
            </a:r>
            <a:endParaRPr lang="en-US" altLang="ja-JP" sz="5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57175" defTabSz="895350">
              <a:tabLst>
                <a:tab pos="3590925" algn="r"/>
              </a:tabLst>
            </a:pPr>
            <a:endParaRPr lang="en-US" altLang="ja-JP" sz="2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68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7820C7-D9AD-4531-B03D-19CF1B3EE74F}"/>
              </a:ext>
            </a:extLst>
          </p:cNvPr>
          <p:cNvSpPr/>
          <p:nvPr/>
        </p:nvSpPr>
        <p:spPr>
          <a:xfrm>
            <a:off x="0" y="836712"/>
            <a:ext cx="12192000" cy="21602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9928BE-2D18-42D1-AFA6-8C8532FD9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1127448" y="2725609"/>
            <a:ext cx="10408228" cy="11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5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万人都市、ニューヨーク</a:t>
            </a:r>
            <a:endParaRPr lang="en-US" altLang="ja-JP" sz="5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628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2963044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69811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スライド番号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日付や社名（フッター）を入れることも可能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タイトルスライドにページ番号を入れない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タイトルスライドに表示しない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スライドのサイズ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スライド開始番号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ページ番号を挿入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740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357338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17304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スライドマスターとは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すべてのスライド共通で入れたい内容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スライド共通デザイン、ロゴ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日付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フォントの修正も、スライドマスターから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359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4149080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6236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画像の挿入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サイズ変更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隅をマウスで調整、または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+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並べ方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ヨコに並べると、メッセージとつながりにくい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→タテに並べるのがオススメ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画像の挿入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80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80728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つの構造に分かれている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スライドマスターとレイアウト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C28ECE-063D-4287-8268-F849B63EFE28}"/>
              </a:ext>
            </a:extLst>
          </p:cNvPr>
          <p:cNvSpPr/>
          <p:nvPr/>
        </p:nvSpPr>
        <p:spPr bwMode="auto">
          <a:xfrm>
            <a:off x="4123254" y="4219846"/>
            <a:ext cx="2400267" cy="988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17D66C-67D6-4E2D-A95E-7A935A479363}"/>
              </a:ext>
            </a:extLst>
          </p:cNvPr>
          <p:cNvSpPr/>
          <p:nvPr/>
        </p:nvSpPr>
        <p:spPr bwMode="auto">
          <a:xfrm>
            <a:off x="272411" y="4206912"/>
            <a:ext cx="2871261" cy="1014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1D8A8B-6C2C-4566-957C-FC6ECAF24B61}"/>
              </a:ext>
            </a:extLst>
          </p:cNvPr>
          <p:cNvSpPr/>
          <p:nvPr/>
        </p:nvSpPr>
        <p:spPr bwMode="auto">
          <a:xfrm>
            <a:off x="4127782" y="5564115"/>
            <a:ext cx="2400266" cy="10332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92D486-D850-457E-9CA1-F790FD63BCB8}"/>
              </a:ext>
            </a:extLst>
          </p:cNvPr>
          <p:cNvSpPr/>
          <p:nvPr/>
        </p:nvSpPr>
        <p:spPr bwMode="auto">
          <a:xfrm>
            <a:off x="4123253" y="2847470"/>
            <a:ext cx="2400266" cy="988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BF1DB78-13E4-42BF-9C55-6687B0AD7E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3143672" y="3341697"/>
            <a:ext cx="979581" cy="13723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B183C31C-B406-4960-8590-A010094AE6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143672" y="4714073"/>
            <a:ext cx="984110" cy="13666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CF903C-CDC1-454D-A122-804756D5C4A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43672" y="4714073"/>
            <a:ext cx="9795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14886B-004D-4F41-8BE7-18EDF7544DC2}"/>
              </a:ext>
            </a:extLst>
          </p:cNvPr>
          <p:cNvSpPr/>
          <p:nvPr/>
        </p:nvSpPr>
        <p:spPr>
          <a:xfrm>
            <a:off x="6667535" y="2896933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通常のスライド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A52192C-B54E-4007-81FC-D652BF251E58}"/>
              </a:ext>
            </a:extLst>
          </p:cNvPr>
          <p:cNvSpPr/>
          <p:nvPr/>
        </p:nvSpPr>
        <p:spPr>
          <a:xfrm>
            <a:off x="6667535" y="426931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91EDDF8-5797-4CCC-BD9D-8A33E81F786F}"/>
              </a:ext>
            </a:extLst>
          </p:cNvPr>
          <p:cNvSpPr/>
          <p:nvPr/>
        </p:nvSpPr>
        <p:spPr>
          <a:xfrm>
            <a:off x="6667535" y="563597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縦書きスライド</a:t>
            </a:r>
          </a:p>
        </p:txBody>
      </p:sp>
    </p:spTree>
    <p:extLst>
      <p:ext uri="{BB962C8B-B14F-4D97-AF65-F5344CB8AC3E}">
        <p14:creationId xmlns:p14="http://schemas.microsoft.com/office/powerpoint/2010/main" val="11697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80728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つの構造に分かれている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スライドマスターを修正すると・・・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C28ECE-063D-4287-8268-F849B63EFE28}"/>
              </a:ext>
            </a:extLst>
          </p:cNvPr>
          <p:cNvSpPr/>
          <p:nvPr/>
        </p:nvSpPr>
        <p:spPr bwMode="auto">
          <a:xfrm>
            <a:off x="4123254" y="4219846"/>
            <a:ext cx="2400267" cy="988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17D66C-67D6-4E2D-A95E-7A935A479363}"/>
              </a:ext>
            </a:extLst>
          </p:cNvPr>
          <p:cNvSpPr/>
          <p:nvPr/>
        </p:nvSpPr>
        <p:spPr bwMode="auto">
          <a:xfrm>
            <a:off x="272411" y="4206912"/>
            <a:ext cx="2871261" cy="1014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1D8A8B-6C2C-4566-957C-FC6ECAF24B61}"/>
              </a:ext>
            </a:extLst>
          </p:cNvPr>
          <p:cNvSpPr/>
          <p:nvPr/>
        </p:nvSpPr>
        <p:spPr bwMode="auto">
          <a:xfrm>
            <a:off x="4127782" y="5564115"/>
            <a:ext cx="2400266" cy="10332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92D486-D850-457E-9CA1-F790FD63BCB8}"/>
              </a:ext>
            </a:extLst>
          </p:cNvPr>
          <p:cNvSpPr/>
          <p:nvPr/>
        </p:nvSpPr>
        <p:spPr bwMode="auto">
          <a:xfrm>
            <a:off x="4123253" y="2847470"/>
            <a:ext cx="2400266" cy="988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BF1DB78-13E4-42BF-9C55-6687B0AD7E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3143672" y="3341697"/>
            <a:ext cx="979581" cy="13723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B183C31C-B406-4960-8590-A010094AE6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143672" y="4714073"/>
            <a:ext cx="984110" cy="13666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CF903C-CDC1-454D-A122-804756D5C4A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43672" y="4714073"/>
            <a:ext cx="9795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14886B-004D-4F41-8BE7-18EDF7544DC2}"/>
              </a:ext>
            </a:extLst>
          </p:cNvPr>
          <p:cNvSpPr/>
          <p:nvPr/>
        </p:nvSpPr>
        <p:spPr>
          <a:xfrm>
            <a:off x="6667535" y="2896933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通常のスライド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A52192C-B54E-4007-81FC-D652BF251E58}"/>
              </a:ext>
            </a:extLst>
          </p:cNvPr>
          <p:cNvSpPr/>
          <p:nvPr/>
        </p:nvSpPr>
        <p:spPr>
          <a:xfrm>
            <a:off x="6667535" y="426931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91EDDF8-5797-4CCC-BD9D-8A33E81F786F}"/>
              </a:ext>
            </a:extLst>
          </p:cNvPr>
          <p:cNvSpPr/>
          <p:nvPr/>
        </p:nvSpPr>
        <p:spPr>
          <a:xfrm>
            <a:off x="6667535" y="563597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縦書きスライド</a:t>
            </a:r>
          </a:p>
        </p:txBody>
      </p:sp>
    </p:spTree>
    <p:extLst>
      <p:ext uri="{BB962C8B-B14F-4D97-AF65-F5344CB8AC3E}">
        <p14:creationId xmlns:p14="http://schemas.microsoft.com/office/powerpoint/2010/main" val="91157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80728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つの構造に分かれている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すべてのレイアウトに反映されます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C28ECE-063D-4287-8268-F849B63EFE28}"/>
              </a:ext>
            </a:extLst>
          </p:cNvPr>
          <p:cNvSpPr/>
          <p:nvPr/>
        </p:nvSpPr>
        <p:spPr bwMode="auto">
          <a:xfrm>
            <a:off x="4123254" y="4219846"/>
            <a:ext cx="2400267" cy="9884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17D66C-67D6-4E2D-A95E-7A935A479363}"/>
              </a:ext>
            </a:extLst>
          </p:cNvPr>
          <p:cNvSpPr/>
          <p:nvPr/>
        </p:nvSpPr>
        <p:spPr bwMode="auto">
          <a:xfrm>
            <a:off x="272411" y="4206912"/>
            <a:ext cx="2871261" cy="1014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endParaRPr 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1D8A8B-6C2C-4566-957C-FC6ECAF24B61}"/>
              </a:ext>
            </a:extLst>
          </p:cNvPr>
          <p:cNvSpPr/>
          <p:nvPr/>
        </p:nvSpPr>
        <p:spPr bwMode="auto">
          <a:xfrm>
            <a:off x="4127782" y="5564115"/>
            <a:ext cx="2400266" cy="1033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92D486-D850-457E-9CA1-F790FD63BCB8}"/>
              </a:ext>
            </a:extLst>
          </p:cNvPr>
          <p:cNvSpPr/>
          <p:nvPr/>
        </p:nvSpPr>
        <p:spPr bwMode="auto">
          <a:xfrm>
            <a:off x="4123253" y="2847470"/>
            <a:ext cx="2400266" cy="988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BF1DB78-13E4-42BF-9C55-6687B0AD7E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3143672" y="3341697"/>
            <a:ext cx="979581" cy="13723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B183C31C-B406-4960-8590-A010094AE6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143672" y="4714073"/>
            <a:ext cx="984110" cy="13666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CF903C-CDC1-454D-A122-804756D5C4A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43672" y="4714073"/>
            <a:ext cx="9795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14886B-004D-4F41-8BE7-18EDF7544DC2}"/>
              </a:ext>
            </a:extLst>
          </p:cNvPr>
          <p:cNvSpPr/>
          <p:nvPr/>
        </p:nvSpPr>
        <p:spPr>
          <a:xfrm>
            <a:off x="6667535" y="2896933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通常のスライド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A52192C-B54E-4007-81FC-D652BF251E58}"/>
              </a:ext>
            </a:extLst>
          </p:cNvPr>
          <p:cNvSpPr/>
          <p:nvPr/>
        </p:nvSpPr>
        <p:spPr>
          <a:xfrm>
            <a:off x="6667535" y="426931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91EDDF8-5797-4CCC-BD9D-8A33E81F786F}"/>
              </a:ext>
            </a:extLst>
          </p:cNvPr>
          <p:cNvSpPr/>
          <p:nvPr/>
        </p:nvSpPr>
        <p:spPr>
          <a:xfrm>
            <a:off x="6667535" y="563597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縦書きスライド</a:t>
            </a:r>
          </a:p>
        </p:txBody>
      </p:sp>
    </p:spTree>
    <p:extLst>
      <p:ext uri="{BB962C8B-B14F-4D97-AF65-F5344CB8AC3E}">
        <p14:creationId xmlns:p14="http://schemas.microsoft.com/office/powerpoint/2010/main" val="1910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80728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つの構造に分かれている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solidFill>
                  <a:srgbClr val="FF7D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レイアウトを修正すると、他のレイアウトには反映されない</a:t>
            </a:r>
            <a:endParaRPr lang="en-US" altLang="ja-JP" sz="3000" dirty="0">
              <a:solidFill>
                <a:srgbClr val="FF7D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C28ECE-063D-4287-8268-F849B63EFE28}"/>
              </a:ext>
            </a:extLst>
          </p:cNvPr>
          <p:cNvSpPr/>
          <p:nvPr/>
        </p:nvSpPr>
        <p:spPr bwMode="auto">
          <a:xfrm>
            <a:off x="4123254" y="4219846"/>
            <a:ext cx="2400267" cy="988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17D66C-67D6-4E2D-A95E-7A935A479363}"/>
              </a:ext>
            </a:extLst>
          </p:cNvPr>
          <p:cNvSpPr/>
          <p:nvPr/>
        </p:nvSpPr>
        <p:spPr bwMode="auto">
          <a:xfrm>
            <a:off x="272411" y="4206912"/>
            <a:ext cx="2871261" cy="1014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1D8A8B-6C2C-4566-957C-FC6ECAF24B61}"/>
              </a:ext>
            </a:extLst>
          </p:cNvPr>
          <p:cNvSpPr/>
          <p:nvPr/>
        </p:nvSpPr>
        <p:spPr bwMode="auto">
          <a:xfrm>
            <a:off x="4127782" y="5564115"/>
            <a:ext cx="2400266" cy="1033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92D486-D850-457E-9CA1-F790FD63BCB8}"/>
              </a:ext>
            </a:extLst>
          </p:cNvPr>
          <p:cNvSpPr/>
          <p:nvPr/>
        </p:nvSpPr>
        <p:spPr bwMode="auto">
          <a:xfrm>
            <a:off x="4123253" y="2847470"/>
            <a:ext cx="2400266" cy="9884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8000" tIns="60960" rIns="48000" bIns="60960" numCol="1" rtlCol="0" anchor="ctr" anchorCtr="1" compatLnSpc="1">
            <a:prstTxWarp prst="textNoShape">
              <a:avLst/>
            </a:prstTxWarp>
          </a:bodyPr>
          <a:lstStyle/>
          <a:p>
            <a:pPr defTabSz="1219200"/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BF1DB78-13E4-42BF-9C55-6687B0AD7E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3143672" y="3341697"/>
            <a:ext cx="979581" cy="13723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B183C31C-B406-4960-8590-A010094AE6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143672" y="4714073"/>
            <a:ext cx="984110" cy="13666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CF903C-CDC1-454D-A122-804756D5C4A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43672" y="4714073"/>
            <a:ext cx="9795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114886B-004D-4F41-8BE7-18EDF7544DC2}"/>
              </a:ext>
            </a:extLst>
          </p:cNvPr>
          <p:cNvSpPr/>
          <p:nvPr/>
        </p:nvSpPr>
        <p:spPr>
          <a:xfrm>
            <a:off x="6667535" y="2896933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通常のスライド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A52192C-B54E-4007-81FC-D652BF251E58}"/>
              </a:ext>
            </a:extLst>
          </p:cNvPr>
          <p:cNvSpPr/>
          <p:nvPr/>
        </p:nvSpPr>
        <p:spPr>
          <a:xfrm>
            <a:off x="6667535" y="426931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タイトルスライド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91EDDF8-5797-4CCC-BD9D-8A33E81F786F}"/>
              </a:ext>
            </a:extLst>
          </p:cNvPr>
          <p:cNvSpPr/>
          <p:nvPr/>
        </p:nvSpPr>
        <p:spPr>
          <a:xfrm>
            <a:off x="6667535" y="5635970"/>
            <a:ext cx="4397017" cy="8895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縦書きスライド</a:t>
            </a:r>
          </a:p>
        </p:txBody>
      </p:sp>
    </p:spTree>
    <p:extLst>
      <p:ext uri="{BB962C8B-B14F-4D97-AF65-F5344CB8AC3E}">
        <p14:creationId xmlns:p14="http://schemas.microsoft.com/office/powerpoint/2010/main" val="349371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475371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13110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使うケース（スライド削除との違い）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いまは見せたくないけど、また使うかもしれない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スライドを右クリック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非表示スライドに設定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スライドショー、印刷時にはページ番号が飛んでしまう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その場合は、非表示スライドを最後に移動させる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27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5364064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81992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いくつかのスライドをまとめたもの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スライドをまとめて非表示、移動するときに便利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目次の項目に合わせてセクションを設定することもある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25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5949653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343007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33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表記ミスがあるかも？というときに教えてくれる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赤い波線部分を右クリック、または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F7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キーでまとめて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533525" lvl="2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すべて無視 → 次回またエラー表示される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533525" lvl="2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辞書に追加 → 今後もうエラー表示されない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マーケティング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Marketing 	</a:t>
            </a:r>
            <a:r>
              <a:rPr lang="en-US" altLang="ja-JP" sz="3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Markting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471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9928BE-2D18-42D1-AFA6-8C8532FD9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0" y="4073454"/>
            <a:ext cx="3791772" cy="25238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E8DDAB-4D92-4C29-AF6A-A2481118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4073454"/>
            <a:ext cx="3791772" cy="255352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6C1DB-19B2-4683-8BEF-65E7FAF7D279}"/>
              </a:ext>
            </a:extLst>
          </p:cNvPr>
          <p:cNvSpPr txBox="1"/>
          <p:nvPr/>
        </p:nvSpPr>
        <p:spPr>
          <a:xfrm>
            <a:off x="191344" y="980728"/>
            <a:ext cx="7819855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万人、金融が多い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万人、インターネット企業が多い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688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1162051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697097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パワーポイント内に、ウェブサイトへのリンクを記載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K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でリンク挿入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リンク先に移動する場合は、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を押しながらクリック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Google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検索は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  <a:hlinkClick r:id="rId3"/>
              </a:rPr>
              <a:t>こちら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Google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検索はこちらから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ハイパーリンク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745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177318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28910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プレゼンしたいときに、台本を書きたい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印刷するとき、スライド＋台本が一緒に印刷される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ノートあり印刷するときには、印刷レイアウト「ノート」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スライドの下の部分に記載、または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ノート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624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2367930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504830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他のメンバーが「ここ修正したら？」という提案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コメントしたい部分を右クリック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コメントを確認したいときは、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校閲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すべてコメントを確認したあとは、まとめて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削除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コメント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988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2968750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365236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プレゼン前に、余計なスライドがないか確認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スライドの順番に違和感がないか確認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スライド表示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元に戻すときは、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スライド移動はマウスで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連続スライドを選択するときは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押しながらクリック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全てのスライドの流れを確認したい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18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3563864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1543340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または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P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印刷レイアウト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配布スライド（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アップなど）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一部のスライドだけ印刷（印刷スライド指定）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1, 5, 10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指定ページだけ印刷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1-10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指定の範囲を印刷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印刷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285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9928BE-2D18-42D1-AFA6-8C8532FD9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4" y="1340768"/>
            <a:ext cx="3447065" cy="22944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E8DDAB-4D92-4C29-AF6A-A2481118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4" y="4222434"/>
            <a:ext cx="3447065" cy="232138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4295800" y="1162051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47F63-F473-4332-83DB-649059F56BA0}"/>
              </a:ext>
            </a:extLst>
          </p:cNvPr>
          <p:cNvSpPr txBox="1"/>
          <p:nvPr/>
        </p:nvSpPr>
        <p:spPr>
          <a:xfrm>
            <a:off x="4295800" y="4061739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65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4149453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948910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名前を付けて保存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または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F12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こまめに名前を付けて保存しておくと、戻りやすい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ファイル名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_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保存日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_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バージョン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社プレゼン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_0512_3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日に作成した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つ目のバージョン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印刷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835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4744194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480632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情報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プレゼンテーションの保護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パスワードの解除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パスワードを空白にする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パスワードをつける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851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535453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4119833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回数に上限があります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戻す（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Z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）回数は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回まで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ちょっと少ない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元に戻す回数を増やす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オプション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詳細設定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最大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150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回まで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元に戻す回数の変更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533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6163367" y="5949653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4845977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125641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24744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最後に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あまり多く使われていない、少しマニアックな機能を紹介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図形、文字：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影つき、反射など装飾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アニメーション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NG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とはいいませんが、あまり時間かけすぎないように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装飾、アニメーション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3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本講座の画像はダウンロードできません、ご容赦ください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画像の挿入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863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39959" y="1773189"/>
            <a:ext cx="5568009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透過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ページ番号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スライドマスター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スライドの非表示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セクション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スペルチェック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290583" y="1162051"/>
            <a:ext cx="549331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ハイパーリンク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ノート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コメント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スライドの流れを見る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印刷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にする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パスワードをつける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元に戻る回数の変更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装飾、アニメーション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273753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画像のサイズがズレているときに調整する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図形の形に合わせて画像を調整する（例：だ円）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図の形式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トリミング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画像のトリミング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42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9928BE-2D18-42D1-AFA6-8C8532FD9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664" y="1340768"/>
            <a:ext cx="3447065" cy="22944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E8DDAB-4D92-4C29-AF6A-A2481118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4" y="4222434"/>
            <a:ext cx="3447065" cy="232138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4295800" y="1162051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47F63-F473-4332-83DB-649059F56BA0}"/>
              </a:ext>
            </a:extLst>
          </p:cNvPr>
          <p:cNvSpPr txBox="1"/>
          <p:nvPr/>
        </p:nvSpPr>
        <p:spPr>
          <a:xfrm>
            <a:off x="4295800" y="4061739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47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9928BE-2D18-42D1-AFA6-8C8532FD9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88664" y="1340768"/>
            <a:ext cx="3447096" cy="22944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E8DDAB-4D92-4C29-AF6A-A2481118A9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55"/>
          <a:stretch/>
        </p:blipFill>
        <p:spPr>
          <a:xfrm>
            <a:off x="488665" y="4222434"/>
            <a:ext cx="2510992" cy="232138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EC221-27E3-4759-AB22-38D6655139B0}"/>
              </a:ext>
            </a:extLst>
          </p:cNvPr>
          <p:cNvSpPr txBox="1"/>
          <p:nvPr/>
        </p:nvSpPr>
        <p:spPr>
          <a:xfrm>
            <a:off x="4295800" y="1162051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ニューヨーク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金融が多い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47F63-F473-4332-83DB-649059F56BA0}"/>
              </a:ext>
            </a:extLst>
          </p:cNvPr>
          <p:cNvSpPr txBox="1"/>
          <p:nvPr/>
        </p:nvSpPr>
        <p:spPr>
          <a:xfrm>
            <a:off x="4295800" y="4061739"/>
            <a:ext cx="7819855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サンフランシスコ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人口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19125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インターネット企業が多い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1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 w="19050">
          <a:noFill/>
        </a:ln>
      </a:spPr>
      <a:bodyPr rtlCol="0" anchor="ctr"/>
      <a:lstStyle>
        <a:defPPr algn="ctr">
          <a:defRPr kumimoji="1" sz="2800" dirty="0" smtClean="0">
            <a:solidFill>
              <a:schemeClr val="bg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12953</TotalTime>
  <Words>2072</Words>
  <Application>Microsoft Office PowerPoint</Application>
  <PresentationFormat>ワイド画面</PresentationFormat>
  <Paragraphs>598</Paragraphs>
  <Slides>47</Slides>
  <Notes>47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1" baseType="lpstr">
      <vt:lpstr>游ゴシック</vt:lpstr>
      <vt:lpstr>游ゴシック Medium</vt:lpstr>
      <vt:lpstr>Arial</vt:lpstr>
      <vt:lpstr>Office テーマ</vt:lpstr>
      <vt:lpstr>その他</vt:lpstr>
      <vt:lpstr>画像の挿入</vt:lpstr>
      <vt:lpstr>画像</vt:lpstr>
      <vt:lpstr>画像</vt:lpstr>
      <vt:lpstr>画像の挿入</vt:lpstr>
      <vt:lpstr>その他</vt:lpstr>
      <vt:lpstr>画像のトリミング</vt:lpstr>
      <vt:lpstr>画像</vt:lpstr>
      <vt:lpstr>画像</vt:lpstr>
      <vt:lpstr>画像</vt:lpstr>
      <vt:lpstr>その他</vt:lpstr>
      <vt:lpstr>画像の透過</vt:lpstr>
      <vt:lpstr>PowerPoint プレゼンテーション</vt:lpstr>
      <vt:lpstr>PowerPoint プレゼンテーション</vt:lpstr>
      <vt:lpstr>その他</vt:lpstr>
      <vt:lpstr>ページ番号を挿入</vt:lpstr>
      <vt:lpstr>その他</vt:lpstr>
      <vt:lpstr>スライドマスター(1)</vt:lpstr>
      <vt:lpstr>その他</vt:lpstr>
      <vt:lpstr>スライドマスター(2)</vt:lpstr>
      <vt:lpstr>スライドマスター(2)</vt:lpstr>
      <vt:lpstr>スライドマスター(2)</vt:lpstr>
      <vt:lpstr>スライドマスター(2)</vt:lpstr>
      <vt:lpstr>その他</vt:lpstr>
      <vt:lpstr>スライドの非表示</vt:lpstr>
      <vt:lpstr>その他</vt:lpstr>
      <vt:lpstr>セクション</vt:lpstr>
      <vt:lpstr>その他</vt:lpstr>
      <vt:lpstr>スペルチェック</vt:lpstr>
      <vt:lpstr>その他</vt:lpstr>
      <vt:lpstr>ハイパーリンク</vt:lpstr>
      <vt:lpstr>その他</vt:lpstr>
      <vt:lpstr>ノート</vt:lpstr>
      <vt:lpstr>その他</vt:lpstr>
      <vt:lpstr>コメント</vt:lpstr>
      <vt:lpstr>その他</vt:lpstr>
      <vt:lpstr>全てのスライドの流れを確認したい</vt:lpstr>
      <vt:lpstr>その他</vt:lpstr>
      <vt:lpstr>印刷</vt:lpstr>
      <vt:lpstr>その他</vt:lpstr>
      <vt:lpstr>印刷</vt:lpstr>
      <vt:lpstr>その他</vt:lpstr>
      <vt:lpstr>パスワードをつける</vt:lpstr>
      <vt:lpstr>その他</vt:lpstr>
      <vt:lpstr>元に戻す回数の変更</vt:lpstr>
      <vt:lpstr>その他</vt:lpstr>
      <vt:lpstr>装飾、アニメーション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Kumano Hitoshi</cp:lastModifiedBy>
  <cp:revision>236</cp:revision>
  <dcterms:created xsi:type="dcterms:W3CDTF">2020-11-14T08:32:21Z</dcterms:created>
  <dcterms:modified xsi:type="dcterms:W3CDTF">2021-01-07T08:57:53Z</dcterms:modified>
</cp:coreProperties>
</file>