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92" r:id="rId2"/>
    <p:sldId id="537" r:id="rId3"/>
    <p:sldId id="601" r:id="rId4"/>
    <p:sldId id="545" r:id="rId5"/>
    <p:sldId id="544" r:id="rId6"/>
    <p:sldId id="603" r:id="rId7"/>
    <p:sldId id="593" r:id="rId8"/>
    <p:sldId id="599" r:id="rId9"/>
    <p:sldId id="595" r:id="rId10"/>
    <p:sldId id="596" r:id="rId11"/>
    <p:sldId id="60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31"/>
    <a:srgbClr val="FF7D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A9-4794-897A-903647326762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FA9-4794-897A-903647326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  <c:pt idx="3">
                  <c:v>4年目</c:v>
                </c:pt>
                <c:pt idx="4">
                  <c:v>5年目</c:v>
                </c:pt>
              </c:strCache>
            </c:strRef>
          </c:cat>
          <c:val>
            <c:numRef>
              <c:f>Sheet1!$B$2:$B$6</c:f>
              <c:numCache>
                <c:formatCode>0.0_);[Red]\(0.0\)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794-897A-903647326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45272016"/>
        <c:axId val="745272432"/>
      </c:barChart>
      <c:catAx>
        <c:axId val="7452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432"/>
        <c:crosses val="autoZero"/>
        <c:auto val="1"/>
        <c:lblAlgn val="ctr"/>
        <c:lblOffset val="100"/>
        <c:noMultiLvlLbl val="0"/>
      </c:catAx>
      <c:valAx>
        <c:axId val="745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52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7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62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2021/1/7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354539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321364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40562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20451"/>
              </p:ext>
            </p:extLst>
          </p:nvPr>
        </p:nvGraphicFramePr>
        <p:xfrm>
          <a:off x="335360" y="3108192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グラフ数が少なければ、画像貼り付けがトラブル少ない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グラフ数が多ければ、リンク貼り付け（データ更新に注意）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2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1FF8242F-59CB-40F4-8D0F-99602F20C748}"/>
              </a:ext>
            </a:extLst>
          </p:cNvPr>
          <p:cNvGraphicFramePr/>
          <p:nvPr/>
        </p:nvGraphicFramePr>
        <p:xfrm>
          <a:off x="335360" y="2204864"/>
          <a:ext cx="5040560" cy="426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47ABCD-BD32-49F5-9CCA-C134F1ECB903}"/>
              </a:ext>
            </a:extLst>
          </p:cNvPr>
          <p:cNvSpPr/>
          <p:nvPr/>
        </p:nvSpPr>
        <p:spPr>
          <a:xfrm>
            <a:off x="460355" y="1390306"/>
            <a:ext cx="4748154" cy="502114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</a:t>
            </a:r>
          </a:p>
        </p:txBody>
      </p:sp>
    </p:spTree>
    <p:extLst>
      <p:ext uri="{BB962C8B-B14F-4D97-AF65-F5344CB8AC3E}">
        <p14:creationId xmlns:p14="http://schemas.microsoft.com/office/powerpoint/2010/main" val="10490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5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普通の貼り付け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3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9297C3-EAD1-439D-BDDD-56D869683311}"/>
              </a:ext>
            </a:extLst>
          </p:cNvPr>
          <p:cNvSpPr/>
          <p:nvPr/>
        </p:nvSpPr>
        <p:spPr>
          <a:xfrm>
            <a:off x="479376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3254E4-8493-4DCD-81B1-158B8FE8965E}"/>
              </a:ext>
            </a:extLst>
          </p:cNvPr>
          <p:cNvSpPr/>
          <p:nvPr/>
        </p:nvSpPr>
        <p:spPr>
          <a:xfrm>
            <a:off x="5663952" y="1412776"/>
            <a:ext cx="4283668" cy="6075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</p:spTree>
    <p:extLst>
      <p:ext uri="{BB962C8B-B14F-4D97-AF65-F5344CB8AC3E}">
        <p14:creationId xmlns:p14="http://schemas.microsoft.com/office/powerpoint/2010/main" val="287440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8" y="1162051"/>
            <a:ext cx="11786915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エラーが起きるケース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コピー元のエクセルに参照できないと、データ更新されない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ファイル名が変更された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ファイルの保存場所が変わってしまった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パワーポイントだけをメールで送ってしまった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気を付けるポイント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ファイル名は変えない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171575" lvl="1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ファイルの保存場所も変えない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データの更新エラー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66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231904" y="5934422"/>
            <a:ext cx="6768751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表・グラフをマスター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背景色、罫線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フォント、そろえ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高さ、幅を統一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箇条書き、行間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余白の調整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行・列の挿入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セル結合</a:t>
            </a: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図形との組み合わせ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5497761" y="1162051"/>
            <a:ext cx="664691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グラフの挿入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見やすいグラフのコツ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縦棒グラフの幅の調整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グラフ色の変更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折れ線グラフ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円グラフ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横棒グラフ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Excel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のコピー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</p:spTree>
    <p:extLst>
      <p:ext uri="{BB962C8B-B14F-4D97-AF65-F5344CB8AC3E}">
        <p14:creationId xmlns:p14="http://schemas.microsoft.com/office/powerpoint/2010/main" val="99619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417CB60F-115E-4AD8-8526-70FC1791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86258"/>
              </p:ext>
            </p:extLst>
          </p:nvPr>
        </p:nvGraphicFramePr>
        <p:xfrm>
          <a:off x="335360" y="2420888"/>
          <a:ext cx="11525251" cy="363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52455933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152779279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2228261141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96882476"/>
                    </a:ext>
                  </a:extLst>
                </a:gridCol>
                <a:gridCol w="2137561">
                  <a:extLst>
                    <a:ext uri="{9D8B030D-6E8A-4147-A177-3AD203B41FA5}">
                      <a16:colId xmlns:a16="http://schemas.microsoft.com/office/drawing/2014/main" val="4067802137"/>
                    </a:ext>
                  </a:extLst>
                </a:gridCol>
              </a:tblGrid>
              <a:tr h="90829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方法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データの更新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更新エラー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配色くずれ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ja-JP" altLang="en-US" sz="2400" b="1" dirty="0"/>
                        <a:t>サイズ調整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693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普通の貼り付け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800" b="0" dirty="0">
                          <a:solidFill>
                            <a:srgbClr val="00B050"/>
                          </a:solidFill>
                        </a:rPr>
                        <a:t>△</a:t>
                      </a:r>
                      <a:r>
                        <a:rPr kumimoji="1" lang="ja-JP" altLang="en-US" sz="2400" dirty="0"/>
                        <a:t>手動で更新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簡単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0799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リンク貼り付け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自動で更新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あり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18771"/>
                  </a:ext>
                </a:extLst>
              </a:tr>
              <a:tr h="908294"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dirty="0"/>
                        <a:t>画像貼り付け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更新されない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ja-JP" altLang="en-US" sz="2400" b="1" dirty="0">
                          <a:solidFill>
                            <a:srgbClr val="00B050"/>
                          </a:solidFill>
                        </a:rPr>
                        <a:t>〇</a:t>
                      </a:r>
                      <a:r>
                        <a:rPr kumimoji="1" lang="ja-JP" altLang="en-US" sz="2400" dirty="0"/>
                        <a:t>なし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kumimoji="1" lang="en-US" altLang="ja-JP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kumimoji="1" lang="ja-JP" altLang="en-US" sz="2400" dirty="0"/>
                        <a:t>面倒</a:t>
                      </a:r>
                    </a:p>
                  </a:txBody>
                  <a:tcPr marL="137160" marR="137160" marT="137160" marB="13716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1388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3E71D2-47B1-4487-8DD9-97E032C3C2AD}"/>
              </a:ext>
            </a:extLst>
          </p:cNvPr>
          <p:cNvSpPr txBox="1"/>
          <p:nvPr/>
        </p:nvSpPr>
        <p:spPr>
          <a:xfrm>
            <a:off x="285749" y="1162051"/>
            <a:ext cx="11449050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コピペ（貼り付け）の種類によってメリット、デメリットあり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3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エクセル表、グラフをパワーポイントにコピーする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3EDAB8-FB3B-43BE-9088-05F2B450424D}"/>
              </a:ext>
            </a:extLst>
          </p:cNvPr>
          <p:cNvSpPr/>
          <p:nvPr/>
        </p:nvSpPr>
        <p:spPr>
          <a:xfrm>
            <a:off x="5231904" y="1484784"/>
            <a:ext cx="4117548" cy="8088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FECFB0-07DE-4570-BFF0-2A10F4B5B1B0}"/>
              </a:ext>
            </a:extLst>
          </p:cNvPr>
          <p:cNvSpPr/>
          <p:nvPr/>
        </p:nvSpPr>
        <p:spPr>
          <a:xfrm>
            <a:off x="551384" y="1484939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パワポ内グラフ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85A7BF9-00DD-4CA1-884C-B1F7DC1A9145}"/>
              </a:ext>
            </a:extLst>
          </p:cNvPr>
          <p:cNvSpPr/>
          <p:nvPr/>
        </p:nvSpPr>
        <p:spPr>
          <a:xfrm>
            <a:off x="7394993" y="1722297"/>
            <a:ext cx="1954459" cy="5720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FF66C022-FF05-409D-9889-7BFF38A0389E}"/>
              </a:ext>
            </a:extLst>
          </p:cNvPr>
          <p:cNvSpPr/>
          <p:nvPr/>
        </p:nvSpPr>
        <p:spPr>
          <a:xfrm rot="5400000">
            <a:off x="3944761" y="1682436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D1D75E-E6C1-49A2-AA2B-498DF14A30C1}"/>
              </a:ext>
            </a:extLst>
          </p:cNvPr>
          <p:cNvSpPr/>
          <p:nvPr/>
        </p:nvSpPr>
        <p:spPr>
          <a:xfrm>
            <a:off x="5231904" y="2826241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777447-4A22-4012-AD81-38860470E104}"/>
              </a:ext>
            </a:extLst>
          </p:cNvPr>
          <p:cNvSpPr/>
          <p:nvPr/>
        </p:nvSpPr>
        <p:spPr>
          <a:xfrm>
            <a:off x="9470133" y="2826241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FF237A-FE24-4101-B474-A4E77B733E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186363" y="3230571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6C1BE5-CDD6-4260-8CCE-5C77A60D4638}"/>
              </a:ext>
            </a:extLst>
          </p:cNvPr>
          <p:cNvSpPr/>
          <p:nvPr/>
        </p:nvSpPr>
        <p:spPr>
          <a:xfrm>
            <a:off x="551384" y="2826241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A63F55-DC5D-4739-B557-EFB8BED8F5FD}"/>
              </a:ext>
            </a:extLst>
          </p:cNvPr>
          <p:cNvSpPr txBox="1"/>
          <p:nvPr/>
        </p:nvSpPr>
        <p:spPr>
          <a:xfrm>
            <a:off x="7320136" y="2751184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手動で更新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34B5DDD-5B3F-4A52-9C4F-020DBD4A144A}"/>
              </a:ext>
            </a:extLst>
          </p:cNvPr>
          <p:cNvSpPr/>
          <p:nvPr/>
        </p:nvSpPr>
        <p:spPr>
          <a:xfrm rot="5400000">
            <a:off x="3944761" y="3067649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7FCA0C-0B38-4A08-92F9-5893AF32A3C4}"/>
              </a:ext>
            </a:extLst>
          </p:cNvPr>
          <p:cNvSpPr/>
          <p:nvPr/>
        </p:nvSpPr>
        <p:spPr>
          <a:xfrm>
            <a:off x="5231904" y="4158703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B8A492F-0554-4B40-8263-1F098ECDFEA4}"/>
              </a:ext>
            </a:extLst>
          </p:cNvPr>
          <p:cNvSpPr/>
          <p:nvPr/>
        </p:nvSpPr>
        <p:spPr>
          <a:xfrm>
            <a:off x="9470133" y="4158703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D555AE-02C1-4A19-AD79-0724820656C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186363" y="4563033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BA4C9F4-D9EE-4C66-B781-C3BB36EF19C2}"/>
              </a:ext>
            </a:extLst>
          </p:cNvPr>
          <p:cNvSpPr/>
          <p:nvPr/>
        </p:nvSpPr>
        <p:spPr>
          <a:xfrm>
            <a:off x="551384" y="4158703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リンク貼り付け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F07BCE-11E2-4D4D-8134-8DA524CF7EA7}"/>
              </a:ext>
            </a:extLst>
          </p:cNvPr>
          <p:cNvSpPr txBox="1"/>
          <p:nvPr/>
        </p:nvSpPr>
        <p:spPr>
          <a:xfrm>
            <a:off x="7320136" y="4092486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自動で更新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3E092468-66BA-40CF-9E17-66FFC5BFC4D6}"/>
              </a:ext>
            </a:extLst>
          </p:cNvPr>
          <p:cNvSpPr/>
          <p:nvPr/>
        </p:nvSpPr>
        <p:spPr>
          <a:xfrm rot="5400000">
            <a:off x="3944761" y="4356278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D772192-34BE-4182-A11E-622296207DFE}"/>
              </a:ext>
            </a:extLst>
          </p:cNvPr>
          <p:cNvSpPr/>
          <p:nvPr/>
        </p:nvSpPr>
        <p:spPr>
          <a:xfrm>
            <a:off x="5231904" y="5500660"/>
            <a:ext cx="1954459" cy="8086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パワポ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A1A52-353A-4115-B1AF-FD2492949A78}"/>
              </a:ext>
            </a:extLst>
          </p:cNvPr>
          <p:cNvSpPr/>
          <p:nvPr/>
        </p:nvSpPr>
        <p:spPr>
          <a:xfrm>
            <a:off x="9470133" y="5500660"/>
            <a:ext cx="1954459" cy="808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エクセル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5DB0044-387D-461A-929F-0CD7081C4D2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186363" y="5904990"/>
            <a:ext cx="228377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7838E2-04AB-49AC-9DF9-40F72BB9E78D}"/>
              </a:ext>
            </a:extLst>
          </p:cNvPr>
          <p:cNvSpPr/>
          <p:nvPr/>
        </p:nvSpPr>
        <p:spPr>
          <a:xfrm>
            <a:off x="551384" y="5500660"/>
            <a:ext cx="2808312" cy="80866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画像貼り付け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B154C7-B8BC-44BC-B8BF-EF65D3D6BF25}"/>
              </a:ext>
            </a:extLst>
          </p:cNvPr>
          <p:cNvSpPr txBox="1"/>
          <p:nvPr/>
        </p:nvSpPr>
        <p:spPr>
          <a:xfrm>
            <a:off x="7320136" y="5424947"/>
            <a:ext cx="20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更新しない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FEEC4EB-A54F-41B6-A013-83268C651DAB}"/>
              </a:ext>
            </a:extLst>
          </p:cNvPr>
          <p:cNvSpPr/>
          <p:nvPr/>
        </p:nvSpPr>
        <p:spPr>
          <a:xfrm rot="5400000">
            <a:off x="3944761" y="574141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95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13775</TotalTime>
  <Words>504</Words>
  <Application>Microsoft Office PowerPoint</Application>
  <PresentationFormat>ワイド画面</PresentationFormat>
  <Paragraphs>156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Medium</vt:lpstr>
      <vt:lpstr>Arial</vt:lpstr>
      <vt:lpstr>Office テーマ</vt:lpstr>
      <vt:lpstr>表・グラフをマスター</vt:lpstr>
      <vt:lpstr>グラフの挿入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データの更新エラー</vt:lpstr>
      <vt:lpstr>表・グラフをマスター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  <vt:lpstr>エクセル表、グラフをパワーポイントにコピーする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Kumano Hitoshi</cp:lastModifiedBy>
  <cp:revision>311</cp:revision>
  <dcterms:created xsi:type="dcterms:W3CDTF">2020-11-14T08:32:21Z</dcterms:created>
  <dcterms:modified xsi:type="dcterms:W3CDTF">2021-01-07T09:37:58Z</dcterms:modified>
</cp:coreProperties>
</file>