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31.xml" ContentType="application/vnd.openxmlformats-officedocument.presentationml.notesSlide+xml"/>
  <Override PartName="/ppt/ink/ink9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42"/>
  </p:notesMasterIdLst>
  <p:sldIdLst>
    <p:sldId id="256" r:id="rId2"/>
    <p:sldId id="258" r:id="rId3"/>
    <p:sldId id="257" r:id="rId4"/>
    <p:sldId id="262" r:id="rId5"/>
    <p:sldId id="263" r:id="rId6"/>
    <p:sldId id="308" r:id="rId7"/>
    <p:sldId id="326" r:id="rId8"/>
    <p:sldId id="309" r:id="rId9"/>
    <p:sldId id="320" r:id="rId10"/>
    <p:sldId id="329" r:id="rId11"/>
    <p:sldId id="327" r:id="rId12"/>
    <p:sldId id="330" r:id="rId13"/>
    <p:sldId id="328" r:id="rId14"/>
    <p:sldId id="312" r:id="rId15"/>
    <p:sldId id="321" r:id="rId16"/>
    <p:sldId id="314" r:id="rId17"/>
    <p:sldId id="316" r:id="rId18"/>
    <p:sldId id="317" r:id="rId19"/>
    <p:sldId id="323" r:id="rId20"/>
    <p:sldId id="324" r:id="rId21"/>
    <p:sldId id="318" r:id="rId22"/>
    <p:sldId id="313" r:id="rId23"/>
    <p:sldId id="310" r:id="rId24"/>
    <p:sldId id="341" r:id="rId25"/>
    <p:sldId id="338" r:id="rId26"/>
    <p:sldId id="333" r:id="rId27"/>
    <p:sldId id="344" r:id="rId28"/>
    <p:sldId id="343" r:id="rId29"/>
    <p:sldId id="345" r:id="rId30"/>
    <p:sldId id="342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286" r:id="rId41"/>
  </p:sldIdLst>
  <p:sldSz cx="9144000" cy="5143500" type="screen16x9"/>
  <p:notesSz cx="6858000" cy="9144000"/>
  <p:embeddedFontLst>
    <p:embeddedFont>
      <p:font typeface="Abhaya Libre" panose="020B0600000101010101" charset="0"/>
      <p:regular r:id="rId43"/>
      <p:bold r:id="rId44"/>
    </p:embeddedFont>
    <p:embeddedFont>
      <p:font typeface="Palanquin Dark" panose="020B0600000101010101" charset="0"/>
      <p:regular r:id="rId45"/>
      <p:bold r:id="rId46"/>
    </p:embeddedFont>
    <p:embeddedFont>
      <p:font typeface="Poppins" panose="00000500000000000000" pitchFamily="2" charset="0"/>
      <p:regular r:id="rId47"/>
      <p:bold r:id="rId48"/>
      <p:italic r:id="rId49"/>
      <p:boldItalic r:id="rId50"/>
    </p:embeddedFont>
    <p:embeddedFont>
      <p:font typeface="나눔스퀘어_ac" panose="020B0600000101010101" pitchFamily="50" charset="-127"/>
      <p:regular r:id="rId51"/>
    </p:embeddedFont>
    <p:embeddedFont>
      <p:font typeface="나눔스퀘어_ac ExtraBold" panose="020B0600000101010101" pitchFamily="50" charset="-127"/>
      <p:bold r:id="rId52"/>
    </p:embeddedFont>
    <p:embeddedFont>
      <p:font typeface="나눔스퀘어_ac Light" panose="020B0600000101010101" pitchFamily="50" charset="-127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EF7B0"/>
    <a:srgbClr val="FEF9CE"/>
    <a:srgbClr val="FEF9C6"/>
    <a:srgbClr val="FFECC5"/>
    <a:srgbClr val="FFDE9B"/>
    <a:srgbClr val="FFCC66"/>
    <a:srgbClr val="FDFFE8"/>
    <a:srgbClr val="F3F3F3"/>
    <a:srgbClr val="617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CF4C55-4743-4760-81DB-B3943D032256}">
  <a:tblStyle styleId="{85CF4C55-4743-4760-81DB-B3943D0322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1011" autoAdjust="0"/>
  </p:normalViewPr>
  <p:slideViewPr>
    <p:cSldViewPr snapToGrid="0">
      <p:cViewPr>
        <p:scale>
          <a:sx n="75" d="100"/>
          <a:sy n="75" d="100"/>
        </p:scale>
        <p:origin x="10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7:22:56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24575,'2'-2'0,"1"1"0,0 0 0,0 0 0,1 0 0,-1 0 0,0 0 0,0 1 0,0-1 0,1 1 0,-1 0 0,0 0 0,4 0 0,6 0 0,694 9 0,-185 6 0,-497-15-1365,-4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2T18:55:55.407"/>
    </inkml:context>
    <inkml:brush xml:id="br0">
      <inkml:brushProperty name="width" value="0.2" units="cm"/>
      <inkml:brushProperty name="height" value="0.4" units="cm"/>
      <inkml:brushProperty name="color" value="#FDE169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1,'689'0,"-673"0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2T18:55:59.687"/>
    </inkml:context>
    <inkml:brush xml:id="br0">
      <inkml:brushProperty name="width" value="0.2" units="cm"/>
      <inkml:brushProperty name="height" value="0.4" units="cm"/>
      <inkml:brushProperty name="color" value="#FDE169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0,'263'7,"6"0,272-7,-528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7:22:58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24575,'128'-9'0,"693"4"0,-658 16-1365,-130-10-5461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7:23:00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24575,'0'0'0,"0"0"0,0 0 0,0-1 0,0 1 0,0 0 0,1-1 0,-1 1 0,0 0 0,0 0 0,0-1 0,0 1 0,1 0 0,-1 0 0,0 0 0,0-1 0,0 1 0,1 0 0,-1 0 0,0 0 0,0-1 0,1 1 0,-1 0 0,0 0 0,0 0 0,1 0 0,-1 0 0,0 0 0,1 0 0,-1 0 0,0 0 0,1 0 0,-1 0 0,0 0 0,0 0 0,1 0 0,32-5 0,0 2 0,58 2 0,-38 1 0,529-1 180,-307 2-1725,-246-1-5281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5:49:47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0 486 24575,'5'-4'0,"7"-8"0,25-15 0,55-24 0,132-48 0,172-48 0,20 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5:51:31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1275 539 24575,'-1'-1'0,"-2"-3"0,-6-5 0,-22-16 0,-25-12 0,-50-20 0,-53-19 0,-53-16 0,-22 2-1828,-15 8 1828,35 17-6363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5:52:41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1471 501 24575,'-25'6'0,"-102"2"0,-15-7-287,-238-27-1,263 9 90,1-4 1,-159-48-1,270 67 196,-133-46-44,123 41 44,0 0 1,1 0 0,0-2-1,1 1 1,0-2 0,-20-17 0,30 24 0,0 0 1,1 0 0,-1 0 0,1 0-1,0 0 1,0 0 0,0 0 0,0-1-1,1 1 1,-1-1 0,1 1 0,0-1 0,0 1-1,1-1 1,-1 0 0,1 1 0,0-5-1,0 4 66,1 0-1,0 0 0,0 0 1,1 0-1,-1 0 0,1 0 0,0 0 1,0 0-1,0 1 0,1-1 1,-1 1-1,1-1 0,0 1 1,6-5-1,3-1-30,0 0 1,1 0 0,-1 1-1,2 0 1,0 2-1,0-1 1,29-9 0,-5 6-41,79-14 0,-16 11-208,1 5 0,1 3-1,-1 4 1,201 23 0,-189-5-1,-1 4 1,-1 5 0,-1 4-1,116 48 1,-180-60 214,-1 2 0,-1 2 0,59 38 0,-92-52 0,0 1 0,14 13 0,-23-20 0,-1 1 0,0-1 0,0 1 0,0-1 0,0 1 0,0-1 0,-1 1 0,1 0 0,-1 0 0,0 0 0,0 0 0,0 0 0,0 0 0,-1 0 0,1 4 0,-1-5-1,-1 1-1,1-1 1,-1 0-1,1 0 1,-1 0-1,0 0 0,0 0 1,0 0-1,0 0 1,0 0-1,-1 0 1,1 0-1,0-1 1,-1 1-1,0 0 1,1-1-1,-1 1 1,0-1-1,-4 3 1,-2 1 39,-1-1 0,0 1 0,-14 3 0,-2 1 85,-1-1 0,0-2 1,0 0-1,-29 2 1,-109 2-157,127-9 56,-960 2-187,856-5-562,83 2-5161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2T18:53:16.593"/>
    </inkml:context>
    <inkml:brush xml:id="br0">
      <inkml:brushProperty name="width" value="0.2" units="cm"/>
      <inkml:brushProperty name="height" value="0.4" units="cm"/>
      <inkml:brushProperty name="color" value="#FDE169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1,'184'-1,"193"3,-291 3,26 1,-45-6,-50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2T18:53:19.170"/>
    </inkml:context>
    <inkml:brush xml:id="br0">
      <inkml:brushProperty name="width" value="0.2" units="cm"/>
      <inkml:brushProperty name="height" value="0.4" units="cm"/>
      <inkml:brushProperty name="color" value="#FDE169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13,'238'-6,"15"0,24 6,-259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2T18:56:28.195"/>
    </inkml:context>
    <inkml:brush xml:id="br0">
      <inkml:brushProperty name="width" value="0.2" units="cm"/>
      <inkml:brushProperty name="height" value="0.4" units="cm"/>
      <inkml:brushProperty name="color" value="#FDE169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18,'0'-1,"1"0,-1 1,0-1,1 1,-1-1,1 1,-1-1,0 0,1 1,-1 0,1-1,0 1,-1-1,1 1,-1-1,1 1,0 0,-1 0,1-1,0 1,-1 0,1 0,0 0,-1 0,2 0,22-4,-20 4,42-3,1 3,0 1,63 11,-35-7,105-4,-74-3,-8 2,-80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811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*** Alignment = </a:t>
            </a:r>
            <a:r>
              <a:rPr lang="ko-KR" altLang="en-US" sz="11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섹션 구분을 위한 구역 정렬 단위</a:t>
            </a:r>
            <a:endParaRPr lang="en-US" altLang="ko-KR" sz="11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5394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*** packing </a:t>
            </a:r>
            <a:r>
              <a:rPr lang="ko-KR" altLang="en-US" sz="11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 섹션 이름이 </a:t>
            </a:r>
            <a:r>
              <a:rPr lang="en-US" altLang="ko-KR" sz="11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packer</a:t>
            </a:r>
            <a:r>
              <a:rPr lang="ko-KR" altLang="en-US" sz="11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이름으로 바뀜</a:t>
            </a:r>
            <a:endParaRPr lang="en-US" altLang="ko-KR" sz="11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175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477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875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872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998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56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111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 </a:t>
            </a:r>
            <a:r>
              <a:rPr lang="ko-KR" altLang="en-US" dirty="0"/>
              <a:t>구조 내용과 자세한 이해를 기반으로 타겟과 시나리오를 설정했기 때문에 프로젝트 개요가 아닌 기획 단계</a:t>
            </a:r>
            <a:r>
              <a:rPr lang="en-US" altLang="ko-KR" dirty="0"/>
              <a:t>(</a:t>
            </a:r>
            <a:r>
              <a:rPr lang="ko-KR" altLang="en-US" dirty="0"/>
              <a:t>자료 조사 이후</a:t>
            </a:r>
            <a:r>
              <a:rPr lang="en-US" altLang="ko-KR" dirty="0"/>
              <a:t>)</a:t>
            </a:r>
            <a:r>
              <a:rPr lang="ko-KR" altLang="en-US" dirty="0"/>
              <a:t>에서 타겟</a:t>
            </a:r>
            <a:r>
              <a:rPr lang="en-US" altLang="ko-KR" dirty="0"/>
              <a:t>+</a:t>
            </a:r>
            <a:r>
              <a:rPr lang="ko-KR" altLang="en-US" dirty="0"/>
              <a:t>유저 시나리오 내용이 연결되도록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257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207a178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207a178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957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762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373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5207a17831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5207a17831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14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5207a17831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5207a17831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966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351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318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3253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680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820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5207a1783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5207a1783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10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9473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0351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746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789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6450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3479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52a7caf94b_1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52a7caf94b_1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662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52a7caf94b_1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52a7caf94b_1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6186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52a7caf94b_1_1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52a7caf94b_1_1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26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5207a17831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5207a17831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152a7caf94b_1_2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152a7caf94b_1_2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031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000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958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5207a17831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5207a17831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584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2a7caf94b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2a7caf94b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84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81700"/>
            <a:ext cx="7078500" cy="158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4055075"/>
            <a:ext cx="2304900" cy="5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/>
          <p:nvPr/>
        </p:nvSpPr>
        <p:spPr>
          <a:xfrm>
            <a:off x="597253" y="562378"/>
            <a:ext cx="250245" cy="250245"/>
          </a:xfrm>
          <a:custGeom>
            <a:avLst/>
            <a:gdLst/>
            <a:ahLst/>
            <a:cxnLst/>
            <a:rect l="l" t="t" r="r" b="b"/>
            <a:pathLst>
              <a:path w="12076" h="12076" extrusionOk="0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8296503" y="4330878"/>
            <a:ext cx="250245" cy="250245"/>
          </a:xfrm>
          <a:custGeom>
            <a:avLst/>
            <a:gdLst/>
            <a:ahLst/>
            <a:cxnLst/>
            <a:rect l="l" t="t" r="r" b="b"/>
            <a:pathLst>
              <a:path w="12076" h="12076" extrusionOk="0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8"/>
          <p:cNvSpPr/>
          <p:nvPr/>
        </p:nvSpPr>
        <p:spPr>
          <a:xfrm rot="-448633">
            <a:off x="417593" y="297595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/>
          </p:nvPr>
        </p:nvSpPr>
        <p:spPr>
          <a:xfrm>
            <a:off x="722375" y="572425"/>
            <a:ext cx="3849600" cy="10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6"/>
          <p:cNvSpPr txBox="1">
            <a:spLocks noGrp="1"/>
          </p:cNvSpPr>
          <p:nvPr>
            <p:ph type="subTitle" idx="1"/>
          </p:nvPr>
        </p:nvSpPr>
        <p:spPr>
          <a:xfrm>
            <a:off x="2004400" y="1844672"/>
            <a:ext cx="38496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91" name="Google Shape;291;p36"/>
          <p:cNvSpPr txBox="1"/>
          <p:nvPr/>
        </p:nvSpPr>
        <p:spPr>
          <a:xfrm>
            <a:off x="2004400" y="3579175"/>
            <a:ext cx="38496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36"/>
          <p:cNvSpPr txBox="1">
            <a:spLocks noGrp="1"/>
          </p:cNvSpPr>
          <p:nvPr>
            <p:ph type="title" idx="2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93" name="Google Shape;293;p36"/>
          <p:cNvSpPr/>
          <p:nvPr/>
        </p:nvSpPr>
        <p:spPr>
          <a:xfrm rot="-448633">
            <a:off x="5743043" y="3249875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82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808175" y="1946513"/>
            <a:ext cx="45396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639150" y="348100"/>
            <a:ext cx="1812600" cy="17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25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808175" y="3485888"/>
            <a:ext cx="29649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3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Google Shape;35;p6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w="381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6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w="381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6947125" y="2704652"/>
            <a:ext cx="2718000" cy="2717400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hasCustomPrompt="1"/>
          </p:nvPr>
        </p:nvSpPr>
        <p:spPr>
          <a:xfrm flipH="1">
            <a:off x="2644250" y="1722725"/>
            <a:ext cx="1676100" cy="8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5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 flipH="1">
            <a:off x="713224" y="1722725"/>
            <a:ext cx="2402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2"/>
          </p:nvPr>
        </p:nvSpPr>
        <p:spPr>
          <a:xfrm flipH="1">
            <a:off x="713225" y="2046325"/>
            <a:ext cx="2402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644275" y="3249525"/>
            <a:ext cx="1676100" cy="8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4"/>
          </p:nvPr>
        </p:nvSpPr>
        <p:spPr>
          <a:xfrm flipH="1">
            <a:off x="713224" y="3249537"/>
            <a:ext cx="2402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5"/>
          </p:nvPr>
        </p:nvSpPr>
        <p:spPr>
          <a:xfrm flipH="1">
            <a:off x="713225" y="3555487"/>
            <a:ext cx="2402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6" hasCustomPrompt="1"/>
          </p:nvPr>
        </p:nvSpPr>
        <p:spPr>
          <a:xfrm>
            <a:off x="4823650" y="1722725"/>
            <a:ext cx="1676100" cy="8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7"/>
          </p:nvPr>
        </p:nvSpPr>
        <p:spPr>
          <a:xfrm>
            <a:off x="6028325" y="1722713"/>
            <a:ext cx="2402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8"/>
          </p:nvPr>
        </p:nvSpPr>
        <p:spPr>
          <a:xfrm>
            <a:off x="6028326" y="2046325"/>
            <a:ext cx="2402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9" hasCustomPrompt="1"/>
          </p:nvPr>
        </p:nvSpPr>
        <p:spPr>
          <a:xfrm>
            <a:off x="4823625" y="3249525"/>
            <a:ext cx="1676100" cy="8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3"/>
          </p:nvPr>
        </p:nvSpPr>
        <p:spPr>
          <a:xfrm>
            <a:off x="6028325" y="3249534"/>
            <a:ext cx="2402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4"/>
          </p:nvPr>
        </p:nvSpPr>
        <p:spPr>
          <a:xfrm>
            <a:off x="6028326" y="3555487"/>
            <a:ext cx="2402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5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1767336" y="2221511"/>
            <a:ext cx="2958900" cy="17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036036" y="1559761"/>
            <a:ext cx="2958900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cxnSp>
        <p:nvCxnSpPr>
          <p:cNvPr id="109" name="Google Shape;109;p15"/>
          <p:cNvCxnSpPr/>
          <p:nvPr/>
        </p:nvCxnSpPr>
        <p:spPr>
          <a:xfrm>
            <a:off x="442370" y="170088"/>
            <a:ext cx="852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5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 hasCustomPrompt="1"/>
          </p:nvPr>
        </p:nvSpPr>
        <p:spPr>
          <a:xfrm>
            <a:off x="3442950" y="3689500"/>
            <a:ext cx="2258100" cy="71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 idx="2" hasCustomPrompt="1"/>
          </p:nvPr>
        </p:nvSpPr>
        <p:spPr>
          <a:xfrm>
            <a:off x="827225" y="3689500"/>
            <a:ext cx="22581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827227" y="2621685"/>
            <a:ext cx="22581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ubTitle" idx="3"/>
          </p:nvPr>
        </p:nvSpPr>
        <p:spPr>
          <a:xfrm>
            <a:off x="827225" y="2993077"/>
            <a:ext cx="2258100" cy="72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ubTitle" idx="4"/>
          </p:nvPr>
        </p:nvSpPr>
        <p:spPr>
          <a:xfrm>
            <a:off x="3442950" y="2621685"/>
            <a:ext cx="22581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subTitle" idx="5"/>
          </p:nvPr>
        </p:nvSpPr>
        <p:spPr>
          <a:xfrm>
            <a:off x="3442950" y="2993077"/>
            <a:ext cx="2258100" cy="72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subTitle" idx="6"/>
          </p:nvPr>
        </p:nvSpPr>
        <p:spPr>
          <a:xfrm>
            <a:off x="6058673" y="2621685"/>
            <a:ext cx="22581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ubTitle" idx="7"/>
          </p:nvPr>
        </p:nvSpPr>
        <p:spPr>
          <a:xfrm>
            <a:off x="6058674" y="2993077"/>
            <a:ext cx="2258100" cy="72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8296510" y="4331203"/>
            <a:ext cx="250245" cy="250245"/>
          </a:xfrm>
          <a:custGeom>
            <a:avLst/>
            <a:gdLst/>
            <a:ahLst/>
            <a:cxnLst/>
            <a:rect l="l" t="t" r="r" b="b"/>
            <a:pathLst>
              <a:path w="12076" h="12076" extrusionOk="0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title" idx="8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" name="Google Shape;202;p29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w="381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29"/>
          <p:cNvSpPr txBox="1">
            <a:spLocks noGrp="1"/>
          </p:cNvSpPr>
          <p:nvPr>
            <p:ph type="title" idx="9" hasCustomPrompt="1"/>
          </p:nvPr>
        </p:nvSpPr>
        <p:spPr>
          <a:xfrm>
            <a:off x="6058674" y="3689500"/>
            <a:ext cx="22581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_1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subTitle" idx="1"/>
          </p:nvPr>
        </p:nvSpPr>
        <p:spPr>
          <a:xfrm>
            <a:off x="827227" y="2007535"/>
            <a:ext cx="22581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2"/>
          </p:nvPr>
        </p:nvSpPr>
        <p:spPr>
          <a:xfrm>
            <a:off x="827225" y="2378917"/>
            <a:ext cx="2258100" cy="15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3"/>
          </p:nvPr>
        </p:nvSpPr>
        <p:spPr>
          <a:xfrm>
            <a:off x="3442950" y="2007535"/>
            <a:ext cx="22581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4"/>
          </p:nvPr>
        </p:nvSpPr>
        <p:spPr>
          <a:xfrm>
            <a:off x="3442950" y="2378917"/>
            <a:ext cx="2258100" cy="15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subTitle" idx="5"/>
          </p:nvPr>
        </p:nvSpPr>
        <p:spPr>
          <a:xfrm>
            <a:off x="6058673" y="2007535"/>
            <a:ext cx="22581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subTitle" idx="6"/>
          </p:nvPr>
        </p:nvSpPr>
        <p:spPr>
          <a:xfrm>
            <a:off x="6058674" y="2378917"/>
            <a:ext cx="2258100" cy="15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8296510" y="4331203"/>
            <a:ext cx="250245" cy="250245"/>
          </a:xfrm>
          <a:custGeom>
            <a:avLst/>
            <a:gdLst/>
            <a:ahLst/>
            <a:cxnLst/>
            <a:rect l="l" t="t" r="r" b="b"/>
            <a:pathLst>
              <a:path w="12076" h="12076" extrusionOk="0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cxnSp>
        <p:nvCxnSpPr>
          <p:cNvPr id="213" name="Google Shape;213;p30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w="381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Google Shape;214;p30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448633">
            <a:off x="3852018" y="2992075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/>
          <p:nvPr/>
        </p:nvSpPr>
        <p:spPr>
          <a:xfrm>
            <a:off x="597253" y="562378"/>
            <a:ext cx="250245" cy="250245"/>
          </a:xfrm>
          <a:custGeom>
            <a:avLst/>
            <a:gdLst/>
            <a:ahLst/>
            <a:cxnLst/>
            <a:rect l="l" t="t" r="r" b="b"/>
            <a:pathLst>
              <a:path w="12076" h="12076" extrusionOk="0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8296503" y="4330878"/>
            <a:ext cx="250245" cy="250245"/>
          </a:xfrm>
          <a:custGeom>
            <a:avLst/>
            <a:gdLst/>
            <a:ahLst/>
            <a:cxnLst/>
            <a:rect l="l" t="t" r="r" b="b"/>
            <a:pathLst>
              <a:path w="12076" h="12076" extrusionOk="0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/>
          <p:nvPr/>
        </p:nvSpPr>
        <p:spPr>
          <a:xfrm rot="-448633">
            <a:off x="494218" y="-15420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1" r:id="rId6"/>
    <p:sldLayoutId id="2147483675" r:id="rId7"/>
    <p:sldLayoutId id="2147483676" r:id="rId8"/>
    <p:sldLayoutId id="2147483683" r:id="rId9"/>
    <p:sldLayoutId id="2147483684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5" Type="http://schemas.openxmlformats.org/officeDocument/2006/relationships/image" Target="../media/image8.png"/><Relationship Id="rId4" Type="http://schemas.openxmlformats.org/officeDocument/2006/relationships/customXml" Target="../ink/ink4.xm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customXml" Target="../ink/ink7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customXml" Target="../ink/ink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customXml" Target="../ink/ink10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ietls23/PEparser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 idx="2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KU Sejong 2022</a:t>
            </a:r>
            <a:endParaRPr dirty="0"/>
          </a:p>
        </p:txBody>
      </p:sp>
      <p:sp>
        <p:nvSpPr>
          <p:cNvPr id="317" name="Google Shape;317;p42"/>
          <p:cNvSpPr/>
          <p:nvPr/>
        </p:nvSpPr>
        <p:spPr>
          <a:xfrm>
            <a:off x="6808925" y="539499"/>
            <a:ext cx="1041300" cy="1041000"/>
          </a:xfrm>
          <a:prstGeom prst="decagon">
            <a:avLst>
              <a:gd name="vf" fmla="val 105146"/>
            </a:avLst>
          </a:prstGeom>
          <a:solidFill>
            <a:srgbClr val="95FF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8" name="Google Shape;318;p42"/>
          <p:cNvSpPr txBox="1"/>
          <p:nvPr/>
        </p:nvSpPr>
        <p:spPr>
          <a:xfrm>
            <a:off x="4768186" y="2915356"/>
            <a:ext cx="25614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i="1" dirty="0">
                <a:solidFill>
                  <a:schemeClr val="dk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Abhaya Libre"/>
                <a:sym typeface="Abhaya Libre"/>
              </a:rPr>
              <a:t>시스템 보안</a:t>
            </a:r>
            <a:endParaRPr sz="3200" i="1" dirty="0">
              <a:solidFill>
                <a:schemeClr val="dk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319" name="Google Shape;319;p42"/>
          <p:cNvCxnSpPr>
            <a:cxnSpLocks/>
          </p:cNvCxnSpPr>
          <p:nvPr/>
        </p:nvCxnSpPr>
        <p:spPr>
          <a:xfrm rot="10800000">
            <a:off x="3658833" y="3252639"/>
            <a:ext cx="1606200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rgbClr val="95FFD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0" name="Google Shape;320;p42"/>
          <p:cNvGrpSpPr/>
          <p:nvPr/>
        </p:nvGrpSpPr>
        <p:grpSpPr>
          <a:xfrm>
            <a:off x="7005219" y="747465"/>
            <a:ext cx="648944" cy="649017"/>
            <a:chOff x="7513696" y="775342"/>
            <a:chExt cx="718733" cy="718814"/>
          </a:xfrm>
        </p:grpSpPr>
        <p:sp>
          <p:nvSpPr>
            <p:cNvPr id="321" name="Google Shape;321;p42"/>
            <p:cNvSpPr/>
            <p:nvPr/>
          </p:nvSpPr>
          <p:spPr>
            <a:xfrm rot="-1092566">
              <a:off x="7607939" y="869666"/>
              <a:ext cx="552057" cy="552057"/>
            </a:xfrm>
            <a:custGeom>
              <a:avLst/>
              <a:gdLst/>
              <a:ahLst/>
              <a:cxnLst/>
              <a:rect l="l" t="t" r="r" b="b"/>
              <a:pathLst>
                <a:path w="19493" h="19493" extrusionOk="0">
                  <a:moveTo>
                    <a:pt x="3265" y="0"/>
                  </a:moveTo>
                  <a:cubicBezTo>
                    <a:pt x="3069" y="0"/>
                    <a:pt x="2908" y="161"/>
                    <a:pt x="2908" y="357"/>
                  </a:cubicBezTo>
                  <a:lnTo>
                    <a:pt x="2908" y="848"/>
                  </a:lnTo>
                  <a:lnTo>
                    <a:pt x="2908" y="1508"/>
                  </a:lnTo>
                  <a:lnTo>
                    <a:pt x="2677" y="1508"/>
                  </a:lnTo>
                  <a:cubicBezTo>
                    <a:pt x="2025" y="1508"/>
                    <a:pt x="1508" y="2025"/>
                    <a:pt x="1508" y="2668"/>
                  </a:cubicBezTo>
                  <a:lnTo>
                    <a:pt x="1508" y="2909"/>
                  </a:lnTo>
                  <a:lnTo>
                    <a:pt x="357" y="2909"/>
                  </a:lnTo>
                  <a:cubicBezTo>
                    <a:pt x="161" y="2909"/>
                    <a:pt x="0" y="3069"/>
                    <a:pt x="0" y="3265"/>
                  </a:cubicBezTo>
                  <a:lnTo>
                    <a:pt x="0" y="5380"/>
                  </a:lnTo>
                  <a:cubicBezTo>
                    <a:pt x="0" y="5576"/>
                    <a:pt x="161" y="5737"/>
                    <a:pt x="357" y="5737"/>
                  </a:cubicBezTo>
                  <a:lnTo>
                    <a:pt x="1508" y="5737"/>
                  </a:lnTo>
                  <a:lnTo>
                    <a:pt x="1508" y="8333"/>
                  </a:lnTo>
                  <a:lnTo>
                    <a:pt x="357" y="8333"/>
                  </a:lnTo>
                  <a:cubicBezTo>
                    <a:pt x="161" y="8333"/>
                    <a:pt x="0" y="8493"/>
                    <a:pt x="0" y="8689"/>
                  </a:cubicBezTo>
                  <a:lnTo>
                    <a:pt x="0" y="10804"/>
                  </a:lnTo>
                  <a:cubicBezTo>
                    <a:pt x="0" y="11000"/>
                    <a:pt x="161" y="11160"/>
                    <a:pt x="357" y="11160"/>
                  </a:cubicBezTo>
                  <a:lnTo>
                    <a:pt x="1508" y="11160"/>
                  </a:lnTo>
                  <a:lnTo>
                    <a:pt x="1508" y="13756"/>
                  </a:lnTo>
                  <a:lnTo>
                    <a:pt x="357" y="13756"/>
                  </a:lnTo>
                  <a:cubicBezTo>
                    <a:pt x="161" y="13756"/>
                    <a:pt x="0" y="13917"/>
                    <a:pt x="0" y="14113"/>
                  </a:cubicBezTo>
                  <a:lnTo>
                    <a:pt x="0" y="16219"/>
                  </a:lnTo>
                  <a:cubicBezTo>
                    <a:pt x="0" y="16424"/>
                    <a:pt x="161" y="16576"/>
                    <a:pt x="357" y="16576"/>
                  </a:cubicBezTo>
                  <a:lnTo>
                    <a:pt x="1508" y="16576"/>
                  </a:lnTo>
                  <a:lnTo>
                    <a:pt x="1508" y="16816"/>
                  </a:lnTo>
                  <a:cubicBezTo>
                    <a:pt x="1508" y="17459"/>
                    <a:pt x="2025" y="17985"/>
                    <a:pt x="2677" y="17985"/>
                  </a:cubicBezTo>
                  <a:lnTo>
                    <a:pt x="2908" y="17985"/>
                  </a:lnTo>
                  <a:lnTo>
                    <a:pt x="2908" y="18636"/>
                  </a:lnTo>
                  <a:lnTo>
                    <a:pt x="2908" y="19136"/>
                  </a:lnTo>
                  <a:cubicBezTo>
                    <a:pt x="2908" y="19332"/>
                    <a:pt x="3069" y="19493"/>
                    <a:pt x="3265" y="19493"/>
                  </a:cubicBezTo>
                  <a:lnTo>
                    <a:pt x="5380" y="19493"/>
                  </a:lnTo>
                  <a:cubicBezTo>
                    <a:pt x="5576" y="19493"/>
                    <a:pt x="5736" y="19332"/>
                    <a:pt x="5736" y="19136"/>
                  </a:cubicBezTo>
                  <a:lnTo>
                    <a:pt x="5736" y="18636"/>
                  </a:lnTo>
                  <a:lnTo>
                    <a:pt x="5736" y="17985"/>
                  </a:lnTo>
                  <a:lnTo>
                    <a:pt x="8332" y="17985"/>
                  </a:lnTo>
                  <a:lnTo>
                    <a:pt x="8332" y="18636"/>
                  </a:lnTo>
                  <a:lnTo>
                    <a:pt x="8332" y="19136"/>
                  </a:lnTo>
                  <a:cubicBezTo>
                    <a:pt x="8332" y="19332"/>
                    <a:pt x="8493" y="19493"/>
                    <a:pt x="8689" y="19493"/>
                  </a:cubicBezTo>
                  <a:lnTo>
                    <a:pt x="10804" y="19493"/>
                  </a:lnTo>
                  <a:cubicBezTo>
                    <a:pt x="11000" y="19493"/>
                    <a:pt x="11160" y="19332"/>
                    <a:pt x="11160" y="19136"/>
                  </a:cubicBezTo>
                  <a:lnTo>
                    <a:pt x="11160" y="18636"/>
                  </a:lnTo>
                  <a:lnTo>
                    <a:pt x="11160" y="17985"/>
                  </a:lnTo>
                  <a:lnTo>
                    <a:pt x="13756" y="17985"/>
                  </a:lnTo>
                  <a:lnTo>
                    <a:pt x="13756" y="18636"/>
                  </a:lnTo>
                  <a:lnTo>
                    <a:pt x="13756" y="19136"/>
                  </a:lnTo>
                  <a:cubicBezTo>
                    <a:pt x="13756" y="19332"/>
                    <a:pt x="13917" y="19493"/>
                    <a:pt x="14113" y="19493"/>
                  </a:cubicBezTo>
                  <a:lnTo>
                    <a:pt x="16228" y="19493"/>
                  </a:lnTo>
                  <a:cubicBezTo>
                    <a:pt x="16424" y="19493"/>
                    <a:pt x="16584" y="19332"/>
                    <a:pt x="16584" y="19136"/>
                  </a:cubicBezTo>
                  <a:lnTo>
                    <a:pt x="16584" y="18636"/>
                  </a:lnTo>
                  <a:lnTo>
                    <a:pt x="16584" y="17985"/>
                  </a:lnTo>
                  <a:lnTo>
                    <a:pt x="16816" y="17985"/>
                  </a:lnTo>
                  <a:cubicBezTo>
                    <a:pt x="17459" y="17985"/>
                    <a:pt x="17985" y="17459"/>
                    <a:pt x="17985" y="16816"/>
                  </a:cubicBezTo>
                  <a:lnTo>
                    <a:pt x="17985" y="16576"/>
                  </a:lnTo>
                  <a:lnTo>
                    <a:pt x="19136" y="16576"/>
                  </a:lnTo>
                  <a:cubicBezTo>
                    <a:pt x="19332" y="16576"/>
                    <a:pt x="19493" y="16424"/>
                    <a:pt x="19493" y="16219"/>
                  </a:cubicBezTo>
                  <a:lnTo>
                    <a:pt x="19493" y="14113"/>
                  </a:lnTo>
                  <a:cubicBezTo>
                    <a:pt x="19493" y="13917"/>
                    <a:pt x="19332" y="13756"/>
                    <a:pt x="19136" y="13756"/>
                  </a:cubicBezTo>
                  <a:lnTo>
                    <a:pt x="17985" y="13756"/>
                  </a:lnTo>
                  <a:lnTo>
                    <a:pt x="17985" y="11160"/>
                  </a:lnTo>
                  <a:lnTo>
                    <a:pt x="19136" y="11160"/>
                  </a:lnTo>
                  <a:cubicBezTo>
                    <a:pt x="19332" y="11160"/>
                    <a:pt x="19493" y="11000"/>
                    <a:pt x="19493" y="10804"/>
                  </a:cubicBezTo>
                  <a:lnTo>
                    <a:pt x="19493" y="8689"/>
                  </a:lnTo>
                  <a:cubicBezTo>
                    <a:pt x="19493" y="8493"/>
                    <a:pt x="19332" y="8333"/>
                    <a:pt x="19136" y="8333"/>
                  </a:cubicBezTo>
                  <a:lnTo>
                    <a:pt x="17985" y="8333"/>
                  </a:lnTo>
                  <a:lnTo>
                    <a:pt x="17985" y="5737"/>
                  </a:lnTo>
                  <a:lnTo>
                    <a:pt x="19136" y="5737"/>
                  </a:lnTo>
                  <a:cubicBezTo>
                    <a:pt x="19332" y="5737"/>
                    <a:pt x="19493" y="5576"/>
                    <a:pt x="19493" y="5380"/>
                  </a:cubicBezTo>
                  <a:lnTo>
                    <a:pt x="19493" y="3265"/>
                  </a:lnTo>
                  <a:cubicBezTo>
                    <a:pt x="19493" y="3069"/>
                    <a:pt x="19332" y="2909"/>
                    <a:pt x="19136" y="2909"/>
                  </a:cubicBezTo>
                  <a:lnTo>
                    <a:pt x="17985" y="2909"/>
                  </a:lnTo>
                  <a:lnTo>
                    <a:pt x="17985" y="2668"/>
                  </a:lnTo>
                  <a:cubicBezTo>
                    <a:pt x="17985" y="2025"/>
                    <a:pt x="17459" y="1508"/>
                    <a:pt x="16816" y="1508"/>
                  </a:cubicBezTo>
                  <a:lnTo>
                    <a:pt x="16584" y="1508"/>
                  </a:lnTo>
                  <a:lnTo>
                    <a:pt x="16584" y="848"/>
                  </a:lnTo>
                  <a:lnTo>
                    <a:pt x="16584" y="357"/>
                  </a:lnTo>
                  <a:cubicBezTo>
                    <a:pt x="16584" y="161"/>
                    <a:pt x="16424" y="0"/>
                    <a:pt x="16228" y="0"/>
                  </a:cubicBezTo>
                  <a:lnTo>
                    <a:pt x="14113" y="0"/>
                  </a:lnTo>
                  <a:cubicBezTo>
                    <a:pt x="13917" y="0"/>
                    <a:pt x="13756" y="161"/>
                    <a:pt x="13756" y="357"/>
                  </a:cubicBezTo>
                  <a:lnTo>
                    <a:pt x="13756" y="848"/>
                  </a:lnTo>
                  <a:lnTo>
                    <a:pt x="13756" y="1508"/>
                  </a:lnTo>
                  <a:lnTo>
                    <a:pt x="11160" y="1508"/>
                  </a:lnTo>
                  <a:lnTo>
                    <a:pt x="11160" y="848"/>
                  </a:lnTo>
                  <a:lnTo>
                    <a:pt x="11160" y="357"/>
                  </a:lnTo>
                  <a:cubicBezTo>
                    <a:pt x="11160" y="161"/>
                    <a:pt x="11000" y="0"/>
                    <a:pt x="10804" y="0"/>
                  </a:cubicBezTo>
                  <a:lnTo>
                    <a:pt x="8689" y="0"/>
                  </a:lnTo>
                  <a:cubicBezTo>
                    <a:pt x="8493" y="0"/>
                    <a:pt x="8332" y="161"/>
                    <a:pt x="8332" y="357"/>
                  </a:cubicBezTo>
                  <a:lnTo>
                    <a:pt x="8332" y="848"/>
                  </a:lnTo>
                  <a:lnTo>
                    <a:pt x="8332" y="1508"/>
                  </a:lnTo>
                  <a:lnTo>
                    <a:pt x="5736" y="1508"/>
                  </a:lnTo>
                  <a:lnTo>
                    <a:pt x="5736" y="848"/>
                  </a:lnTo>
                  <a:lnTo>
                    <a:pt x="5736" y="357"/>
                  </a:lnTo>
                  <a:cubicBezTo>
                    <a:pt x="5736" y="161"/>
                    <a:pt x="5576" y="0"/>
                    <a:pt x="5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42"/>
            <p:cNvGrpSpPr/>
            <p:nvPr/>
          </p:nvGrpSpPr>
          <p:grpSpPr>
            <a:xfrm rot="-1092566">
              <a:off x="7584512" y="846112"/>
              <a:ext cx="539426" cy="539681"/>
              <a:chOff x="4178325" y="2207475"/>
              <a:chExt cx="476175" cy="476400"/>
            </a:xfrm>
          </p:grpSpPr>
          <p:sp>
            <p:nvSpPr>
              <p:cNvPr id="323" name="Google Shape;323;p42"/>
              <p:cNvSpPr/>
              <p:nvPr/>
            </p:nvSpPr>
            <p:spPr>
              <a:xfrm>
                <a:off x="4178325" y="2207475"/>
                <a:ext cx="476175" cy="476400"/>
              </a:xfrm>
              <a:custGeom>
                <a:avLst/>
                <a:gdLst/>
                <a:ahLst/>
                <a:cxnLst/>
                <a:rect l="l" t="t" r="r" b="b"/>
                <a:pathLst>
                  <a:path w="19047" h="19056" extrusionOk="0">
                    <a:moveTo>
                      <a:pt x="5380" y="562"/>
                    </a:moveTo>
                    <a:cubicBezTo>
                      <a:pt x="5406" y="562"/>
                      <a:pt x="5433" y="589"/>
                      <a:pt x="5433" y="625"/>
                    </a:cubicBezTo>
                    <a:lnTo>
                      <a:pt x="5433" y="1437"/>
                    </a:lnTo>
                    <a:lnTo>
                      <a:pt x="3319" y="1437"/>
                    </a:lnTo>
                    <a:lnTo>
                      <a:pt x="3319" y="625"/>
                    </a:lnTo>
                    <a:cubicBezTo>
                      <a:pt x="3319" y="589"/>
                      <a:pt x="3346" y="562"/>
                      <a:pt x="3372" y="562"/>
                    </a:cubicBezTo>
                    <a:close/>
                    <a:moveTo>
                      <a:pt x="10518" y="562"/>
                    </a:moveTo>
                    <a:cubicBezTo>
                      <a:pt x="10554" y="562"/>
                      <a:pt x="10580" y="589"/>
                      <a:pt x="10580" y="625"/>
                    </a:cubicBezTo>
                    <a:lnTo>
                      <a:pt x="10580" y="1437"/>
                    </a:lnTo>
                    <a:lnTo>
                      <a:pt x="8457" y="1437"/>
                    </a:lnTo>
                    <a:lnTo>
                      <a:pt x="8457" y="625"/>
                    </a:lnTo>
                    <a:cubicBezTo>
                      <a:pt x="8457" y="589"/>
                      <a:pt x="8484" y="562"/>
                      <a:pt x="8520" y="562"/>
                    </a:cubicBezTo>
                    <a:close/>
                    <a:moveTo>
                      <a:pt x="15665" y="562"/>
                    </a:moveTo>
                    <a:cubicBezTo>
                      <a:pt x="15701" y="562"/>
                      <a:pt x="15728" y="589"/>
                      <a:pt x="15728" y="625"/>
                    </a:cubicBezTo>
                    <a:lnTo>
                      <a:pt x="15728" y="1437"/>
                    </a:lnTo>
                    <a:lnTo>
                      <a:pt x="13605" y="1437"/>
                    </a:lnTo>
                    <a:lnTo>
                      <a:pt x="13605" y="625"/>
                    </a:lnTo>
                    <a:cubicBezTo>
                      <a:pt x="13605" y="589"/>
                      <a:pt x="13631" y="562"/>
                      <a:pt x="13667" y="562"/>
                    </a:cubicBezTo>
                    <a:close/>
                    <a:moveTo>
                      <a:pt x="1427" y="3319"/>
                    </a:moveTo>
                    <a:lnTo>
                      <a:pt x="1427" y="5442"/>
                    </a:lnTo>
                    <a:lnTo>
                      <a:pt x="616" y="5442"/>
                    </a:lnTo>
                    <a:cubicBezTo>
                      <a:pt x="580" y="5442"/>
                      <a:pt x="553" y="5415"/>
                      <a:pt x="553" y="5389"/>
                    </a:cubicBezTo>
                    <a:lnTo>
                      <a:pt x="553" y="3381"/>
                    </a:lnTo>
                    <a:cubicBezTo>
                      <a:pt x="553" y="3346"/>
                      <a:pt x="580" y="3319"/>
                      <a:pt x="616" y="3319"/>
                    </a:cubicBezTo>
                    <a:close/>
                    <a:moveTo>
                      <a:pt x="18431" y="3319"/>
                    </a:moveTo>
                    <a:cubicBezTo>
                      <a:pt x="18458" y="3319"/>
                      <a:pt x="18485" y="3346"/>
                      <a:pt x="18485" y="3381"/>
                    </a:cubicBezTo>
                    <a:lnTo>
                      <a:pt x="18485" y="5389"/>
                    </a:lnTo>
                    <a:cubicBezTo>
                      <a:pt x="18485" y="5415"/>
                      <a:pt x="18458" y="5442"/>
                      <a:pt x="18431" y="5442"/>
                    </a:cubicBezTo>
                    <a:lnTo>
                      <a:pt x="17619" y="5442"/>
                    </a:lnTo>
                    <a:lnTo>
                      <a:pt x="17619" y="3319"/>
                    </a:lnTo>
                    <a:close/>
                    <a:moveTo>
                      <a:pt x="1427" y="8466"/>
                    </a:moveTo>
                    <a:lnTo>
                      <a:pt x="1427" y="10589"/>
                    </a:lnTo>
                    <a:lnTo>
                      <a:pt x="616" y="10589"/>
                    </a:lnTo>
                    <a:cubicBezTo>
                      <a:pt x="580" y="10589"/>
                      <a:pt x="553" y="10563"/>
                      <a:pt x="553" y="10527"/>
                    </a:cubicBezTo>
                    <a:lnTo>
                      <a:pt x="553" y="8529"/>
                    </a:lnTo>
                    <a:cubicBezTo>
                      <a:pt x="553" y="8493"/>
                      <a:pt x="580" y="8466"/>
                      <a:pt x="616" y="8466"/>
                    </a:cubicBezTo>
                    <a:close/>
                    <a:moveTo>
                      <a:pt x="18431" y="8466"/>
                    </a:moveTo>
                    <a:cubicBezTo>
                      <a:pt x="18458" y="8466"/>
                      <a:pt x="18485" y="8493"/>
                      <a:pt x="18485" y="8529"/>
                    </a:cubicBezTo>
                    <a:lnTo>
                      <a:pt x="18485" y="10527"/>
                    </a:lnTo>
                    <a:cubicBezTo>
                      <a:pt x="18485" y="10563"/>
                      <a:pt x="18458" y="10589"/>
                      <a:pt x="18431" y="10589"/>
                    </a:cubicBezTo>
                    <a:lnTo>
                      <a:pt x="17619" y="10589"/>
                    </a:lnTo>
                    <a:lnTo>
                      <a:pt x="17619" y="8466"/>
                    </a:lnTo>
                    <a:close/>
                    <a:moveTo>
                      <a:pt x="1427" y="13614"/>
                    </a:moveTo>
                    <a:lnTo>
                      <a:pt x="1427" y="15737"/>
                    </a:lnTo>
                    <a:lnTo>
                      <a:pt x="616" y="15737"/>
                    </a:lnTo>
                    <a:cubicBezTo>
                      <a:pt x="580" y="15737"/>
                      <a:pt x="553" y="15710"/>
                      <a:pt x="553" y="15674"/>
                    </a:cubicBezTo>
                    <a:lnTo>
                      <a:pt x="553" y="13676"/>
                    </a:lnTo>
                    <a:cubicBezTo>
                      <a:pt x="553" y="13640"/>
                      <a:pt x="580" y="13614"/>
                      <a:pt x="616" y="13614"/>
                    </a:cubicBezTo>
                    <a:close/>
                    <a:moveTo>
                      <a:pt x="18431" y="13614"/>
                    </a:moveTo>
                    <a:cubicBezTo>
                      <a:pt x="18458" y="13614"/>
                      <a:pt x="18485" y="13640"/>
                      <a:pt x="18485" y="13676"/>
                    </a:cubicBezTo>
                    <a:lnTo>
                      <a:pt x="18485" y="15674"/>
                    </a:lnTo>
                    <a:cubicBezTo>
                      <a:pt x="18485" y="15710"/>
                      <a:pt x="18458" y="15737"/>
                      <a:pt x="18431" y="15737"/>
                    </a:cubicBezTo>
                    <a:lnTo>
                      <a:pt x="17619" y="15737"/>
                    </a:lnTo>
                    <a:lnTo>
                      <a:pt x="17619" y="13614"/>
                    </a:lnTo>
                    <a:close/>
                    <a:moveTo>
                      <a:pt x="16227" y="1990"/>
                    </a:moveTo>
                    <a:cubicBezTo>
                      <a:pt x="16682" y="1990"/>
                      <a:pt x="17057" y="2364"/>
                      <a:pt x="17057" y="2819"/>
                    </a:cubicBezTo>
                    <a:lnTo>
                      <a:pt x="17057" y="16236"/>
                    </a:lnTo>
                    <a:cubicBezTo>
                      <a:pt x="17057" y="16691"/>
                      <a:pt x="16682" y="17066"/>
                      <a:pt x="16227" y="17066"/>
                    </a:cubicBezTo>
                    <a:lnTo>
                      <a:pt x="2810" y="17066"/>
                    </a:lnTo>
                    <a:cubicBezTo>
                      <a:pt x="2355" y="17066"/>
                      <a:pt x="1990" y="16691"/>
                      <a:pt x="1990" y="16236"/>
                    </a:cubicBezTo>
                    <a:lnTo>
                      <a:pt x="1990" y="2819"/>
                    </a:lnTo>
                    <a:cubicBezTo>
                      <a:pt x="1990" y="2364"/>
                      <a:pt x="2355" y="1990"/>
                      <a:pt x="2810" y="1990"/>
                    </a:cubicBezTo>
                    <a:close/>
                    <a:moveTo>
                      <a:pt x="10580" y="17619"/>
                    </a:moveTo>
                    <a:lnTo>
                      <a:pt x="10580" y="18431"/>
                    </a:lnTo>
                    <a:cubicBezTo>
                      <a:pt x="10580" y="18467"/>
                      <a:pt x="10554" y="18493"/>
                      <a:pt x="10518" y="18493"/>
                    </a:cubicBezTo>
                    <a:lnTo>
                      <a:pt x="8520" y="18493"/>
                    </a:lnTo>
                    <a:cubicBezTo>
                      <a:pt x="8484" y="18493"/>
                      <a:pt x="8457" y="18467"/>
                      <a:pt x="8457" y="18431"/>
                    </a:cubicBezTo>
                    <a:lnTo>
                      <a:pt x="8457" y="17619"/>
                    </a:lnTo>
                    <a:close/>
                    <a:moveTo>
                      <a:pt x="15728" y="17619"/>
                    </a:moveTo>
                    <a:lnTo>
                      <a:pt x="15728" y="18431"/>
                    </a:lnTo>
                    <a:cubicBezTo>
                      <a:pt x="15728" y="18467"/>
                      <a:pt x="15701" y="18493"/>
                      <a:pt x="15665" y="18493"/>
                    </a:cubicBezTo>
                    <a:lnTo>
                      <a:pt x="13667" y="18493"/>
                    </a:lnTo>
                    <a:cubicBezTo>
                      <a:pt x="13631" y="18493"/>
                      <a:pt x="13605" y="18467"/>
                      <a:pt x="13605" y="18431"/>
                    </a:cubicBezTo>
                    <a:lnTo>
                      <a:pt x="13605" y="17619"/>
                    </a:lnTo>
                    <a:close/>
                    <a:moveTo>
                      <a:pt x="3372" y="0"/>
                    </a:moveTo>
                    <a:cubicBezTo>
                      <a:pt x="3033" y="0"/>
                      <a:pt x="2757" y="277"/>
                      <a:pt x="2757" y="625"/>
                    </a:cubicBezTo>
                    <a:lnTo>
                      <a:pt x="2757" y="1437"/>
                    </a:lnTo>
                    <a:cubicBezTo>
                      <a:pt x="2034" y="1463"/>
                      <a:pt x="1454" y="2043"/>
                      <a:pt x="1427" y="2766"/>
                    </a:cubicBezTo>
                    <a:lnTo>
                      <a:pt x="616" y="2766"/>
                    </a:lnTo>
                    <a:cubicBezTo>
                      <a:pt x="277" y="2766"/>
                      <a:pt x="0" y="3042"/>
                      <a:pt x="0" y="3381"/>
                    </a:cubicBezTo>
                    <a:lnTo>
                      <a:pt x="0" y="5389"/>
                    </a:lnTo>
                    <a:cubicBezTo>
                      <a:pt x="0" y="5728"/>
                      <a:pt x="277" y="6004"/>
                      <a:pt x="616" y="6004"/>
                    </a:cubicBezTo>
                    <a:lnTo>
                      <a:pt x="1427" y="6004"/>
                    </a:lnTo>
                    <a:lnTo>
                      <a:pt x="1427" y="7913"/>
                    </a:lnTo>
                    <a:lnTo>
                      <a:pt x="616" y="7913"/>
                    </a:lnTo>
                    <a:cubicBezTo>
                      <a:pt x="277" y="7913"/>
                      <a:pt x="0" y="8190"/>
                      <a:pt x="0" y="8529"/>
                    </a:cubicBezTo>
                    <a:lnTo>
                      <a:pt x="0" y="10527"/>
                    </a:lnTo>
                    <a:cubicBezTo>
                      <a:pt x="0" y="10866"/>
                      <a:pt x="277" y="11143"/>
                      <a:pt x="616" y="11143"/>
                    </a:cubicBezTo>
                    <a:lnTo>
                      <a:pt x="1427" y="11143"/>
                    </a:lnTo>
                    <a:lnTo>
                      <a:pt x="1427" y="13052"/>
                    </a:lnTo>
                    <a:lnTo>
                      <a:pt x="616" y="13052"/>
                    </a:lnTo>
                    <a:cubicBezTo>
                      <a:pt x="277" y="13052"/>
                      <a:pt x="0" y="13328"/>
                      <a:pt x="0" y="13676"/>
                    </a:cubicBezTo>
                    <a:lnTo>
                      <a:pt x="0" y="15674"/>
                    </a:lnTo>
                    <a:cubicBezTo>
                      <a:pt x="0" y="16013"/>
                      <a:pt x="277" y="16290"/>
                      <a:pt x="616" y="16290"/>
                    </a:cubicBezTo>
                    <a:lnTo>
                      <a:pt x="1427" y="16290"/>
                    </a:lnTo>
                    <a:cubicBezTo>
                      <a:pt x="1454" y="17013"/>
                      <a:pt x="2034" y="17592"/>
                      <a:pt x="2757" y="17619"/>
                    </a:cubicBezTo>
                    <a:lnTo>
                      <a:pt x="2757" y="18431"/>
                    </a:lnTo>
                    <a:cubicBezTo>
                      <a:pt x="2757" y="18779"/>
                      <a:pt x="3033" y="19056"/>
                      <a:pt x="3372" y="19056"/>
                    </a:cubicBezTo>
                    <a:lnTo>
                      <a:pt x="3604" y="19056"/>
                    </a:lnTo>
                    <a:cubicBezTo>
                      <a:pt x="3765" y="19056"/>
                      <a:pt x="3890" y="18931"/>
                      <a:pt x="3890" y="18770"/>
                    </a:cubicBezTo>
                    <a:cubicBezTo>
                      <a:pt x="3890" y="18618"/>
                      <a:pt x="3765" y="18493"/>
                      <a:pt x="3604" y="18493"/>
                    </a:cubicBezTo>
                    <a:lnTo>
                      <a:pt x="3372" y="18493"/>
                    </a:lnTo>
                    <a:cubicBezTo>
                      <a:pt x="3346" y="18493"/>
                      <a:pt x="3319" y="18467"/>
                      <a:pt x="3319" y="18431"/>
                    </a:cubicBezTo>
                    <a:lnTo>
                      <a:pt x="3319" y="17619"/>
                    </a:lnTo>
                    <a:lnTo>
                      <a:pt x="5433" y="17619"/>
                    </a:lnTo>
                    <a:lnTo>
                      <a:pt x="5433" y="18431"/>
                    </a:lnTo>
                    <a:cubicBezTo>
                      <a:pt x="5433" y="18467"/>
                      <a:pt x="5406" y="18493"/>
                      <a:pt x="5380" y="18493"/>
                    </a:cubicBezTo>
                    <a:lnTo>
                      <a:pt x="4746" y="18493"/>
                    </a:lnTo>
                    <a:cubicBezTo>
                      <a:pt x="4594" y="18493"/>
                      <a:pt x="4470" y="18618"/>
                      <a:pt x="4470" y="18770"/>
                    </a:cubicBezTo>
                    <a:cubicBezTo>
                      <a:pt x="4470" y="18931"/>
                      <a:pt x="4594" y="19056"/>
                      <a:pt x="4746" y="19056"/>
                    </a:cubicBezTo>
                    <a:lnTo>
                      <a:pt x="5380" y="19056"/>
                    </a:lnTo>
                    <a:cubicBezTo>
                      <a:pt x="5719" y="19056"/>
                      <a:pt x="5995" y="18779"/>
                      <a:pt x="5995" y="18431"/>
                    </a:cubicBezTo>
                    <a:lnTo>
                      <a:pt x="5995" y="17619"/>
                    </a:lnTo>
                    <a:lnTo>
                      <a:pt x="7904" y="17619"/>
                    </a:lnTo>
                    <a:lnTo>
                      <a:pt x="7904" y="18431"/>
                    </a:lnTo>
                    <a:cubicBezTo>
                      <a:pt x="7904" y="18779"/>
                      <a:pt x="8181" y="19056"/>
                      <a:pt x="8520" y="19056"/>
                    </a:cubicBezTo>
                    <a:lnTo>
                      <a:pt x="10518" y="19056"/>
                    </a:lnTo>
                    <a:cubicBezTo>
                      <a:pt x="10866" y="19056"/>
                      <a:pt x="11142" y="18779"/>
                      <a:pt x="11142" y="18431"/>
                    </a:cubicBezTo>
                    <a:lnTo>
                      <a:pt x="11142" y="17619"/>
                    </a:lnTo>
                    <a:lnTo>
                      <a:pt x="13052" y="17619"/>
                    </a:lnTo>
                    <a:lnTo>
                      <a:pt x="13052" y="18431"/>
                    </a:lnTo>
                    <a:cubicBezTo>
                      <a:pt x="13052" y="18779"/>
                      <a:pt x="13328" y="19056"/>
                      <a:pt x="13667" y="19056"/>
                    </a:cubicBezTo>
                    <a:lnTo>
                      <a:pt x="15665" y="19056"/>
                    </a:lnTo>
                    <a:cubicBezTo>
                      <a:pt x="16004" y="19056"/>
                      <a:pt x="16281" y="18779"/>
                      <a:pt x="16281" y="18431"/>
                    </a:cubicBezTo>
                    <a:lnTo>
                      <a:pt x="16281" y="17619"/>
                    </a:lnTo>
                    <a:cubicBezTo>
                      <a:pt x="17004" y="17592"/>
                      <a:pt x="17583" y="17013"/>
                      <a:pt x="17610" y="16290"/>
                    </a:cubicBezTo>
                    <a:lnTo>
                      <a:pt x="18431" y="16290"/>
                    </a:lnTo>
                    <a:cubicBezTo>
                      <a:pt x="18770" y="16290"/>
                      <a:pt x="19047" y="16013"/>
                      <a:pt x="19047" y="15674"/>
                    </a:cubicBezTo>
                    <a:lnTo>
                      <a:pt x="19047" y="13676"/>
                    </a:lnTo>
                    <a:cubicBezTo>
                      <a:pt x="19047" y="13328"/>
                      <a:pt x="18770" y="13052"/>
                      <a:pt x="18431" y="13052"/>
                    </a:cubicBezTo>
                    <a:lnTo>
                      <a:pt x="17619" y="13052"/>
                    </a:lnTo>
                    <a:lnTo>
                      <a:pt x="17619" y="11143"/>
                    </a:lnTo>
                    <a:lnTo>
                      <a:pt x="18431" y="11143"/>
                    </a:lnTo>
                    <a:cubicBezTo>
                      <a:pt x="18770" y="11143"/>
                      <a:pt x="19047" y="10866"/>
                      <a:pt x="19047" y="10527"/>
                    </a:cubicBezTo>
                    <a:lnTo>
                      <a:pt x="19047" y="8529"/>
                    </a:lnTo>
                    <a:cubicBezTo>
                      <a:pt x="19047" y="8190"/>
                      <a:pt x="18770" y="7913"/>
                      <a:pt x="18431" y="7913"/>
                    </a:cubicBezTo>
                    <a:lnTo>
                      <a:pt x="17619" y="7913"/>
                    </a:lnTo>
                    <a:lnTo>
                      <a:pt x="17619" y="6004"/>
                    </a:lnTo>
                    <a:lnTo>
                      <a:pt x="18431" y="6004"/>
                    </a:lnTo>
                    <a:cubicBezTo>
                      <a:pt x="18770" y="6004"/>
                      <a:pt x="19047" y="5728"/>
                      <a:pt x="19047" y="5389"/>
                    </a:cubicBezTo>
                    <a:lnTo>
                      <a:pt x="19047" y="3381"/>
                    </a:lnTo>
                    <a:cubicBezTo>
                      <a:pt x="19047" y="3042"/>
                      <a:pt x="18770" y="2766"/>
                      <a:pt x="18431" y="2766"/>
                    </a:cubicBezTo>
                    <a:lnTo>
                      <a:pt x="17610" y="2766"/>
                    </a:lnTo>
                    <a:cubicBezTo>
                      <a:pt x="17583" y="2043"/>
                      <a:pt x="17004" y="1463"/>
                      <a:pt x="16281" y="1437"/>
                    </a:cubicBezTo>
                    <a:lnTo>
                      <a:pt x="16281" y="625"/>
                    </a:lnTo>
                    <a:cubicBezTo>
                      <a:pt x="16281" y="277"/>
                      <a:pt x="16004" y="0"/>
                      <a:pt x="15665" y="0"/>
                    </a:cubicBezTo>
                    <a:lnTo>
                      <a:pt x="13667" y="0"/>
                    </a:lnTo>
                    <a:cubicBezTo>
                      <a:pt x="13328" y="0"/>
                      <a:pt x="13052" y="277"/>
                      <a:pt x="13052" y="625"/>
                    </a:cubicBezTo>
                    <a:lnTo>
                      <a:pt x="13052" y="1437"/>
                    </a:lnTo>
                    <a:lnTo>
                      <a:pt x="11142" y="1437"/>
                    </a:lnTo>
                    <a:lnTo>
                      <a:pt x="11142" y="625"/>
                    </a:lnTo>
                    <a:cubicBezTo>
                      <a:pt x="11142" y="277"/>
                      <a:pt x="10866" y="0"/>
                      <a:pt x="10518" y="0"/>
                    </a:cubicBezTo>
                    <a:lnTo>
                      <a:pt x="8520" y="0"/>
                    </a:lnTo>
                    <a:cubicBezTo>
                      <a:pt x="8181" y="0"/>
                      <a:pt x="7904" y="277"/>
                      <a:pt x="7904" y="625"/>
                    </a:cubicBezTo>
                    <a:lnTo>
                      <a:pt x="7904" y="1437"/>
                    </a:lnTo>
                    <a:lnTo>
                      <a:pt x="5995" y="1437"/>
                    </a:lnTo>
                    <a:lnTo>
                      <a:pt x="5995" y="625"/>
                    </a:lnTo>
                    <a:cubicBezTo>
                      <a:pt x="5995" y="277"/>
                      <a:pt x="5719" y="0"/>
                      <a:pt x="538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2"/>
              <p:cNvSpPr/>
              <p:nvPr/>
            </p:nvSpPr>
            <p:spPr>
              <a:xfrm>
                <a:off x="4267750" y="2297125"/>
                <a:ext cx="297325" cy="297100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884" extrusionOk="0">
                    <a:moveTo>
                      <a:pt x="848" y="1"/>
                    </a:moveTo>
                    <a:cubicBezTo>
                      <a:pt x="384" y="1"/>
                      <a:pt x="0" y="375"/>
                      <a:pt x="0" y="848"/>
                    </a:cubicBezTo>
                    <a:lnTo>
                      <a:pt x="0" y="11036"/>
                    </a:lnTo>
                    <a:cubicBezTo>
                      <a:pt x="0" y="11509"/>
                      <a:pt x="384" y="11883"/>
                      <a:pt x="848" y="11883"/>
                    </a:cubicBezTo>
                    <a:lnTo>
                      <a:pt x="2266" y="11883"/>
                    </a:lnTo>
                    <a:cubicBezTo>
                      <a:pt x="2418" y="11883"/>
                      <a:pt x="2543" y="11758"/>
                      <a:pt x="2543" y="11607"/>
                    </a:cubicBezTo>
                    <a:cubicBezTo>
                      <a:pt x="2543" y="11455"/>
                      <a:pt x="2418" y="11330"/>
                      <a:pt x="2266" y="11330"/>
                    </a:cubicBezTo>
                    <a:lnTo>
                      <a:pt x="848" y="11330"/>
                    </a:lnTo>
                    <a:cubicBezTo>
                      <a:pt x="687" y="11330"/>
                      <a:pt x="554" y="11196"/>
                      <a:pt x="554" y="11036"/>
                    </a:cubicBezTo>
                    <a:lnTo>
                      <a:pt x="554" y="848"/>
                    </a:lnTo>
                    <a:cubicBezTo>
                      <a:pt x="554" y="687"/>
                      <a:pt x="687" y="554"/>
                      <a:pt x="848" y="554"/>
                    </a:cubicBezTo>
                    <a:lnTo>
                      <a:pt x="11036" y="554"/>
                    </a:lnTo>
                    <a:cubicBezTo>
                      <a:pt x="11196" y="554"/>
                      <a:pt x="11330" y="687"/>
                      <a:pt x="11330" y="848"/>
                    </a:cubicBezTo>
                    <a:lnTo>
                      <a:pt x="11330" y="3105"/>
                    </a:lnTo>
                    <a:cubicBezTo>
                      <a:pt x="11330" y="3257"/>
                      <a:pt x="11455" y="3382"/>
                      <a:pt x="11607" y="3382"/>
                    </a:cubicBezTo>
                    <a:cubicBezTo>
                      <a:pt x="11767" y="3382"/>
                      <a:pt x="11892" y="3257"/>
                      <a:pt x="11892" y="3105"/>
                    </a:cubicBezTo>
                    <a:lnTo>
                      <a:pt x="11892" y="848"/>
                    </a:lnTo>
                    <a:cubicBezTo>
                      <a:pt x="11892" y="375"/>
                      <a:pt x="11509" y="1"/>
                      <a:pt x="110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2"/>
              <p:cNvSpPr/>
              <p:nvPr/>
            </p:nvSpPr>
            <p:spPr>
              <a:xfrm>
                <a:off x="4345800" y="2396150"/>
                <a:ext cx="219275" cy="198075"/>
              </a:xfrm>
              <a:custGeom>
                <a:avLst/>
                <a:gdLst/>
                <a:ahLst/>
                <a:cxnLst/>
                <a:rect l="l" t="t" r="r" b="b"/>
                <a:pathLst>
                  <a:path w="8771" h="7923" extrusionOk="0">
                    <a:moveTo>
                      <a:pt x="8485" y="0"/>
                    </a:moveTo>
                    <a:cubicBezTo>
                      <a:pt x="8333" y="0"/>
                      <a:pt x="8208" y="125"/>
                      <a:pt x="8208" y="277"/>
                    </a:cubicBezTo>
                    <a:lnTo>
                      <a:pt x="8208" y="7075"/>
                    </a:lnTo>
                    <a:cubicBezTo>
                      <a:pt x="8208" y="7235"/>
                      <a:pt x="8074" y="7369"/>
                      <a:pt x="7914" y="7369"/>
                    </a:cubicBezTo>
                    <a:lnTo>
                      <a:pt x="277" y="7369"/>
                    </a:lnTo>
                    <a:cubicBezTo>
                      <a:pt x="126" y="7369"/>
                      <a:pt x="1" y="7494"/>
                      <a:pt x="1" y="7646"/>
                    </a:cubicBezTo>
                    <a:cubicBezTo>
                      <a:pt x="1" y="7797"/>
                      <a:pt x="126" y="7922"/>
                      <a:pt x="277" y="7922"/>
                    </a:cubicBezTo>
                    <a:lnTo>
                      <a:pt x="7914" y="7922"/>
                    </a:lnTo>
                    <a:cubicBezTo>
                      <a:pt x="8387" y="7922"/>
                      <a:pt x="8770" y="7548"/>
                      <a:pt x="8770" y="7075"/>
                    </a:cubicBezTo>
                    <a:lnTo>
                      <a:pt x="8770" y="277"/>
                    </a:lnTo>
                    <a:cubicBezTo>
                      <a:pt x="8770" y="125"/>
                      <a:pt x="8645" y="0"/>
                      <a:pt x="84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2"/>
              <p:cNvSpPr/>
              <p:nvPr/>
            </p:nvSpPr>
            <p:spPr>
              <a:xfrm>
                <a:off x="4310575" y="2354900"/>
                <a:ext cx="13850" cy="1815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7262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6985"/>
                    </a:lnTo>
                    <a:cubicBezTo>
                      <a:pt x="0" y="7137"/>
                      <a:pt x="125" y="7262"/>
                      <a:pt x="277" y="7262"/>
                    </a:cubicBezTo>
                    <a:cubicBezTo>
                      <a:pt x="429" y="7262"/>
                      <a:pt x="553" y="7137"/>
                      <a:pt x="553" y="6985"/>
                    </a:cubicBezTo>
                    <a:lnTo>
                      <a:pt x="553" y="277"/>
                    </a:lnTo>
                    <a:cubicBezTo>
                      <a:pt x="553" y="125"/>
                      <a:pt x="429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2"/>
              <p:cNvSpPr/>
              <p:nvPr/>
            </p:nvSpPr>
            <p:spPr>
              <a:xfrm>
                <a:off x="4508175" y="2354900"/>
                <a:ext cx="14075" cy="18155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7262" extrusionOk="0">
                    <a:moveTo>
                      <a:pt x="286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6985"/>
                    </a:lnTo>
                    <a:cubicBezTo>
                      <a:pt x="0" y="7137"/>
                      <a:pt x="125" y="7262"/>
                      <a:pt x="286" y="7262"/>
                    </a:cubicBezTo>
                    <a:cubicBezTo>
                      <a:pt x="437" y="7262"/>
                      <a:pt x="562" y="7137"/>
                      <a:pt x="562" y="6985"/>
                    </a:cubicBezTo>
                    <a:lnTo>
                      <a:pt x="562" y="277"/>
                    </a:lnTo>
                    <a:cubicBezTo>
                      <a:pt x="562" y="125"/>
                      <a:pt x="437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2"/>
              <p:cNvSpPr/>
              <p:nvPr/>
            </p:nvSpPr>
            <p:spPr>
              <a:xfrm>
                <a:off x="4325525" y="2339725"/>
                <a:ext cx="181550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7262" h="563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86"/>
                    </a:cubicBezTo>
                    <a:cubicBezTo>
                      <a:pt x="0" y="438"/>
                      <a:pt x="125" y="562"/>
                      <a:pt x="277" y="562"/>
                    </a:cubicBezTo>
                    <a:lnTo>
                      <a:pt x="6985" y="562"/>
                    </a:lnTo>
                    <a:cubicBezTo>
                      <a:pt x="7137" y="562"/>
                      <a:pt x="7262" y="438"/>
                      <a:pt x="7262" y="286"/>
                    </a:cubicBezTo>
                    <a:cubicBezTo>
                      <a:pt x="7262" y="125"/>
                      <a:pt x="7137" y="0"/>
                      <a:pt x="69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2"/>
              <p:cNvSpPr/>
              <p:nvPr/>
            </p:nvSpPr>
            <p:spPr>
              <a:xfrm>
                <a:off x="4325525" y="2537550"/>
                <a:ext cx="181550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7262" h="563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6985" y="562"/>
                    </a:lnTo>
                    <a:cubicBezTo>
                      <a:pt x="7137" y="562"/>
                      <a:pt x="7262" y="437"/>
                      <a:pt x="7262" y="277"/>
                    </a:cubicBezTo>
                    <a:cubicBezTo>
                      <a:pt x="7262" y="125"/>
                      <a:pt x="7137" y="0"/>
                      <a:pt x="69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2"/>
              <p:cNvSpPr/>
              <p:nvPr/>
            </p:nvSpPr>
            <p:spPr>
              <a:xfrm>
                <a:off x="4417625" y="2366275"/>
                <a:ext cx="78750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150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2587" y="562"/>
                    </a:lnTo>
                    <a:lnTo>
                      <a:pt x="2587" y="2873"/>
                    </a:lnTo>
                    <a:cubicBezTo>
                      <a:pt x="2587" y="3024"/>
                      <a:pt x="2712" y="3149"/>
                      <a:pt x="2873" y="3149"/>
                    </a:cubicBezTo>
                    <a:cubicBezTo>
                      <a:pt x="3025" y="3149"/>
                      <a:pt x="3150" y="3024"/>
                      <a:pt x="3150" y="2873"/>
                    </a:cubicBezTo>
                    <a:lnTo>
                      <a:pt x="3150" y="277"/>
                    </a:lnTo>
                    <a:cubicBezTo>
                      <a:pt x="3150" y="125"/>
                      <a:pt x="3025" y="0"/>
                      <a:pt x="28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2"/>
              <p:cNvSpPr/>
              <p:nvPr/>
            </p:nvSpPr>
            <p:spPr>
              <a:xfrm>
                <a:off x="4336450" y="2465950"/>
                <a:ext cx="59125" cy="59125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2365" extrusionOk="0">
                    <a:moveTo>
                      <a:pt x="1758" y="554"/>
                    </a:moveTo>
                    <a:cubicBezTo>
                      <a:pt x="1784" y="554"/>
                      <a:pt x="1802" y="581"/>
                      <a:pt x="1802" y="607"/>
                    </a:cubicBezTo>
                    <a:lnTo>
                      <a:pt x="1802" y="1758"/>
                    </a:lnTo>
                    <a:cubicBezTo>
                      <a:pt x="1802" y="1785"/>
                      <a:pt x="1784" y="1803"/>
                      <a:pt x="1758" y="1803"/>
                    </a:cubicBezTo>
                    <a:lnTo>
                      <a:pt x="607" y="1803"/>
                    </a:lnTo>
                    <a:cubicBezTo>
                      <a:pt x="580" y="1803"/>
                      <a:pt x="553" y="1785"/>
                      <a:pt x="553" y="1758"/>
                    </a:cubicBezTo>
                    <a:lnTo>
                      <a:pt x="553" y="607"/>
                    </a:lnTo>
                    <a:cubicBezTo>
                      <a:pt x="553" y="581"/>
                      <a:pt x="580" y="554"/>
                      <a:pt x="607" y="554"/>
                    </a:cubicBezTo>
                    <a:close/>
                    <a:moveTo>
                      <a:pt x="607" y="1"/>
                    </a:moveTo>
                    <a:cubicBezTo>
                      <a:pt x="268" y="1"/>
                      <a:pt x="0" y="268"/>
                      <a:pt x="0" y="607"/>
                    </a:cubicBezTo>
                    <a:lnTo>
                      <a:pt x="0" y="1758"/>
                    </a:lnTo>
                    <a:cubicBezTo>
                      <a:pt x="0" y="2088"/>
                      <a:pt x="268" y="2365"/>
                      <a:pt x="607" y="2365"/>
                    </a:cubicBezTo>
                    <a:lnTo>
                      <a:pt x="1758" y="2365"/>
                    </a:lnTo>
                    <a:cubicBezTo>
                      <a:pt x="2088" y="2365"/>
                      <a:pt x="2364" y="2088"/>
                      <a:pt x="2364" y="1758"/>
                    </a:cubicBezTo>
                    <a:lnTo>
                      <a:pt x="2364" y="607"/>
                    </a:lnTo>
                    <a:cubicBezTo>
                      <a:pt x="2364" y="268"/>
                      <a:pt x="2088" y="1"/>
                      <a:pt x="175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32" name="Google Shape;332;p42"/>
          <p:cNvCxnSpPr>
            <a:cxnSpLocks/>
          </p:cNvCxnSpPr>
          <p:nvPr/>
        </p:nvCxnSpPr>
        <p:spPr>
          <a:xfrm flipH="1">
            <a:off x="906068" y="1887464"/>
            <a:ext cx="2201199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42"/>
          <p:cNvSpPr txBox="1">
            <a:spLocks noGrp="1"/>
          </p:cNvSpPr>
          <p:nvPr>
            <p:ph type="ctrTitle"/>
          </p:nvPr>
        </p:nvSpPr>
        <p:spPr>
          <a:xfrm>
            <a:off x="906068" y="1262184"/>
            <a:ext cx="7078500" cy="158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1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더 나은 </a:t>
            </a:r>
            <a:r>
              <a:rPr lang="en-US" altLang="ko-KR" sz="6100" dirty="0"/>
              <a:t>PE Parser </a:t>
            </a:r>
            <a:r>
              <a:rPr lang="ko-KR" altLang="en-US" sz="61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제작 프로젝트</a:t>
            </a:r>
            <a:endParaRPr sz="6100" dirty="0">
              <a:latin typeface="나눔스퀘어_ac Light" panose="020B0600000101010101" pitchFamily="50" charset="-127"/>
              <a:ea typeface="나눔스퀘어_ac Light" panose="020B0600000101010101" pitchFamily="50" charset="-127"/>
              <a:sym typeface="Abhaya Libr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1416196" y="511301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 PE </a:t>
            </a:r>
            <a:r>
              <a:rPr lang="ko-KR" altLang="en-US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구조 알기</a:t>
            </a:r>
            <a:endParaRPr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9643878" y="-187107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05591C-31E3-31DB-6D02-41667347D874}"/>
              </a:ext>
            </a:extLst>
          </p:cNvPr>
          <p:cNvSpPr txBox="1"/>
          <p:nvPr/>
        </p:nvSpPr>
        <p:spPr>
          <a:xfrm>
            <a:off x="666286" y="679743"/>
            <a:ext cx="3905714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bhaya Libre" panose="020B0600000101010101" charset="0"/>
              </a:rPr>
              <a:t>PE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bhaya Libre" panose="020B0600000101010101" charset="0"/>
              </a:rPr>
              <a:t>구조체의 넘버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bhaya Libre" panose="020B0600000101010101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22A96CB-3955-2239-795B-F26E768FA2CB}"/>
              </a:ext>
            </a:extLst>
          </p:cNvPr>
          <p:cNvGrpSpPr/>
          <p:nvPr/>
        </p:nvGrpSpPr>
        <p:grpSpPr>
          <a:xfrm>
            <a:off x="1416196" y="1048425"/>
            <a:ext cx="7309102" cy="3641471"/>
            <a:chOff x="1648160" y="1131319"/>
            <a:chExt cx="7309102" cy="36414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7B042A-E7AB-E557-CBF7-4BFF4230112F}"/>
                </a:ext>
              </a:extLst>
            </p:cNvPr>
            <p:cNvSpPr txBox="1"/>
            <p:nvPr/>
          </p:nvSpPr>
          <p:spPr>
            <a:xfrm>
              <a:off x="1648160" y="1408318"/>
              <a:ext cx="2284607" cy="896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IMAGE_DOS_HEADER</a:t>
              </a:r>
              <a:endParaRPr lang="en-US" altLang="ko-KR" sz="1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 err="1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e_magic</a:t>
              </a:r>
              <a:r>
                <a:rPr lang="en-US" altLang="ko-KR" sz="12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: </a:t>
              </a:r>
              <a:r>
                <a:rPr lang="ko-KR" altLang="en-US" sz="1200" dirty="0" err="1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시그니처</a:t>
              </a:r>
              <a:r>
                <a:rPr lang="ko-KR" altLang="en-US" sz="12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</a:t>
              </a:r>
              <a:r>
                <a:rPr lang="en-US" altLang="ko-KR" sz="12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(MZ)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 err="1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e_lfanew</a:t>
              </a:r>
              <a:r>
                <a:rPr lang="en-US" altLang="ko-KR" sz="12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: NT </a:t>
              </a:r>
              <a:r>
                <a:rPr lang="ko-KR" altLang="en-US" sz="12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헤더를 가리킴</a:t>
              </a:r>
              <a:endParaRPr lang="en-US" altLang="ko-KR" sz="1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8A10360-CB4B-0D19-46DD-2DD49A9C9F0E}"/>
                </a:ext>
              </a:extLst>
            </p:cNvPr>
            <p:cNvGrpSpPr/>
            <p:nvPr/>
          </p:nvGrpSpPr>
          <p:grpSpPr>
            <a:xfrm>
              <a:off x="1648160" y="1131319"/>
              <a:ext cx="7309102" cy="3641471"/>
              <a:chOff x="1717828" y="1054829"/>
              <a:chExt cx="7309102" cy="364147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A5F317-633C-6B65-61F9-FFB8F04446A6}"/>
                  </a:ext>
                </a:extLst>
              </p:cNvPr>
              <p:cNvSpPr txBox="1"/>
              <p:nvPr/>
            </p:nvSpPr>
            <p:spPr>
              <a:xfrm>
                <a:off x="1717828" y="2619117"/>
                <a:ext cx="1733221" cy="896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IMAGE_NT_HEADER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signature + </a:t>
                </a:r>
                <a:r>
                  <a:rPr lang="ko-KR" altLang="en-US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구조체 </a:t>
                </a:r>
                <a:r>
                  <a:rPr lang="en-US" altLang="ko-KR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2</a:t>
                </a:r>
                <a:r>
                  <a:rPr lang="ko-KR" altLang="en-US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개</a:t>
                </a:r>
                <a:endParaRPr lang="en-US" altLang="ko-KR" sz="12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2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256C71-D714-E829-F241-7A00B09FA9B3}"/>
                  </a:ext>
                </a:extLst>
              </p:cNvPr>
              <p:cNvSpPr txBox="1"/>
              <p:nvPr/>
            </p:nvSpPr>
            <p:spPr>
              <a:xfrm>
                <a:off x="4067229" y="2414585"/>
                <a:ext cx="4959701" cy="2281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IMAGE_OPTIONAL_HEADER</a:t>
                </a:r>
                <a:r>
                  <a:rPr lang="ko-KR" altLang="en-US" sz="1200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</a:t>
                </a:r>
                <a:endParaRPr lang="en-US" altLang="ko-KR" sz="12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변수들 </a:t>
                </a:r>
                <a:r>
                  <a:rPr lang="en-US" altLang="ko-KR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+ </a:t>
                </a:r>
                <a:r>
                  <a:rPr lang="en-US" altLang="ko-KR" sz="1200" dirty="0" err="1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DataDirectory</a:t>
                </a:r>
                <a:endParaRPr lang="en-US" altLang="ko-KR" sz="12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 err="1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SizeOfCode</a:t>
                </a:r>
                <a:r>
                  <a:rPr lang="en-US" altLang="ko-KR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 : </a:t>
                </a:r>
                <a:r>
                  <a:rPr lang="ko-KR" altLang="en-US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기계어가 담긴 코드 영역의 크기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 err="1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AddressOfEntryPoint</a:t>
                </a:r>
                <a:r>
                  <a:rPr lang="en-US" altLang="ko-KR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 : </a:t>
                </a:r>
                <a:r>
                  <a:rPr lang="ko-KR" altLang="en-US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프로그램 로드 후 레지스터가 가리켜야 할 메모리 주소 </a:t>
                </a:r>
                <a:r>
                  <a:rPr lang="en-US" altLang="ko-KR" sz="1200" dirty="0" err="1">
                    <a:solidFill>
                      <a:schemeClr val="accent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BaseOfCode</a:t>
                </a:r>
                <a:r>
                  <a:rPr lang="en-US" altLang="ko-KR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 : </a:t>
                </a:r>
                <a:r>
                  <a:rPr lang="ko-KR" altLang="en-US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기계어가 탑재될 메모리 주소</a:t>
                </a:r>
                <a:endParaRPr lang="en-US" altLang="ko-KR" sz="12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 err="1">
                    <a:solidFill>
                      <a:schemeClr val="accent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ImageBase</a:t>
                </a:r>
                <a:r>
                  <a:rPr lang="en-US" altLang="ko-KR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 : </a:t>
                </a:r>
                <a:r>
                  <a:rPr lang="ko-KR" altLang="en-US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파일이 메모리에 탑재되는 지점 </a:t>
                </a:r>
                <a:r>
                  <a:rPr lang="en-US" altLang="ko-KR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(ex. 0x401000)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*** Alignment = </a:t>
                </a:r>
                <a:r>
                  <a:rPr lang="ko-KR" altLang="en-US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섹션을 구분하기 위한 구역 정렬 단위</a:t>
                </a:r>
                <a:r>
                  <a:rPr lang="en-US" altLang="ko-KR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, </a:t>
                </a:r>
                <a:r>
                  <a:rPr lang="ko-KR" altLang="en-US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일반적으로 </a:t>
                </a:r>
                <a:r>
                  <a:rPr lang="en-US" altLang="ko-KR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0x1000</a:t>
                </a:r>
              </a:p>
              <a:p>
                <a:pPr>
                  <a:lnSpc>
                    <a:spcPct val="150000"/>
                  </a:lnSpc>
                </a:pPr>
                <a:endParaRPr lang="ko-KR" altLang="en-US" sz="12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36450B-7095-42F3-23B4-C812504AF267}"/>
                  </a:ext>
                </a:extLst>
              </p:cNvPr>
              <p:cNvSpPr txBox="1"/>
              <p:nvPr/>
            </p:nvSpPr>
            <p:spPr>
              <a:xfrm>
                <a:off x="4041103" y="1054829"/>
                <a:ext cx="4850674" cy="1173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IMAGE_FILE_HEADER</a:t>
                </a:r>
                <a:endParaRPr lang="ko-KR" altLang="en-US" sz="12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 err="1">
                    <a:solidFill>
                      <a:schemeClr val="accent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NumberofSections</a:t>
                </a:r>
                <a:r>
                  <a:rPr lang="en-US" altLang="ko-KR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 : </a:t>
                </a:r>
                <a:r>
                  <a:rPr lang="ko-KR" altLang="en-US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섹션 </a:t>
                </a:r>
                <a:r>
                  <a:rPr lang="en-US" altLang="ko-KR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(.text, .</a:t>
                </a:r>
                <a:r>
                  <a:rPr lang="en-US" altLang="ko-KR" sz="1200" dirty="0" err="1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rdata</a:t>
                </a:r>
                <a:r>
                  <a:rPr lang="en-US" altLang="ko-KR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, .data, ...) </a:t>
                </a:r>
                <a:r>
                  <a:rPr lang="ko-KR" altLang="en-US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개수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 err="1">
                    <a:solidFill>
                      <a:schemeClr val="accent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TimeDateStamp</a:t>
                </a:r>
                <a:r>
                  <a:rPr lang="en-US" altLang="ko-KR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 : </a:t>
                </a:r>
                <a:r>
                  <a:rPr lang="ko-KR" altLang="en-US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빌드 완료 시각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 err="1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SizeOfOptionalHeader</a:t>
                </a:r>
                <a:r>
                  <a:rPr lang="en-US" altLang="ko-KR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 : </a:t>
                </a:r>
                <a:r>
                  <a:rPr lang="ko-KR" altLang="en-US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뒤따라오는 </a:t>
                </a:r>
                <a:r>
                  <a:rPr lang="en-US" altLang="ko-KR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Optional </a:t>
                </a:r>
                <a:r>
                  <a:rPr lang="ko-KR" altLang="en-US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헤더의 크기</a:t>
                </a:r>
                <a:r>
                  <a:rPr lang="en-US" altLang="ko-KR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, </a:t>
                </a:r>
                <a:r>
                  <a:rPr lang="ko-KR" altLang="en-US" sz="1200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가변적</a:t>
                </a:r>
                <a:endParaRPr lang="en-US" altLang="ko-KR" sz="12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  <p:sp>
            <p:nvSpPr>
              <p:cNvPr id="30" name="왼쪽 중괄호 29">
                <a:extLst>
                  <a:ext uri="{FF2B5EF4-FFF2-40B4-BE49-F238E27FC236}">
                    <a16:creationId xmlns:a16="http://schemas.microsoft.com/office/drawing/2014/main" id="{431DCA2C-698E-61CB-1D39-C50FF851B66D}"/>
                  </a:ext>
                </a:extLst>
              </p:cNvPr>
              <p:cNvSpPr/>
              <p:nvPr/>
            </p:nvSpPr>
            <p:spPr>
              <a:xfrm>
                <a:off x="3482000" y="1354447"/>
                <a:ext cx="445881" cy="3082413"/>
              </a:xfrm>
              <a:prstGeom prst="leftBrace">
                <a:avLst>
                  <a:gd name="adj1" fmla="val 105475"/>
                  <a:gd name="adj2" fmla="val 51677"/>
                </a:avLst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54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1416196" y="511301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 PE </a:t>
            </a:r>
            <a:r>
              <a:rPr lang="ko-KR" altLang="en-US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구조 알기</a:t>
            </a:r>
            <a:endParaRPr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7446179" y="2497374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Picture 2" descr="post-thumbnail">
            <a:extLst>
              <a:ext uri="{FF2B5EF4-FFF2-40B4-BE49-F238E27FC236}">
                <a16:creationId xmlns:a16="http://schemas.microsoft.com/office/drawing/2014/main" id="{D10F8B26-3E86-4413-7847-3090494BA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490" y="871943"/>
            <a:ext cx="4993965" cy="378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A05591C-31E3-31DB-6D02-41667347D874}"/>
              </a:ext>
            </a:extLst>
          </p:cNvPr>
          <p:cNvSpPr txBox="1"/>
          <p:nvPr/>
        </p:nvSpPr>
        <p:spPr>
          <a:xfrm>
            <a:off x="666286" y="679743"/>
            <a:ext cx="3905714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bhaya Libre" panose="020B0600000101010101" charset="0"/>
              </a:rPr>
              <a:t>각 섹션에 담긴 정보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bhaya Libre" panose="020B0600000101010101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33C663C-0179-10FD-4BF0-191D60AFA383}"/>
              </a:ext>
            </a:extLst>
          </p:cNvPr>
          <p:cNvGrpSpPr/>
          <p:nvPr/>
        </p:nvGrpSpPr>
        <p:grpSpPr>
          <a:xfrm>
            <a:off x="275765" y="1196387"/>
            <a:ext cx="3484942" cy="2997616"/>
            <a:chOff x="275765" y="1196387"/>
            <a:chExt cx="3484942" cy="299761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5DCEC74-3CB8-CA5E-69F9-4588D368846C}"/>
                </a:ext>
              </a:extLst>
            </p:cNvPr>
            <p:cNvGrpSpPr/>
            <p:nvPr/>
          </p:nvGrpSpPr>
          <p:grpSpPr>
            <a:xfrm>
              <a:off x="864351" y="1196387"/>
              <a:ext cx="2326035" cy="2997616"/>
              <a:chOff x="864351" y="1196387"/>
              <a:chExt cx="2326035" cy="299761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D28539-B773-9B99-9E6D-EB50B47D156C}"/>
                  </a:ext>
                </a:extLst>
              </p:cNvPr>
              <p:cNvSpPr txBox="1"/>
              <p:nvPr/>
            </p:nvSpPr>
            <p:spPr>
              <a:xfrm>
                <a:off x="864351" y="2542730"/>
                <a:ext cx="23077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코드가 있는 </a:t>
                </a: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.text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섹션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C5682-9D94-2A55-95A4-25910A238A16}"/>
                  </a:ext>
                </a:extLst>
              </p:cNvPr>
              <p:cNvSpPr txBox="1"/>
              <p:nvPr/>
            </p:nvSpPr>
            <p:spPr>
              <a:xfrm>
                <a:off x="870923" y="3012473"/>
                <a:ext cx="23077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전역 변수</a:t>
                </a:r>
                <a:r>
                  <a:rPr lang="en-US" altLang="ko-KR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정적 변수를 포함하는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.data </a:t>
                </a:r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섹션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5340AE-F778-99CB-D54B-4B98A1225241}"/>
                  </a:ext>
                </a:extLst>
              </p:cNvPr>
              <p:cNvSpPr txBox="1"/>
              <p:nvPr/>
            </p:nvSpPr>
            <p:spPr>
              <a:xfrm>
                <a:off x="882615" y="3670783"/>
                <a:ext cx="23077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문자열</a:t>
                </a:r>
                <a:r>
                  <a:rPr lang="en-US" altLang="ko-KR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아이콘 등 리소스 데이터를 포함하는 </a:t>
                </a: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.</a:t>
                </a:r>
                <a:r>
                  <a:rPr lang="en-US" altLang="ko-KR" dirty="0" err="1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rsrc</a:t>
                </a: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섹션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ED37EC-AE3D-2894-20F6-C57808E42CFF}"/>
                  </a:ext>
                </a:extLst>
              </p:cNvPr>
              <p:cNvSpPr txBox="1"/>
              <p:nvPr/>
            </p:nvSpPr>
            <p:spPr>
              <a:xfrm>
                <a:off x="1311551" y="1196387"/>
                <a:ext cx="1449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b="1" dirty="0">
                    <a:latin typeface="Abhaya Libre" panose="020B0600000101010101" charset="0"/>
                    <a:ea typeface="나눔스퀘어_ac Light" panose="020B0600000101010101" pitchFamily="50" charset="-127"/>
                    <a:cs typeface="Abhaya Libre" panose="020B0600000101010101" charset="0"/>
                  </a:rPr>
                  <a:t>Padding</a:t>
                </a:r>
                <a:endParaRPr lang="ko-KR" altLang="en-US" b="1" dirty="0">
                  <a:latin typeface="Abhaya Libre" panose="020B0600000101010101" charset="0"/>
                  <a:ea typeface="나눔스퀘어_ac Light" panose="020B0600000101010101" pitchFamily="50" charset="-127"/>
                  <a:cs typeface="Abhaya Libre" panose="020B0600000101010101" charset="0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B6563B-76C8-42D6-E19C-A804F49A93F8}"/>
                </a:ext>
              </a:extLst>
            </p:cNvPr>
            <p:cNvSpPr txBox="1"/>
            <p:nvPr/>
          </p:nvSpPr>
          <p:spPr>
            <a:xfrm>
              <a:off x="275765" y="1589579"/>
              <a:ext cx="3484942" cy="619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모든 메모리가 값으로 차 있지 않고 </a:t>
              </a:r>
              <a:r>
                <a:rPr lang="en-US" altLang="ko-KR" sz="12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null</a:t>
              </a:r>
              <a:r>
                <a:rPr lang="ko-KR" altLang="en-US" sz="12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인 부분 존재</a:t>
              </a:r>
              <a:endParaRPr lang="en-US" altLang="ko-KR" sz="1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구역을 두고 데이터를 다루어 오류 방지</a:t>
              </a:r>
              <a:endParaRPr lang="en-US" altLang="ko-KR" sz="1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0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1416196" y="511301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 PE </a:t>
            </a:r>
            <a:r>
              <a:rPr lang="ko-KR" altLang="en-US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구조 알기</a:t>
            </a:r>
            <a:endParaRPr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7446179" y="2497374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Picture 2" descr="post-thumbnail">
            <a:extLst>
              <a:ext uri="{FF2B5EF4-FFF2-40B4-BE49-F238E27FC236}">
                <a16:creationId xmlns:a16="http://schemas.microsoft.com/office/drawing/2014/main" id="{D10F8B26-3E86-4413-7847-3090494BA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490" y="871943"/>
            <a:ext cx="4993965" cy="378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A05591C-31E3-31DB-6D02-41667347D874}"/>
              </a:ext>
            </a:extLst>
          </p:cNvPr>
          <p:cNvSpPr txBox="1"/>
          <p:nvPr/>
        </p:nvSpPr>
        <p:spPr>
          <a:xfrm>
            <a:off x="666286" y="679743"/>
            <a:ext cx="3905714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bhaya Libre" panose="020B0600000101010101" charset="0"/>
              </a:rPr>
              <a:t>각 섹션에 담긴 정보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bhaya Libre" panose="020B0600000101010101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5DCEC74-3CB8-CA5E-69F9-4588D368846C}"/>
              </a:ext>
            </a:extLst>
          </p:cNvPr>
          <p:cNvGrpSpPr/>
          <p:nvPr/>
        </p:nvGrpSpPr>
        <p:grpSpPr>
          <a:xfrm>
            <a:off x="864351" y="2542730"/>
            <a:ext cx="2326035" cy="1651273"/>
            <a:chOff x="864351" y="2542730"/>
            <a:chExt cx="2326035" cy="165127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D28539-B773-9B99-9E6D-EB50B47D156C}"/>
                </a:ext>
              </a:extLst>
            </p:cNvPr>
            <p:cNvSpPr txBox="1"/>
            <p:nvPr/>
          </p:nvSpPr>
          <p:spPr>
            <a:xfrm>
              <a:off x="864351" y="2542730"/>
              <a:ext cx="2307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코드가 있는 </a:t>
              </a:r>
              <a:r>
                <a: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.text</a:t>
              </a:r>
              <a:r>
                <a:rPr lang="ko-KR" altLang="en-US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섹션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BC5682-9D94-2A55-95A4-25910A238A16}"/>
                </a:ext>
              </a:extLst>
            </p:cNvPr>
            <p:cNvSpPr txBox="1"/>
            <p:nvPr/>
          </p:nvSpPr>
          <p:spPr>
            <a:xfrm>
              <a:off x="870923" y="3012473"/>
              <a:ext cx="2307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전역 변수</a:t>
              </a:r>
              <a:r>
                <a:rPr lang="en-US" altLang="ko-KR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정적 변수를 포함하는</a:t>
              </a:r>
              <a:r>
                <a:rPr lang="ko-KR" altLang="en-US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.data </a:t>
              </a:r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섹션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5340AE-F778-99CB-D54B-4B98A1225241}"/>
                </a:ext>
              </a:extLst>
            </p:cNvPr>
            <p:cNvSpPr txBox="1"/>
            <p:nvPr/>
          </p:nvSpPr>
          <p:spPr>
            <a:xfrm>
              <a:off x="882615" y="3670783"/>
              <a:ext cx="2307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문자열</a:t>
              </a:r>
              <a:r>
                <a:rPr lang="en-US" altLang="ko-KR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아이콘 등 리소스 데이터를 포함하는 </a:t>
              </a:r>
              <a:r>
                <a: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.</a:t>
              </a:r>
              <a:r>
                <a:rPr lang="en-US" altLang="ko-KR" dirty="0" err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rsrc</a:t>
              </a:r>
              <a:r>
                <a: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섹션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C1785B3-27D5-93C8-40F6-F8ABA2AB5A0B}"/>
                  </a:ext>
                </a:extLst>
              </p14:cNvPr>
              <p14:cNvContentPartPr/>
              <p14:nvPr/>
            </p14:nvContentPartPr>
            <p14:xfrm>
              <a:off x="2077320" y="2688760"/>
              <a:ext cx="480240" cy="90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C1785B3-27D5-93C8-40F6-F8ABA2AB5A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8680" y="2680120"/>
                <a:ext cx="4978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1FBA179-E8C4-FB42-C7B4-7D9C8E72A4E1}"/>
                  </a:ext>
                </a:extLst>
              </p14:cNvPr>
              <p14:cNvContentPartPr/>
              <p14:nvPr/>
            </p14:nvContentPartPr>
            <p14:xfrm>
              <a:off x="2001360" y="3383200"/>
              <a:ext cx="412560" cy="50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1FBA179-E8C4-FB42-C7B4-7D9C8E72A4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2360" y="3374200"/>
                <a:ext cx="4302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E8039B9-3282-F357-5320-6D836FA40C2A}"/>
                  </a:ext>
                </a:extLst>
              </p14:cNvPr>
              <p14:cNvContentPartPr/>
              <p14:nvPr/>
            </p14:nvContentPartPr>
            <p14:xfrm>
              <a:off x="2341560" y="4048120"/>
              <a:ext cx="397800" cy="57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E8039B9-3282-F357-5320-6D836FA40C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2920" y="4039120"/>
                <a:ext cx="415440" cy="234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D148EEB-F5FC-974A-C571-A8C23517067F}"/>
              </a:ext>
            </a:extLst>
          </p:cNvPr>
          <p:cNvSpPr txBox="1"/>
          <p:nvPr/>
        </p:nvSpPr>
        <p:spPr>
          <a:xfrm>
            <a:off x="1982758" y="2731146"/>
            <a:ext cx="700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UPX0</a:t>
            </a:r>
            <a:endParaRPr lang="ko-KR" altLang="en-US" sz="1200" b="1" dirty="0">
              <a:solidFill>
                <a:srgbClr val="C00000"/>
              </a:solidFill>
              <a:latin typeface="Abhaya Libre" panose="020B0600000101010101" charset="0"/>
              <a:ea typeface="나눔스퀘어_ac Light" panose="020B0600000101010101" pitchFamily="50" charset="-127"/>
              <a:cs typeface="Abhaya Libre" panose="020B0600000101010101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D5AADE-4313-4238-DB18-CAE4276CEFA8}"/>
              </a:ext>
            </a:extLst>
          </p:cNvPr>
          <p:cNvSpPr txBox="1"/>
          <p:nvPr/>
        </p:nvSpPr>
        <p:spPr>
          <a:xfrm>
            <a:off x="1856732" y="3395025"/>
            <a:ext cx="700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UPX1</a:t>
            </a:r>
            <a:endParaRPr lang="ko-KR" altLang="en-US" sz="1200" b="1" dirty="0">
              <a:solidFill>
                <a:srgbClr val="C00000"/>
              </a:solidFill>
              <a:latin typeface="Abhaya Libre" panose="020B0600000101010101" charset="0"/>
              <a:ea typeface="나눔스퀘어_ac Light" panose="020B0600000101010101" pitchFamily="50" charset="-127"/>
              <a:cs typeface="Abhaya Libre" panose="020B0600000101010101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D4AA39-1C90-3CE7-AD2B-C392E59B5558}"/>
              </a:ext>
            </a:extLst>
          </p:cNvPr>
          <p:cNvSpPr txBox="1"/>
          <p:nvPr/>
        </p:nvSpPr>
        <p:spPr>
          <a:xfrm>
            <a:off x="1311551" y="1196387"/>
            <a:ext cx="144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Packing</a:t>
            </a:r>
            <a:endParaRPr lang="ko-KR" altLang="en-US" b="1" dirty="0">
              <a:latin typeface="Abhaya Libre" panose="020B0600000101010101" charset="0"/>
              <a:ea typeface="나눔스퀘어_ac Light" panose="020B0600000101010101" pitchFamily="50" charset="-127"/>
              <a:cs typeface="Abhaya Libre" panose="020B0600000101010101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9597F-075A-74F8-8A4E-AC5CF569712A}"/>
              </a:ext>
            </a:extLst>
          </p:cNvPr>
          <p:cNvSpPr txBox="1"/>
          <p:nvPr/>
        </p:nvSpPr>
        <p:spPr>
          <a:xfrm>
            <a:off x="275765" y="1589579"/>
            <a:ext cx="3484942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바이너리의 암호화</a:t>
            </a:r>
            <a:r>
              <a:rPr lang="en-US" altLang="ko-KR" sz="1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난독화</a:t>
            </a:r>
            <a:endParaRPr lang="en-US" altLang="ko-KR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Unpack </a:t>
            </a:r>
            <a:r>
              <a:rPr lang="ko-KR" altLang="en-US" sz="1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과정을 거쳐야만 분석 가능</a:t>
            </a:r>
            <a:endParaRPr lang="en-US" altLang="ko-KR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B11B6B-2E35-5C96-2AC9-888B4AFC5614}"/>
              </a:ext>
            </a:extLst>
          </p:cNvPr>
          <p:cNvSpPr txBox="1"/>
          <p:nvPr/>
        </p:nvSpPr>
        <p:spPr>
          <a:xfrm>
            <a:off x="2208260" y="4058904"/>
            <a:ext cx="700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UPX2</a:t>
            </a:r>
            <a:endParaRPr lang="ko-KR" altLang="en-US" sz="1200" b="1" dirty="0">
              <a:solidFill>
                <a:srgbClr val="C00000"/>
              </a:solidFill>
              <a:latin typeface="Abhaya Libre" panose="020B0600000101010101" charset="0"/>
              <a:ea typeface="나눔스퀘어_ac Light" panose="020B0600000101010101" pitchFamily="50" charset="-127"/>
              <a:cs typeface="Abhaya Libre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31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1416196" y="511301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 PE </a:t>
            </a:r>
            <a:r>
              <a:rPr lang="ko-KR" altLang="en-US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구조 알기</a:t>
            </a:r>
            <a:endParaRPr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7446179" y="2497374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05591C-31E3-31DB-6D02-41667347D874}"/>
              </a:ext>
            </a:extLst>
          </p:cNvPr>
          <p:cNvSpPr txBox="1"/>
          <p:nvPr/>
        </p:nvSpPr>
        <p:spPr>
          <a:xfrm>
            <a:off x="666286" y="679743"/>
            <a:ext cx="3905714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bhaya Libre" panose="020B0600000101010101" charset="0"/>
              </a:rPr>
              <a:t>PE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bhaya Libre" panose="020B0600000101010101" charset="0"/>
              </a:rPr>
              <a:t> 파일과 메모리 이미지 간 주소 계산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bhaya Libre" panose="020B0600000101010101" charset="0"/>
            </a:endParaRPr>
          </a:p>
        </p:txBody>
      </p: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8E092C57-1348-54FF-94A1-19F8DB632E77}"/>
              </a:ext>
            </a:extLst>
          </p:cNvPr>
          <p:cNvGrpSpPr/>
          <p:nvPr/>
        </p:nvGrpSpPr>
        <p:grpSpPr>
          <a:xfrm>
            <a:off x="943189" y="976509"/>
            <a:ext cx="7861996" cy="2082924"/>
            <a:chOff x="855284" y="988839"/>
            <a:chExt cx="7861996" cy="2082924"/>
          </a:xfrm>
        </p:grpSpPr>
        <p:grpSp>
          <p:nvGrpSpPr>
            <p:cNvPr id="461" name="그룹 460">
              <a:extLst>
                <a:ext uri="{FF2B5EF4-FFF2-40B4-BE49-F238E27FC236}">
                  <a16:creationId xmlns:a16="http://schemas.microsoft.com/office/drawing/2014/main" id="{E80130A3-36D8-D6B7-F2F8-E566892F8309}"/>
                </a:ext>
              </a:extLst>
            </p:cNvPr>
            <p:cNvGrpSpPr/>
            <p:nvPr/>
          </p:nvGrpSpPr>
          <p:grpSpPr>
            <a:xfrm>
              <a:off x="1194230" y="1358171"/>
              <a:ext cx="6713415" cy="1713592"/>
              <a:chOff x="837797" y="1979821"/>
              <a:chExt cx="7231923" cy="2025193"/>
            </a:xfrm>
          </p:grpSpPr>
          <p:pic>
            <p:nvPicPr>
              <p:cNvPr id="28" name="Picture 2" descr="post-thumbnail">
                <a:extLst>
                  <a:ext uri="{FF2B5EF4-FFF2-40B4-BE49-F238E27FC236}">
                    <a16:creationId xmlns:a16="http://schemas.microsoft.com/office/drawing/2014/main" id="{D10F8B26-3E86-4413-7847-3090494BA2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932" t="-1" r="4767" b="64460"/>
              <a:stretch/>
            </p:blipFill>
            <p:spPr bwMode="auto">
              <a:xfrm>
                <a:off x="837797" y="1979821"/>
                <a:ext cx="7231923" cy="20251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9" name="잉크 18">
                    <a:extLst>
                      <a:ext uri="{FF2B5EF4-FFF2-40B4-BE49-F238E27FC236}">
                        <a16:creationId xmlns:a16="http://schemas.microsoft.com/office/drawing/2014/main" id="{7073A7F6-31A4-E63C-9B1F-236C66077A90}"/>
                      </a:ext>
                    </a:extLst>
                  </p14:cNvPr>
                  <p14:cNvContentPartPr/>
                  <p14:nvPr/>
                </p14:nvContentPartPr>
                <p14:xfrm>
                  <a:off x="7462400" y="2033520"/>
                  <a:ext cx="458640" cy="206640"/>
                </p14:xfrm>
              </p:contentPart>
            </mc:Choice>
            <mc:Fallback xmlns="">
              <p:pic>
                <p:nvPicPr>
                  <p:cNvPr id="19" name="잉크 18">
                    <a:extLst>
                      <a:ext uri="{FF2B5EF4-FFF2-40B4-BE49-F238E27FC236}">
                        <a16:creationId xmlns:a16="http://schemas.microsoft.com/office/drawing/2014/main" id="{7073A7F6-31A4-E63C-9B1F-236C66077A9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452699" y="2023316"/>
                    <a:ext cx="477653" cy="2274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4" name="잉크 53">
                    <a:extLst>
                      <a:ext uri="{FF2B5EF4-FFF2-40B4-BE49-F238E27FC236}">
                        <a16:creationId xmlns:a16="http://schemas.microsoft.com/office/drawing/2014/main" id="{A56402AA-696C-39B1-9385-13199E943497}"/>
                      </a:ext>
                    </a:extLst>
                  </p14:cNvPr>
                  <p14:cNvContentPartPr/>
                  <p14:nvPr/>
                </p14:nvContentPartPr>
                <p14:xfrm>
                  <a:off x="7439000" y="2033290"/>
                  <a:ext cx="494280" cy="229320"/>
                </p14:xfrm>
              </p:contentPart>
            </mc:Choice>
            <mc:Fallback xmlns="">
              <p:pic>
                <p:nvPicPr>
                  <p:cNvPr id="54" name="잉크 53">
                    <a:extLst>
                      <a:ext uri="{FF2B5EF4-FFF2-40B4-BE49-F238E27FC236}">
                        <a16:creationId xmlns:a16="http://schemas.microsoft.com/office/drawing/2014/main" id="{A56402AA-696C-39B1-9385-13199E94349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429696" y="2023079"/>
                    <a:ext cx="513276" cy="2501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454" name="잉크 453">
                    <a:extLst>
                      <a:ext uri="{FF2B5EF4-FFF2-40B4-BE49-F238E27FC236}">
                        <a16:creationId xmlns:a16="http://schemas.microsoft.com/office/drawing/2014/main" id="{0A1A7628-2DFC-E2E1-0E6A-FAC9DE6FF9FC}"/>
                      </a:ext>
                    </a:extLst>
                  </p14:cNvPr>
                  <p14:cNvContentPartPr/>
                  <p14:nvPr/>
                </p14:nvContentPartPr>
                <p14:xfrm>
                  <a:off x="860313" y="2021827"/>
                  <a:ext cx="786600" cy="219600"/>
                </p14:xfrm>
              </p:contentPart>
            </mc:Choice>
            <mc:Fallback xmlns="">
              <p:pic>
                <p:nvPicPr>
                  <p:cNvPr id="454" name="잉크 453">
                    <a:extLst>
                      <a:ext uri="{FF2B5EF4-FFF2-40B4-BE49-F238E27FC236}">
                        <a16:creationId xmlns:a16="http://schemas.microsoft.com/office/drawing/2014/main" id="{0A1A7628-2DFC-E2E1-0E6A-FAC9DE6FF9F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851004" y="2011187"/>
                    <a:ext cx="805606" cy="240453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830EBBE6-B59B-8042-6659-A1EFC880B44C}"/>
                </a:ext>
              </a:extLst>
            </p:cNvPr>
            <p:cNvSpPr txBox="1"/>
            <p:nvPr/>
          </p:nvSpPr>
          <p:spPr>
            <a:xfrm>
              <a:off x="855284" y="1034081"/>
              <a:ext cx="1449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C00000"/>
                  </a:solidFill>
                  <a:latin typeface="Abhaya Libre" panose="020B0600000101010101" charset="0"/>
                  <a:ea typeface="나눔스퀘어_ac Light" panose="020B0600000101010101" pitchFamily="50" charset="-127"/>
                  <a:cs typeface="Abhaya Libre" panose="020B0600000101010101" charset="0"/>
                </a:rPr>
                <a:t>RAW</a:t>
              </a:r>
              <a:endParaRPr lang="ko-KR" altLang="en-US" b="1" dirty="0">
                <a:solidFill>
                  <a:srgbClr val="C00000"/>
                </a:solidFill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ACF70F96-76D7-E70E-B764-D30BB923F9DF}"/>
                </a:ext>
              </a:extLst>
            </p:cNvPr>
            <p:cNvSpPr txBox="1"/>
            <p:nvPr/>
          </p:nvSpPr>
          <p:spPr>
            <a:xfrm>
              <a:off x="6213261" y="988839"/>
              <a:ext cx="2504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C00000"/>
                  </a:solidFill>
                  <a:latin typeface="Abhaya Libre" panose="020B0600000101010101" charset="0"/>
                  <a:ea typeface="나눔스퀘어_ac Light" panose="020B0600000101010101" pitchFamily="50" charset="-127"/>
                  <a:cs typeface="Abhaya Libre" panose="020B0600000101010101" charset="0"/>
                </a:rPr>
                <a:t>RVA</a:t>
              </a:r>
              <a:r>
                <a:rPr lang="ko-KR" altLang="en-US" sz="1800" b="1" dirty="0">
                  <a:solidFill>
                    <a:srgbClr val="C00000"/>
                  </a:solidFill>
                  <a:latin typeface="Abhaya Libre" panose="020B0600000101010101" charset="0"/>
                  <a:ea typeface="나눔스퀘어_ac Light" panose="020B0600000101010101" pitchFamily="50" charset="-127"/>
                  <a:cs typeface="Abhaya Libre" panose="020B0600000101010101" charset="0"/>
                </a:rPr>
                <a:t> </a:t>
              </a:r>
              <a:r>
                <a:rPr lang="en-US" altLang="ko-KR" sz="1800" b="1" dirty="0">
                  <a:solidFill>
                    <a:srgbClr val="C00000"/>
                  </a:solidFill>
                  <a:latin typeface="Abhaya Libre" panose="020B0600000101010101" charset="0"/>
                  <a:ea typeface="나눔스퀘어_ac Light" panose="020B0600000101010101" pitchFamily="50" charset="-127"/>
                  <a:cs typeface="Abhaya Libre" panose="020B0600000101010101" charset="0"/>
                </a:rPr>
                <a:t>=</a:t>
              </a:r>
              <a:r>
                <a:rPr lang="ko-KR" altLang="en-US" sz="1800" b="1" dirty="0">
                  <a:solidFill>
                    <a:srgbClr val="C00000"/>
                  </a:solidFill>
                  <a:latin typeface="Abhaya Libre" panose="020B0600000101010101" charset="0"/>
                  <a:ea typeface="나눔스퀘어_ac Light" panose="020B0600000101010101" pitchFamily="50" charset="-127"/>
                  <a:cs typeface="Abhaya Libre" panose="020B0600000101010101" charset="0"/>
                </a:rPr>
                <a:t> </a:t>
              </a:r>
              <a:r>
                <a:rPr lang="en-US" altLang="ko-KR" sz="1800" b="1" dirty="0">
                  <a:solidFill>
                    <a:srgbClr val="C00000"/>
                  </a:solidFill>
                  <a:latin typeface="Abhaya Libre" panose="020B0600000101010101" charset="0"/>
                  <a:ea typeface="나눔스퀘어_ac Light" panose="020B0600000101010101" pitchFamily="50" charset="-127"/>
                  <a:cs typeface="Abhaya Libre" panose="020B0600000101010101" charset="0"/>
                </a:rPr>
                <a:t>Address</a:t>
              </a:r>
              <a:endParaRPr lang="ko-KR" altLang="en-US" b="1" dirty="0">
                <a:solidFill>
                  <a:srgbClr val="C00000"/>
                </a:solidFill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endParaRPr>
            </a:p>
          </p:txBody>
        </p:sp>
      </p:grpSp>
      <p:sp>
        <p:nvSpPr>
          <p:cNvPr id="458" name="TextBox 457">
            <a:extLst>
              <a:ext uri="{FF2B5EF4-FFF2-40B4-BE49-F238E27FC236}">
                <a16:creationId xmlns:a16="http://schemas.microsoft.com/office/drawing/2014/main" id="{8C47302F-CF04-57CA-D063-E6DBB0E02D3D}"/>
              </a:ext>
            </a:extLst>
          </p:cNvPr>
          <p:cNvSpPr txBox="1"/>
          <p:nvPr/>
        </p:nvSpPr>
        <p:spPr>
          <a:xfrm>
            <a:off x="1631212" y="3059433"/>
            <a:ext cx="6364338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파일→메모리로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갈 때 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RVA = RAW - </a:t>
            </a: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pointerToRawData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+ </a:t>
            </a: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VirtualAddress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메모리→파일로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갈 때 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RAW = RVA - </a:t>
            </a: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VirtualAddress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+ </a:t>
            </a: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PointerToRawData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aphicFrame>
        <p:nvGraphicFramePr>
          <p:cNvPr id="464" name="표 463">
            <a:extLst>
              <a:ext uri="{FF2B5EF4-FFF2-40B4-BE49-F238E27FC236}">
                <a16:creationId xmlns:a16="http://schemas.microsoft.com/office/drawing/2014/main" id="{32E7DB9B-152F-7137-337E-B6F9A961A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924218"/>
              </p:ext>
            </p:extLst>
          </p:nvPr>
        </p:nvGraphicFramePr>
        <p:xfrm>
          <a:off x="4050033" y="3846776"/>
          <a:ext cx="4299051" cy="111352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578665">
                  <a:extLst>
                    <a:ext uri="{9D8B030D-6E8A-4147-A177-3AD203B41FA5}">
                      <a16:colId xmlns:a16="http://schemas.microsoft.com/office/drawing/2014/main" val="39400901"/>
                    </a:ext>
                  </a:extLst>
                </a:gridCol>
                <a:gridCol w="2720386">
                  <a:extLst>
                    <a:ext uri="{9D8B030D-6E8A-4147-A177-3AD203B41FA5}">
                      <a16:colId xmlns:a16="http://schemas.microsoft.com/office/drawing/2014/main" val="2014660142"/>
                    </a:ext>
                  </a:extLst>
                </a:gridCol>
              </a:tblGrid>
              <a:tr h="2783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VirtualSize</a:t>
                      </a:r>
                      <a:endParaRPr lang="en-US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메모리에서 섹션이 차지하는 크기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79061"/>
                  </a:ext>
                </a:extLst>
              </a:tr>
              <a:tr h="2783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VirtualAddress</a:t>
                      </a:r>
                      <a:endParaRPr lang="en-US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메모리에서 섹션의 시작 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288277"/>
                  </a:ext>
                </a:extLst>
              </a:tr>
              <a:tr h="27838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SizeOfRawData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파일에서 섹션이 차지하는 크기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403593"/>
                  </a:ext>
                </a:extLst>
              </a:tr>
              <a:tr h="2783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PointerToRawData</a:t>
                      </a:r>
                      <a:endParaRPr lang="en-US" sz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</a:rPr>
                        <a:t>파일에서 섹션의 시작 오프셋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081072"/>
                  </a:ext>
                </a:extLst>
              </a:tr>
            </a:tbl>
          </a:graphicData>
        </a:graphic>
      </p:graphicFrame>
      <p:sp>
        <p:nvSpPr>
          <p:cNvPr id="466" name="TextBox 465">
            <a:extLst>
              <a:ext uri="{FF2B5EF4-FFF2-40B4-BE49-F238E27FC236}">
                <a16:creationId xmlns:a16="http://schemas.microsoft.com/office/drawing/2014/main" id="{05EF2B0E-E438-6AC1-4769-7E763641B85A}"/>
              </a:ext>
            </a:extLst>
          </p:cNvPr>
          <p:cNvSpPr txBox="1"/>
          <p:nvPr/>
        </p:nvSpPr>
        <p:spPr>
          <a:xfrm>
            <a:off x="666286" y="3992651"/>
            <a:ext cx="3317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파일에 있는 데이터가 메모리의 어디로 들어가는지를 결정하는 중요한 요소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1167208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2113583" y="499867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 </a:t>
            </a:r>
            <a:r>
              <a:rPr lang="ko-KR" altLang="en-US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기존 프로그램 분석</a:t>
            </a:r>
            <a:endParaRPr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7157170" y="2122106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299C5-0D87-AA29-154F-63358DCAD5B3}"/>
              </a:ext>
            </a:extLst>
          </p:cNvPr>
          <p:cNvSpPr txBox="1"/>
          <p:nvPr/>
        </p:nvSpPr>
        <p:spPr>
          <a:xfrm>
            <a:off x="777849" y="601134"/>
            <a:ext cx="216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en-US" altLang="ko-KR" sz="2400" dirty="0" err="1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PEiD</a:t>
            </a:r>
            <a:endParaRPr lang="ko-KR" altLang="en-US" sz="2400" dirty="0">
              <a:solidFill>
                <a:schemeClr val="accen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214F194-66F8-6A22-95F7-31B974A3A2D0}"/>
              </a:ext>
            </a:extLst>
          </p:cNvPr>
          <p:cNvGrpSpPr/>
          <p:nvPr/>
        </p:nvGrpSpPr>
        <p:grpSpPr>
          <a:xfrm>
            <a:off x="672920" y="1545379"/>
            <a:ext cx="7492760" cy="2137566"/>
            <a:chOff x="672920" y="1545379"/>
            <a:chExt cx="7492760" cy="2137566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42297450-1F88-82AE-6C5E-71FDAEAA4C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35" r="733"/>
            <a:stretch/>
          </p:blipFill>
          <p:spPr bwMode="auto">
            <a:xfrm>
              <a:off x="4381967" y="1545379"/>
              <a:ext cx="3783713" cy="213756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C5A8CD3-9A75-0A41-295F-552BEA8E72BC}"/>
                </a:ext>
              </a:extLst>
            </p:cNvPr>
            <p:cNvSpPr/>
            <p:nvPr/>
          </p:nvSpPr>
          <p:spPr>
            <a:xfrm>
              <a:off x="672920" y="1645674"/>
              <a:ext cx="3294963" cy="513265"/>
            </a:xfrm>
            <a:prstGeom prst="round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시작화면의 정보들을 간단히 확인 가능</a:t>
              </a:r>
              <a:endPara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727EA88-E581-B02F-AF25-4E63A6F56AEB}"/>
                </a:ext>
              </a:extLst>
            </p:cNvPr>
            <p:cNvSpPr/>
            <p:nvPr/>
          </p:nvSpPr>
          <p:spPr>
            <a:xfrm>
              <a:off x="672920" y="2367139"/>
              <a:ext cx="3294963" cy="513265"/>
            </a:xfrm>
            <a:prstGeom prst="round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한 눈에 보는 </a:t>
              </a:r>
              <a:r>
                <a:rPr lang="en-US" altLang="ko-KR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Entrypoint</a:t>
              </a:r>
              <a:endPara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5943D62-0AD1-FDB1-1CA6-B38C3A2B2728}"/>
                </a:ext>
              </a:extLst>
            </p:cNvPr>
            <p:cNvSpPr/>
            <p:nvPr/>
          </p:nvSpPr>
          <p:spPr>
            <a:xfrm>
              <a:off x="672920" y="3088604"/>
              <a:ext cx="3294963" cy="513265"/>
            </a:xfrm>
            <a:prstGeom prst="round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파일에 사용된 </a:t>
              </a:r>
              <a:r>
                <a:rPr lang="ko-KR" altLang="en-US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패커의</a:t>
              </a:r>
              <a:r>
                <a:rPr lang="ko-KR" altLang="en-US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종류를 쉽게 파악</a:t>
              </a:r>
              <a:endPara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8928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2113583" y="499867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 </a:t>
            </a:r>
            <a:r>
              <a:rPr lang="ko-KR" altLang="en-US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기존 프로그램 분석</a:t>
            </a:r>
            <a:endParaRPr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7157170" y="2122106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299C5-0D87-AA29-154F-63358DCAD5B3}"/>
              </a:ext>
            </a:extLst>
          </p:cNvPr>
          <p:cNvSpPr txBox="1"/>
          <p:nvPr/>
        </p:nvSpPr>
        <p:spPr>
          <a:xfrm>
            <a:off x="777849" y="601134"/>
            <a:ext cx="216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en-US" altLang="ko-KR" sz="2400" dirty="0" err="1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PEiD</a:t>
            </a:r>
            <a:endParaRPr lang="ko-KR" altLang="en-US" sz="2400" dirty="0">
              <a:solidFill>
                <a:schemeClr val="accen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214F194-66F8-6A22-95F7-31B974A3A2D0}"/>
              </a:ext>
            </a:extLst>
          </p:cNvPr>
          <p:cNvGrpSpPr/>
          <p:nvPr/>
        </p:nvGrpSpPr>
        <p:grpSpPr>
          <a:xfrm>
            <a:off x="672920" y="1545379"/>
            <a:ext cx="7492760" cy="2137566"/>
            <a:chOff x="672920" y="1545379"/>
            <a:chExt cx="7492760" cy="2137566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42297450-1F88-82AE-6C5E-71FDAEAA4C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35" r="733"/>
            <a:stretch/>
          </p:blipFill>
          <p:spPr bwMode="auto">
            <a:xfrm>
              <a:off x="4381967" y="1545379"/>
              <a:ext cx="3783713" cy="213756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C5A8CD3-9A75-0A41-295F-552BEA8E72BC}"/>
                </a:ext>
              </a:extLst>
            </p:cNvPr>
            <p:cNvSpPr/>
            <p:nvPr/>
          </p:nvSpPr>
          <p:spPr>
            <a:xfrm>
              <a:off x="672920" y="1645674"/>
              <a:ext cx="3294963" cy="513265"/>
            </a:xfrm>
            <a:prstGeom prst="round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시작화면의 정보들을 간단히 확인 가능</a:t>
              </a:r>
              <a:endPara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727EA88-E581-B02F-AF25-4E63A6F56AEB}"/>
                </a:ext>
              </a:extLst>
            </p:cNvPr>
            <p:cNvSpPr/>
            <p:nvPr/>
          </p:nvSpPr>
          <p:spPr>
            <a:xfrm>
              <a:off x="672920" y="2367139"/>
              <a:ext cx="3294963" cy="513265"/>
            </a:xfrm>
            <a:prstGeom prst="round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한 눈에 보는 </a:t>
              </a:r>
              <a:r>
                <a:rPr lang="en-US" altLang="ko-KR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Entrypoint</a:t>
              </a:r>
              <a:endPara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5943D62-0AD1-FDB1-1CA6-B38C3A2B2728}"/>
                </a:ext>
              </a:extLst>
            </p:cNvPr>
            <p:cNvSpPr/>
            <p:nvPr/>
          </p:nvSpPr>
          <p:spPr>
            <a:xfrm>
              <a:off x="672920" y="3088604"/>
              <a:ext cx="3294963" cy="513265"/>
            </a:xfrm>
            <a:prstGeom prst="round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파일에 사용된 </a:t>
              </a:r>
              <a:r>
                <a:rPr lang="ko-KR" altLang="en-US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패커의</a:t>
              </a:r>
              <a:r>
                <a:rPr lang="ko-KR" altLang="en-US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종류를 쉽게 파악</a:t>
              </a:r>
              <a:endPara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09DFF-958C-87A9-3F67-14DE6B34974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C8E62F6-C08E-8919-4A1E-38FBA224CDAE}"/>
              </a:ext>
            </a:extLst>
          </p:cNvPr>
          <p:cNvGrpSpPr/>
          <p:nvPr/>
        </p:nvGrpSpPr>
        <p:grpSpPr>
          <a:xfrm>
            <a:off x="4408598" y="1818129"/>
            <a:ext cx="3294963" cy="1265504"/>
            <a:chOff x="4408598" y="1818129"/>
            <a:chExt cx="3294963" cy="126550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E508309-1BCD-5B7F-BE96-D4AACBF44FF0}"/>
                </a:ext>
              </a:extLst>
            </p:cNvPr>
            <p:cNvSpPr/>
            <p:nvPr/>
          </p:nvSpPr>
          <p:spPr>
            <a:xfrm>
              <a:off x="4408598" y="1818129"/>
              <a:ext cx="3294963" cy="51326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accent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세부정보 확인</a:t>
              </a:r>
              <a:r>
                <a:rPr lang="ko-KR" altLang="en-US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을 위해 화살표 클릭</a:t>
              </a:r>
              <a:endPara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87680A4-B4D0-75D0-AD44-AF0A0EC25CDB}"/>
                </a:ext>
              </a:extLst>
            </p:cNvPr>
            <p:cNvSpPr/>
            <p:nvPr/>
          </p:nvSpPr>
          <p:spPr>
            <a:xfrm>
              <a:off x="4408598" y="2570368"/>
              <a:ext cx="3294963" cy="51326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PE</a:t>
              </a:r>
              <a:r>
                <a:rPr lang="ko-KR" altLang="en-US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구조 이해에 </a:t>
              </a:r>
              <a:r>
                <a:rPr lang="ko-KR" altLang="en-US" dirty="0">
                  <a:solidFill>
                    <a:schemeClr val="accent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직관적</a:t>
              </a:r>
              <a:r>
                <a:rPr lang="ko-KR" altLang="en-US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이지 않음</a:t>
              </a:r>
              <a:endPara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ACC9FD2-37DE-923D-90DD-DDC2E7A35063}"/>
                </a:ext>
              </a:extLst>
            </p:cNvPr>
            <p:cNvCxnSpPr>
              <a:cxnSpLocks/>
            </p:cNvCxnSpPr>
            <p:nvPr/>
          </p:nvCxnSpPr>
          <p:spPr>
            <a:xfrm>
              <a:off x="6064938" y="2349590"/>
              <a:ext cx="0" cy="23869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4533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2113583" y="499867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 </a:t>
            </a:r>
            <a:r>
              <a:rPr lang="ko-KR" altLang="en-US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기존 프로그램 분석</a:t>
            </a:r>
            <a:endParaRPr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7157170" y="2122106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299C5-0D87-AA29-154F-63358DCAD5B3}"/>
              </a:ext>
            </a:extLst>
          </p:cNvPr>
          <p:cNvSpPr txBox="1"/>
          <p:nvPr/>
        </p:nvSpPr>
        <p:spPr>
          <a:xfrm>
            <a:off x="777849" y="601134"/>
            <a:ext cx="24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VX</a:t>
            </a:r>
            <a:r>
              <a:rPr lang="ko-KR" altLang="en-US" sz="24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PE viewer</a:t>
            </a:r>
            <a:endParaRPr lang="ko-KR" altLang="en-US" sz="2400" dirty="0">
              <a:solidFill>
                <a:schemeClr val="accen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4AE87647-859F-7220-993F-ABC7CD0AE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t="592"/>
          <a:stretch/>
        </p:blipFill>
        <p:spPr bwMode="auto">
          <a:xfrm>
            <a:off x="3951355" y="1591732"/>
            <a:ext cx="4519724" cy="232833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94340C2-E291-BB5E-57EF-5D664BA4E433}"/>
              </a:ext>
            </a:extLst>
          </p:cNvPr>
          <p:cNvSpPr/>
          <p:nvPr/>
        </p:nvSpPr>
        <p:spPr>
          <a:xfrm>
            <a:off x="672921" y="1443543"/>
            <a:ext cx="2883080" cy="513265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트리 구조로 헤더 파악 용이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1E9CA24-8345-5B52-2A4C-92B3A40FE9EA}"/>
              </a:ext>
            </a:extLst>
          </p:cNvPr>
          <p:cNvSpPr/>
          <p:nvPr/>
        </p:nvSpPr>
        <p:spPr>
          <a:xfrm>
            <a:off x="672921" y="2162714"/>
            <a:ext cx="2883080" cy="513265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RVA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계산 결과 제공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0F2F0F-D6F6-C6E0-DB52-CABAD395B614}"/>
              </a:ext>
            </a:extLst>
          </p:cNvPr>
          <p:cNvSpPr/>
          <p:nvPr/>
        </p:nvSpPr>
        <p:spPr>
          <a:xfrm>
            <a:off x="672043" y="2879764"/>
            <a:ext cx="2883080" cy="513265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Hex/Ascii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값 직관적 표현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2D4ACE-7CE9-1979-C8BD-51FA7DC7A9FA}"/>
              </a:ext>
            </a:extLst>
          </p:cNvPr>
          <p:cNvSpPr/>
          <p:nvPr/>
        </p:nvSpPr>
        <p:spPr>
          <a:xfrm>
            <a:off x="672043" y="3598935"/>
            <a:ext cx="2883080" cy="513265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특정 부분 클릭 시 </a:t>
            </a:r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Hex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값 자동 스크롤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39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2113583" y="499867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 </a:t>
            </a:r>
            <a:r>
              <a:rPr lang="ko-KR" altLang="en-US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기존 프로그램 분석</a:t>
            </a:r>
            <a:endParaRPr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7157170" y="2122106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299C5-0D87-AA29-154F-63358DCAD5B3}"/>
              </a:ext>
            </a:extLst>
          </p:cNvPr>
          <p:cNvSpPr txBox="1"/>
          <p:nvPr/>
        </p:nvSpPr>
        <p:spPr>
          <a:xfrm>
            <a:off x="777849" y="601134"/>
            <a:ext cx="24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VX</a:t>
            </a:r>
            <a:r>
              <a:rPr lang="ko-KR" altLang="en-US" sz="24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PE viewer</a:t>
            </a:r>
            <a:endParaRPr lang="ko-KR" altLang="en-US" sz="2400" dirty="0">
              <a:solidFill>
                <a:schemeClr val="accen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4AE87647-859F-7220-993F-ABC7CD0AE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t="592"/>
          <a:stretch/>
        </p:blipFill>
        <p:spPr bwMode="auto">
          <a:xfrm>
            <a:off x="3951355" y="1591732"/>
            <a:ext cx="4519724" cy="232833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94340C2-E291-BB5E-57EF-5D664BA4E433}"/>
              </a:ext>
            </a:extLst>
          </p:cNvPr>
          <p:cNvSpPr/>
          <p:nvPr/>
        </p:nvSpPr>
        <p:spPr>
          <a:xfrm>
            <a:off x="672921" y="1443543"/>
            <a:ext cx="2883080" cy="513265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트리 구조로 헤더 파악 용이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1E9CA24-8345-5B52-2A4C-92B3A40FE9EA}"/>
              </a:ext>
            </a:extLst>
          </p:cNvPr>
          <p:cNvSpPr/>
          <p:nvPr/>
        </p:nvSpPr>
        <p:spPr>
          <a:xfrm>
            <a:off x="672921" y="2162714"/>
            <a:ext cx="2883080" cy="513265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RVA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계산 결과 제공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0F2F0F-D6F6-C6E0-DB52-CABAD395B614}"/>
              </a:ext>
            </a:extLst>
          </p:cNvPr>
          <p:cNvSpPr/>
          <p:nvPr/>
        </p:nvSpPr>
        <p:spPr>
          <a:xfrm>
            <a:off x="672043" y="2879764"/>
            <a:ext cx="2883080" cy="513265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Hex/Ascii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값 직관적 표현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2D4ACE-7CE9-1979-C8BD-51FA7DC7A9FA}"/>
              </a:ext>
            </a:extLst>
          </p:cNvPr>
          <p:cNvSpPr/>
          <p:nvPr/>
        </p:nvSpPr>
        <p:spPr>
          <a:xfrm>
            <a:off x="672043" y="3598935"/>
            <a:ext cx="2883080" cy="513265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특정 부분 클릭 시 </a:t>
            </a:r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Hex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값 자동 스크롤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2A7E2C-1BFE-7AC3-F038-7FC07899517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0B33CE2-D3BC-51DF-A59B-E838E4BE10D4}"/>
              </a:ext>
            </a:extLst>
          </p:cNvPr>
          <p:cNvGrpSpPr/>
          <p:nvPr/>
        </p:nvGrpSpPr>
        <p:grpSpPr>
          <a:xfrm>
            <a:off x="4623398" y="1335099"/>
            <a:ext cx="2891546" cy="2787082"/>
            <a:chOff x="4623398" y="1335099"/>
            <a:chExt cx="2891546" cy="278708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9D13BF9-06D8-4084-0600-12F05ECA50E2}"/>
                </a:ext>
              </a:extLst>
            </p:cNvPr>
            <p:cNvSpPr/>
            <p:nvPr/>
          </p:nvSpPr>
          <p:spPr>
            <a:xfrm>
              <a:off x="4623398" y="1335099"/>
              <a:ext cx="2883080" cy="51326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한 번에 한 파일만 구조 확인 가능</a:t>
              </a:r>
              <a:endPara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101BBCB-51AB-AE98-F741-6EF5E2D93E32}"/>
                </a:ext>
              </a:extLst>
            </p:cNvPr>
            <p:cNvSpPr/>
            <p:nvPr/>
          </p:nvSpPr>
          <p:spPr>
            <a:xfrm>
              <a:off x="4623398" y="2839017"/>
              <a:ext cx="2883080" cy="51326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한 화면에 표시되는 정보의 양이 많음</a:t>
              </a:r>
              <a:endPara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E2AAE94-9D07-69BE-3619-CB1830F53D9C}"/>
                </a:ext>
              </a:extLst>
            </p:cNvPr>
            <p:cNvSpPr/>
            <p:nvPr/>
          </p:nvSpPr>
          <p:spPr>
            <a:xfrm>
              <a:off x="4631864" y="2087058"/>
              <a:ext cx="2883080" cy="51326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두 개 이상의 </a:t>
              </a:r>
              <a:r>
                <a:rPr lang="ko-KR" altLang="en-US" dirty="0">
                  <a:solidFill>
                    <a:schemeClr val="accent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파일 비교 </a:t>
              </a:r>
              <a:r>
                <a:rPr lang="ko-KR" altLang="en-US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어려움</a:t>
              </a:r>
              <a:endPara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66CAE0D-CDA4-C295-EE5B-BE92269611B2}"/>
                </a:ext>
              </a:extLst>
            </p:cNvPr>
            <p:cNvSpPr/>
            <p:nvPr/>
          </p:nvSpPr>
          <p:spPr>
            <a:xfrm>
              <a:off x="4631864" y="3608916"/>
              <a:ext cx="2883080" cy="51326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accent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복잡한 파일 분석</a:t>
              </a:r>
              <a:r>
                <a:rPr lang="en-US" altLang="ko-KR" dirty="0">
                  <a:solidFill>
                    <a:schemeClr val="accent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시 어려움</a:t>
              </a:r>
              <a:endPara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B9382F1-EF8D-A3E2-DA9E-0B200D0AE69E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064938" y="1848364"/>
              <a:ext cx="0" cy="23869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C44A119-F053-B76B-57E1-797EE502BBCD}"/>
                </a:ext>
              </a:extLst>
            </p:cNvPr>
            <p:cNvCxnSpPr>
              <a:cxnSpLocks/>
            </p:cNvCxnSpPr>
            <p:nvPr/>
          </p:nvCxnSpPr>
          <p:spPr>
            <a:xfrm>
              <a:off x="6064938" y="3352282"/>
              <a:ext cx="0" cy="23869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9448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2113583" y="499867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 </a:t>
            </a:r>
            <a:r>
              <a:rPr lang="ko-KR" altLang="en-US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기존 프로그램 분석</a:t>
            </a:r>
            <a:endParaRPr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7157170" y="2122106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299C5-0D87-AA29-154F-63358DCAD5B3}"/>
              </a:ext>
            </a:extLst>
          </p:cNvPr>
          <p:cNvSpPr txBox="1"/>
          <p:nvPr/>
        </p:nvSpPr>
        <p:spPr>
          <a:xfrm>
            <a:off x="777849" y="601134"/>
            <a:ext cx="24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VX</a:t>
            </a:r>
            <a:r>
              <a:rPr lang="ko-KR" altLang="en-US" sz="24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PE viewer</a:t>
            </a:r>
            <a:endParaRPr lang="ko-KR" altLang="en-US" sz="2400" dirty="0">
              <a:solidFill>
                <a:schemeClr val="accen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4AE87647-859F-7220-993F-ABC7CD0AE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t="592"/>
          <a:stretch/>
        </p:blipFill>
        <p:spPr bwMode="auto">
          <a:xfrm>
            <a:off x="3951355" y="1591732"/>
            <a:ext cx="4519724" cy="232833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94340C2-E291-BB5E-57EF-5D664BA4E433}"/>
              </a:ext>
            </a:extLst>
          </p:cNvPr>
          <p:cNvSpPr/>
          <p:nvPr/>
        </p:nvSpPr>
        <p:spPr>
          <a:xfrm>
            <a:off x="672921" y="1443543"/>
            <a:ext cx="2883080" cy="513265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트리 구조로 헤더 파악 용이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1E9CA24-8345-5B52-2A4C-92B3A40FE9EA}"/>
              </a:ext>
            </a:extLst>
          </p:cNvPr>
          <p:cNvSpPr/>
          <p:nvPr/>
        </p:nvSpPr>
        <p:spPr>
          <a:xfrm>
            <a:off x="672921" y="2162714"/>
            <a:ext cx="2883080" cy="513265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RVA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계산 결과 제공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0F2F0F-D6F6-C6E0-DB52-CABAD395B614}"/>
              </a:ext>
            </a:extLst>
          </p:cNvPr>
          <p:cNvSpPr/>
          <p:nvPr/>
        </p:nvSpPr>
        <p:spPr>
          <a:xfrm>
            <a:off x="672043" y="2879764"/>
            <a:ext cx="2883080" cy="513265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Hex/Ascii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값 직관적 표현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2D4ACE-7CE9-1979-C8BD-51FA7DC7A9FA}"/>
              </a:ext>
            </a:extLst>
          </p:cNvPr>
          <p:cNvSpPr/>
          <p:nvPr/>
        </p:nvSpPr>
        <p:spPr>
          <a:xfrm>
            <a:off x="672043" y="3598935"/>
            <a:ext cx="2883080" cy="513265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특정 부분 클릭 시 </a:t>
            </a:r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Hex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값 자동 스크롤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2A7E2C-1BFE-7AC3-F038-7FC07899517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103F9D1-7453-FBB5-CE38-39FEF29BC322}"/>
              </a:ext>
            </a:extLst>
          </p:cNvPr>
          <p:cNvGrpSpPr/>
          <p:nvPr/>
        </p:nvGrpSpPr>
        <p:grpSpPr>
          <a:xfrm>
            <a:off x="965824" y="1206923"/>
            <a:ext cx="2631914" cy="3454026"/>
            <a:chOff x="808937" y="1219485"/>
            <a:chExt cx="2631914" cy="3454026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53EDC01C-2687-BD41-8B4D-0191A9A32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882" y="1219485"/>
              <a:ext cx="2237402" cy="1273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>
              <a:extLst>
                <a:ext uri="{FF2B5EF4-FFF2-40B4-BE49-F238E27FC236}">
                  <a16:creationId xmlns:a16="http://schemas.microsoft.com/office/drawing/2014/main" id="{30AFC0CE-94F1-4E3E-0A11-485925E6B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937" y="3318829"/>
              <a:ext cx="2631914" cy="1354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십자형 14">
              <a:extLst>
                <a:ext uri="{FF2B5EF4-FFF2-40B4-BE49-F238E27FC236}">
                  <a16:creationId xmlns:a16="http://schemas.microsoft.com/office/drawing/2014/main" id="{BD278440-A6E1-C322-F586-2926E1886FB5}"/>
                </a:ext>
              </a:extLst>
            </p:cNvPr>
            <p:cNvSpPr/>
            <p:nvPr/>
          </p:nvSpPr>
          <p:spPr>
            <a:xfrm>
              <a:off x="1970758" y="2733680"/>
              <a:ext cx="299712" cy="292167"/>
            </a:xfrm>
            <a:prstGeom prst="plus">
              <a:avLst>
                <a:gd name="adj" fmla="val 42919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3C71F1B-D413-EBE7-0D21-963F3361D9A0}"/>
              </a:ext>
            </a:extLst>
          </p:cNvPr>
          <p:cNvGrpSpPr/>
          <p:nvPr/>
        </p:nvGrpSpPr>
        <p:grpSpPr>
          <a:xfrm>
            <a:off x="4145188" y="1492981"/>
            <a:ext cx="4032988" cy="2673403"/>
            <a:chOff x="4262357" y="1400296"/>
            <a:chExt cx="4032988" cy="2673403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5B45281-6F53-7E36-2A38-5FB0A890E2EA}"/>
                </a:ext>
              </a:extLst>
            </p:cNvPr>
            <p:cNvSpPr/>
            <p:nvPr/>
          </p:nvSpPr>
          <p:spPr>
            <a:xfrm>
              <a:off x="4837311" y="1400296"/>
              <a:ext cx="2883080" cy="51326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정보들을 간단하게 확인 가능</a:t>
              </a:r>
              <a:endParaRPr lang="en-US" altLang="ko-KR" sz="1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5E3B8-3A6E-7632-89F9-74717493D8BF}"/>
                </a:ext>
              </a:extLst>
            </p:cNvPr>
            <p:cNvSpPr/>
            <p:nvPr/>
          </p:nvSpPr>
          <p:spPr>
            <a:xfrm>
              <a:off x="4837311" y="2167265"/>
              <a:ext cx="2883080" cy="51326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구조 쉽게 파악 가능</a:t>
              </a:r>
              <a:endParaRPr lang="en-US" altLang="ko-KR" sz="1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DE27DB8-15F7-C7CD-01BD-BCA6068103E2}"/>
                </a:ext>
              </a:extLst>
            </p:cNvPr>
            <p:cNvSpPr/>
            <p:nvPr/>
          </p:nvSpPr>
          <p:spPr>
            <a:xfrm>
              <a:off x="4262357" y="3560434"/>
              <a:ext cx="4032988" cy="51326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그 구조가 무엇을 의미하는지 </a:t>
              </a:r>
              <a:r>
                <a:rPr lang="ko-KR" altLang="en-US" sz="160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쉽게 알 수 있도록</a:t>
              </a:r>
              <a:endParaRPr lang="en-US" altLang="ko-KR" sz="1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5DE7414-5031-1653-4631-C5F5430C5783}"/>
                </a:ext>
              </a:extLst>
            </p:cNvPr>
            <p:cNvCxnSpPr>
              <a:cxnSpLocks/>
            </p:cNvCxnSpPr>
            <p:nvPr/>
          </p:nvCxnSpPr>
          <p:spPr>
            <a:xfrm>
              <a:off x="6301826" y="2730076"/>
              <a:ext cx="0" cy="789718"/>
            </a:xfrm>
            <a:prstGeom prst="line">
              <a:avLst/>
            </a:prstGeom>
            <a:ln w="50800">
              <a:solidFill>
                <a:schemeClr val="accent1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4117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1FB640C-C88B-B43D-F815-096DFCDCE3DD}"/>
              </a:ext>
            </a:extLst>
          </p:cNvPr>
          <p:cNvSpPr txBox="1"/>
          <p:nvPr/>
        </p:nvSpPr>
        <p:spPr>
          <a:xfrm>
            <a:off x="666286" y="679743"/>
            <a:ext cx="3905714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bhaya Libre" panose="020B0600000101010101" charset="0"/>
              </a:rPr>
              <a:t>타겟 페르소나 설정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bhaya Libre" panose="020B0600000101010101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CFBDB5E-50CB-5ABB-963E-6EF3FB59F834}"/>
              </a:ext>
            </a:extLst>
          </p:cNvPr>
          <p:cNvGrpSpPr/>
          <p:nvPr/>
        </p:nvGrpSpPr>
        <p:grpSpPr>
          <a:xfrm>
            <a:off x="1198633" y="1504410"/>
            <a:ext cx="7510630" cy="3044776"/>
            <a:chOff x="1249433" y="1453611"/>
            <a:chExt cx="7510630" cy="3044776"/>
          </a:xfrm>
        </p:grpSpPr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D09D2244-525C-735A-3D25-017912D12B3E}"/>
                </a:ext>
              </a:extLst>
            </p:cNvPr>
            <p:cNvGrpSpPr/>
            <p:nvPr/>
          </p:nvGrpSpPr>
          <p:grpSpPr>
            <a:xfrm>
              <a:off x="1249433" y="2361895"/>
              <a:ext cx="7510630" cy="2034460"/>
              <a:chOff x="1243535" y="1949562"/>
              <a:chExt cx="7510630" cy="2034460"/>
            </a:xfrm>
          </p:grpSpPr>
          <p:sp>
            <p:nvSpPr>
              <p:cNvPr id="10" name="부제목 3">
                <a:extLst>
                  <a:ext uri="{FF2B5EF4-FFF2-40B4-BE49-F238E27FC236}">
                    <a16:creationId xmlns:a16="http://schemas.microsoft.com/office/drawing/2014/main" id="{6172ED0E-B791-614A-2CD9-053532BFD3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3535" y="2917957"/>
                <a:ext cx="2970462" cy="10660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14300" indent="0" algn="ctr">
                  <a:lnSpc>
                    <a:spcPct val="150000"/>
                  </a:lnSpc>
                  <a:buClr>
                    <a:schemeClr val="accent1"/>
                  </a:buClr>
                  <a:buSzPct val="150000"/>
                </a:pPr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직관적인 </a:t>
                </a:r>
                <a:r>
                  <a:rPr lang="en-US" altLang="ko-KR" dirty="0">
                    <a:solidFill>
                      <a:schemeClr val="accent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PE</a:t>
                </a:r>
                <a:r>
                  <a:rPr lang="ko-KR" altLang="en-US" dirty="0">
                    <a:solidFill>
                      <a:schemeClr val="accent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구조 학습</a:t>
                </a:r>
                <a:endParaRPr lang="en-US" altLang="ko-KR" dirty="0">
                  <a:solidFill>
                    <a:schemeClr val="accent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114300" indent="0" algn="ctr">
                  <a:lnSpc>
                    <a:spcPct val="150000"/>
                  </a:lnSpc>
                  <a:buClr>
                    <a:schemeClr val="accent1"/>
                  </a:buClr>
                  <a:buSzPct val="150000"/>
                </a:pPr>
                <a:r>
                  <a:rPr lang="en-US" altLang="ko-KR" dirty="0">
                    <a:solidFill>
                      <a:schemeClr val="accent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 </a:t>
                </a:r>
              </a:p>
              <a:p>
                <a:pPr marL="114300" indent="0" algn="ctr">
                  <a:lnSpc>
                    <a:spcPct val="150000"/>
                  </a:lnSpc>
                  <a:buClr>
                    <a:schemeClr val="accent1"/>
                  </a:buClr>
                  <a:buSzPct val="150000"/>
                </a:pPr>
                <a:endParaRPr lang="en-US" altLang="ko-KR" dirty="0">
                  <a:solidFill>
                    <a:schemeClr val="accent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pPr marL="114300" indent="0" algn="ctr">
                  <a:lnSpc>
                    <a:spcPct val="150000"/>
                  </a:lnSpc>
                  <a:buClr>
                    <a:schemeClr val="accent1"/>
                  </a:buClr>
                  <a:buSzPct val="150000"/>
                </a:pPr>
                <a:r>
                  <a:rPr lang="ko-KR" altLang="en-US" dirty="0" err="1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리버싱</a:t>
                </a:r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 </a:t>
                </a:r>
                <a:r>
                  <a:rPr lang="ko-KR" altLang="en-US" dirty="0">
                    <a:solidFill>
                      <a:schemeClr val="accent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기초 지식 </a:t>
                </a:r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존재</a:t>
                </a:r>
                <a:endParaRPr lang="en-US" altLang="ko-KR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114300" indent="0" algn="ctr">
                  <a:lnSpc>
                    <a:spcPct val="150000"/>
                  </a:lnSpc>
                  <a:buClr>
                    <a:schemeClr val="accent1"/>
                  </a:buClr>
                  <a:buSzPct val="150000"/>
                </a:pPr>
                <a:r>
                  <a:rPr lang="ko-KR" altLang="en-US" dirty="0">
                    <a:solidFill>
                      <a:schemeClr val="accent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분석 지점 파악</a:t>
                </a:r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에 </a:t>
                </a:r>
                <a:r>
                  <a:rPr lang="ko-KR" altLang="en-US" dirty="0">
                    <a:solidFill>
                      <a:schemeClr val="accent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어려움</a:t>
                </a:r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이 있음</a:t>
                </a:r>
                <a:endParaRPr lang="en-US" altLang="ko-KR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D10558C3-DDF3-4D30-96ED-6C97E5E7E02F}"/>
                  </a:ext>
                </a:extLst>
              </p:cNvPr>
              <p:cNvGrpSpPr/>
              <p:nvPr/>
            </p:nvGrpSpPr>
            <p:grpSpPr>
              <a:xfrm>
                <a:off x="1930184" y="1951038"/>
                <a:ext cx="1549332" cy="595201"/>
                <a:chOff x="1017575" y="2966309"/>
                <a:chExt cx="1549332" cy="595201"/>
              </a:xfrm>
            </p:grpSpPr>
            <p:pic>
              <p:nvPicPr>
                <p:cNvPr id="5" name="그래픽 4" descr="과녁 윤곽선">
                  <a:extLst>
                    <a:ext uri="{FF2B5EF4-FFF2-40B4-BE49-F238E27FC236}">
                      <a16:creationId xmlns:a16="http://schemas.microsoft.com/office/drawing/2014/main" id="{0F29F067-CF1C-635D-C497-1D0A7A213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7575" y="2966309"/>
                  <a:ext cx="595201" cy="595201"/>
                </a:xfrm>
                <a:prstGeom prst="rect">
                  <a:avLst/>
                </a:prstGeom>
              </p:spPr>
            </p:pic>
            <p:sp>
              <p:nvSpPr>
                <p:cNvPr id="15" name="부제목 3">
                  <a:extLst>
                    <a:ext uri="{FF2B5EF4-FFF2-40B4-BE49-F238E27FC236}">
                      <a16:creationId xmlns:a16="http://schemas.microsoft.com/office/drawing/2014/main" id="{44520CE2-533E-22FB-B52E-14F694FE9C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37102" y="3157648"/>
                  <a:ext cx="1129805" cy="230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oppins"/>
                    <a:buNone/>
                    <a:defRPr sz="1400" b="0" i="0" u="none" strike="noStrike" cap="none">
                      <a:solidFill>
                        <a:schemeClr val="dk1"/>
                      </a:solidFill>
                      <a:latin typeface="Poppins"/>
                      <a:ea typeface="Poppins"/>
                      <a:cs typeface="Poppins"/>
                      <a:sym typeface="Poppins"/>
                    </a:defRPr>
                  </a:lvl1pPr>
                  <a:lvl2pPr marL="914400" marR="0" lvl="1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Poppins"/>
                    <a:buNone/>
                    <a:defRPr sz="1400" b="0" i="0" u="none" strike="noStrike" cap="none">
                      <a:solidFill>
                        <a:schemeClr val="dk1"/>
                      </a:solidFill>
                      <a:latin typeface="Poppins"/>
                      <a:ea typeface="Poppins"/>
                      <a:cs typeface="Poppins"/>
                      <a:sym typeface="Poppins"/>
                    </a:defRPr>
                  </a:lvl2pPr>
                  <a:lvl3pPr marL="1371600" marR="0" lvl="2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Poppins"/>
                    <a:buNone/>
                    <a:defRPr sz="1400" b="0" i="0" u="none" strike="noStrike" cap="none">
                      <a:solidFill>
                        <a:schemeClr val="dk1"/>
                      </a:solidFill>
                      <a:latin typeface="Poppins"/>
                      <a:ea typeface="Poppins"/>
                      <a:cs typeface="Poppins"/>
                      <a:sym typeface="Poppins"/>
                    </a:defRPr>
                  </a:lvl3pPr>
                  <a:lvl4pPr marL="1828800" marR="0" lvl="3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Poppins"/>
                    <a:buNone/>
                    <a:defRPr sz="1400" b="0" i="0" u="none" strike="noStrike" cap="none">
                      <a:solidFill>
                        <a:schemeClr val="dk1"/>
                      </a:solidFill>
                      <a:latin typeface="Poppins"/>
                      <a:ea typeface="Poppins"/>
                      <a:cs typeface="Poppins"/>
                      <a:sym typeface="Poppins"/>
                    </a:defRPr>
                  </a:lvl4pPr>
                  <a:lvl5pPr marL="2286000" marR="0" lvl="4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Poppins"/>
                    <a:buNone/>
                    <a:defRPr sz="1400" b="0" i="0" u="none" strike="noStrike" cap="none">
                      <a:solidFill>
                        <a:schemeClr val="dk1"/>
                      </a:solidFill>
                      <a:latin typeface="Poppins"/>
                      <a:ea typeface="Poppins"/>
                      <a:cs typeface="Poppins"/>
                      <a:sym typeface="Poppins"/>
                    </a:defRPr>
                  </a:lvl5pPr>
                  <a:lvl6pPr marL="2743200" marR="0" lvl="5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Poppins"/>
                    <a:buNone/>
                    <a:defRPr sz="1400" b="0" i="0" u="none" strike="noStrike" cap="none">
                      <a:solidFill>
                        <a:schemeClr val="dk1"/>
                      </a:solidFill>
                      <a:latin typeface="Poppins"/>
                      <a:ea typeface="Poppins"/>
                      <a:cs typeface="Poppins"/>
                      <a:sym typeface="Poppins"/>
                    </a:defRPr>
                  </a:lvl6pPr>
                  <a:lvl7pPr marL="3200400" marR="0" lvl="6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Poppins"/>
                    <a:buNone/>
                    <a:defRPr sz="1400" b="0" i="0" u="none" strike="noStrike" cap="none">
                      <a:solidFill>
                        <a:schemeClr val="dk1"/>
                      </a:solidFill>
                      <a:latin typeface="Poppins"/>
                      <a:ea typeface="Poppins"/>
                      <a:cs typeface="Poppins"/>
                      <a:sym typeface="Poppins"/>
                    </a:defRPr>
                  </a:lvl7pPr>
                  <a:lvl8pPr marL="3657600" marR="0" lvl="7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Poppins"/>
                    <a:buNone/>
                    <a:defRPr sz="1400" b="0" i="0" u="none" strike="noStrike" cap="none">
                      <a:solidFill>
                        <a:schemeClr val="dk1"/>
                      </a:solidFill>
                      <a:latin typeface="Poppins"/>
                      <a:ea typeface="Poppins"/>
                      <a:cs typeface="Poppins"/>
                      <a:sym typeface="Poppins"/>
                    </a:defRPr>
                  </a:lvl8pPr>
                  <a:lvl9pPr marL="4114800" marR="0" lvl="8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Poppins"/>
                    <a:buNone/>
                    <a:defRPr sz="1400" b="0" i="0" u="none" strike="noStrike" cap="none">
                      <a:solidFill>
                        <a:schemeClr val="dk1"/>
                      </a:solidFill>
                      <a:latin typeface="Poppins"/>
                      <a:ea typeface="Poppins"/>
                      <a:cs typeface="Poppins"/>
                      <a:sym typeface="Poppins"/>
                    </a:defRPr>
                  </a:lvl9pPr>
                </a:lstStyle>
                <a:p>
                  <a:pPr marL="114300" indent="0">
                    <a:buClr>
                      <a:schemeClr val="accent1"/>
                    </a:buClr>
                    <a:buSzPct val="150000"/>
                  </a:pPr>
                  <a:r>
                    <a:rPr lang="en-US" altLang="ko-KR" dirty="0">
                      <a:latin typeface="나눔스퀘어_ac Light" panose="020B0600000101010101" pitchFamily="50" charset="-127"/>
                      <a:ea typeface="나눔스퀘어_ac Light" panose="020B0600000101010101" pitchFamily="50" charset="-127"/>
                    </a:rPr>
                    <a:t>Target A.</a:t>
                  </a:r>
                  <a:r>
                    <a:rPr lang="en-US" altLang="ko-KR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 </a:t>
                  </a:r>
                  <a:r>
                    <a:rPr lang="ko-KR" altLang="en-US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초보 학습자</a:t>
                  </a:r>
                  <a:endPara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C5662329-A28C-193B-DBC4-D35CE276CE14}"/>
                  </a:ext>
                </a:extLst>
              </p:cNvPr>
              <p:cNvGrpSpPr/>
              <p:nvPr/>
            </p:nvGrpSpPr>
            <p:grpSpPr>
              <a:xfrm>
                <a:off x="6124218" y="1949562"/>
                <a:ext cx="2249541" cy="595201"/>
                <a:chOff x="5100298" y="2975237"/>
                <a:chExt cx="2249541" cy="595201"/>
              </a:xfrm>
            </p:grpSpPr>
            <p:pic>
              <p:nvPicPr>
                <p:cNvPr id="18" name="그래픽 17" descr="과녁 윤곽선">
                  <a:extLst>
                    <a:ext uri="{FF2B5EF4-FFF2-40B4-BE49-F238E27FC236}">
                      <a16:creationId xmlns:a16="http://schemas.microsoft.com/office/drawing/2014/main" id="{AABDCA06-9938-D609-B64D-1C97F579B9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0298" y="2975237"/>
                  <a:ext cx="595201" cy="595201"/>
                </a:xfrm>
                <a:prstGeom prst="rect">
                  <a:avLst/>
                </a:prstGeom>
              </p:spPr>
            </p:pic>
            <p:sp>
              <p:nvSpPr>
                <p:cNvPr id="19" name="부제목 3">
                  <a:extLst>
                    <a:ext uri="{FF2B5EF4-FFF2-40B4-BE49-F238E27FC236}">
                      <a16:creationId xmlns:a16="http://schemas.microsoft.com/office/drawing/2014/main" id="{ADB42C2A-9C4A-3282-486D-52CCE879D5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89467" y="3198620"/>
                  <a:ext cx="1860372" cy="1484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oppins"/>
                    <a:buNone/>
                    <a:defRPr sz="1400" b="0" i="0" u="none" strike="noStrike" cap="none">
                      <a:solidFill>
                        <a:schemeClr val="dk1"/>
                      </a:solidFill>
                      <a:latin typeface="Poppins"/>
                      <a:ea typeface="Poppins"/>
                      <a:cs typeface="Poppins"/>
                      <a:sym typeface="Poppins"/>
                    </a:defRPr>
                  </a:lvl1pPr>
                  <a:lvl2pPr marL="914400" marR="0" lvl="1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Poppins"/>
                    <a:buNone/>
                    <a:defRPr sz="1400" b="0" i="0" u="none" strike="noStrike" cap="none">
                      <a:solidFill>
                        <a:schemeClr val="dk1"/>
                      </a:solidFill>
                      <a:latin typeface="Poppins"/>
                      <a:ea typeface="Poppins"/>
                      <a:cs typeface="Poppins"/>
                      <a:sym typeface="Poppins"/>
                    </a:defRPr>
                  </a:lvl2pPr>
                  <a:lvl3pPr marL="1371600" marR="0" lvl="2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Poppins"/>
                    <a:buNone/>
                    <a:defRPr sz="1400" b="0" i="0" u="none" strike="noStrike" cap="none">
                      <a:solidFill>
                        <a:schemeClr val="dk1"/>
                      </a:solidFill>
                      <a:latin typeface="Poppins"/>
                      <a:ea typeface="Poppins"/>
                      <a:cs typeface="Poppins"/>
                      <a:sym typeface="Poppins"/>
                    </a:defRPr>
                  </a:lvl3pPr>
                  <a:lvl4pPr marL="1828800" marR="0" lvl="3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Poppins"/>
                    <a:buNone/>
                    <a:defRPr sz="1400" b="0" i="0" u="none" strike="noStrike" cap="none">
                      <a:solidFill>
                        <a:schemeClr val="dk1"/>
                      </a:solidFill>
                      <a:latin typeface="Poppins"/>
                      <a:ea typeface="Poppins"/>
                      <a:cs typeface="Poppins"/>
                      <a:sym typeface="Poppins"/>
                    </a:defRPr>
                  </a:lvl4pPr>
                  <a:lvl5pPr marL="2286000" marR="0" lvl="4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Poppins"/>
                    <a:buNone/>
                    <a:defRPr sz="1400" b="0" i="0" u="none" strike="noStrike" cap="none">
                      <a:solidFill>
                        <a:schemeClr val="dk1"/>
                      </a:solidFill>
                      <a:latin typeface="Poppins"/>
                      <a:ea typeface="Poppins"/>
                      <a:cs typeface="Poppins"/>
                      <a:sym typeface="Poppins"/>
                    </a:defRPr>
                  </a:lvl5pPr>
                  <a:lvl6pPr marL="2743200" marR="0" lvl="5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Poppins"/>
                    <a:buNone/>
                    <a:defRPr sz="1400" b="0" i="0" u="none" strike="noStrike" cap="none">
                      <a:solidFill>
                        <a:schemeClr val="dk1"/>
                      </a:solidFill>
                      <a:latin typeface="Poppins"/>
                      <a:ea typeface="Poppins"/>
                      <a:cs typeface="Poppins"/>
                      <a:sym typeface="Poppins"/>
                    </a:defRPr>
                  </a:lvl6pPr>
                  <a:lvl7pPr marL="3200400" marR="0" lvl="6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Poppins"/>
                    <a:buNone/>
                    <a:defRPr sz="1400" b="0" i="0" u="none" strike="noStrike" cap="none">
                      <a:solidFill>
                        <a:schemeClr val="dk1"/>
                      </a:solidFill>
                      <a:latin typeface="Poppins"/>
                      <a:ea typeface="Poppins"/>
                      <a:cs typeface="Poppins"/>
                      <a:sym typeface="Poppins"/>
                    </a:defRPr>
                  </a:lvl7pPr>
                  <a:lvl8pPr marL="3657600" marR="0" lvl="7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Poppins"/>
                    <a:buNone/>
                    <a:defRPr sz="1400" b="0" i="0" u="none" strike="noStrike" cap="none">
                      <a:solidFill>
                        <a:schemeClr val="dk1"/>
                      </a:solidFill>
                      <a:latin typeface="Poppins"/>
                      <a:ea typeface="Poppins"/>
                      <a:cs typeface="Poppins"/>
                      <a:sym typeface="Poppins"/>
                    </a:defRPr>
                  </a:lvl8pPr>
                  <a:lvl9pPr marL="4114800" marR="0" lvl="8" indent="-3175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Poppins"/>
                    <a:buNone/>
                    <a:defRPr sz="1400" b="0" i="0" u="none" strike="noStrike" cap="none">
                      <a:solidFill>
                        <a:schemeClr val="dk1"/>
                      </a:solidFill>
                      <a:latin typeface="Poppins"/>
                      <a:ea typeface="Poppins"/>
                      <a:cs typeface="Poppins"/>
                      <a:sym typeface="Poppins"/>
                    </a:defRPr>
                  </a:lvl9pPr>
                </a:lstStyle>
                <a:p>
                  <a:pPr marL="114300" indent="0">
                    <a:buClr>
                      <a:schemeClr val="accent1"/>
                    </a:buClr>
                    <a:buSzPct val="150000"/>
                  </a:pPr>
                  <a:r>
                    <a:rPr lang="en-US" altLang="ko-KR" dirty="0">
                      <a:latin typeface="나눔스퀘어_ac Light" panose="020B0600000101010101" pitchFamily="50" charset="-127"/>
                      <a:ea typeface="나눔스퀘어_ac Light" panose="020B0600000101010101" pitchFamily="50" charset="-127"/>
                    </a:rPr>
                    <a:t>Target B.</a:t>
                  </a:r>
                </a:p>
                <a:p>
                  <a:pPr marL="114300" indent="0">
                    <a:buClr>
                      <a:schemeClr val="accent1"/>
                    </a:buClr>
                    <a:buSzPct val="150000"/>
                  </a:pPr>
                  <a:r>
                    <a:rPr lang="ko-KR" altLang="en-US" dirty="0">
                      <a:latin typeface="나눔스퀘어_ac ExtraBold" panose="020B0600000101010101" pitchFamily="50" charset="-127"/>
                      <a:ea typeface="나눔스퀘어_ac ExtraBold" panose="020B0600000101010101" pitchFamily="50" charset="-127"/>
                    </a:rPr>
                    <a:t>프로그램 분석가</a:t>
                  </a:r>
                  <a:endPara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  <p:sp>
            <p:nvSpPr>
              <p:cNvPr id="22" name="부제목 3">
                <a:extLst>
                  <a:ext uri="{FF2B5EF4-FFF2-40B4-BE49-F238E27FC236}">
                    <a16:creationId xmlns:a16="http://schemas.microsoft.com/office/drawing/2014/main" id="{2CCEEABE-35A3-BD9E-BD40-EDFE5EC063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53311" y="2909368"/>
                <a:ext cx="3400854" cy="10660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Poppi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114300" indent="0" algn="ctr">
                  <a:lnSpc>
                    <a:spcPct val="150000"/>
                  </a:lnSpc>
                  <a:buClr>
                    <a:schemeClr val="accent1"/>
                  </a:buClr>
                  <a:buSzPct val="150000"/>
                </a:pPr>
                <a:r>
                  <a:rPr lang="ko-KR" altLang="en-US" dirty="0">
                    <a:solidFill>
                      <a:schemeClr val="accent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빠르고 효율적</a:t>
                </a:r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인 </a:t>
                </a:r>
                <a:r>
                  <a:rPr lang="ko-KR" altLang="en-US" dirty="0" err="1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리버싱</a:t>
                </a:r>
                <a:endParaRPr lang="en-US" altLang="ko-KR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114300" indent="0" algn="ctr">
                  <a:lnSpc>
                    <a:spcPct val="150000"/>
                  </a:lnSpc>
                  <a:buClr>
                    <a:schemeClr val="accent1"/>
                  </a:buClr>
                  <a:buSzPct val="150000"/>
                </a:pPr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간편한 </a:t>
                </a:r>
                <a:r>
                  <a:rPr lang="ko-KR" altLang="en-US" dirty="0">
                    <a:solidFill>
                      <a:schemeClr val="accent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핵심정보</a:t>
                </a:r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 파악</a:t>
                </a:r>
                <a:endParaRPr lang="en-US" altLang="ko-KR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114300" indent="0" algn="ctr">
                  <a:lnSpc>
                    <a:spcPct val="150000"/>
                  </a:lnSpc>
                  <a:buClr>
                    <a:schemeClr val="accent1"/>
                  </a:buClr>
                  <a:buSzPct val="150000"/>
                </a:pPr>
                <a:endParaRPr lang="en-US" altLang="ko-KR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114300" indent="0" algn="ctr">
                  <a:lnSpc>
                    <a:spcPct val="150000"/>
                  </a:lnSpc>
                  <a:buClr>
                    <a:schemeClr val="accent1"/>
                  </a:buClr>
                  <a:buSzPct val="150000"/>
                </a:pPr>
                <a:r>
                  <a:rPr lang="ko-KR" altLang="en-US" dirty="0">
                    <a:solidFill>
                      <a:schemeClr val="accent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다양한 분석 툴</a:t>
                </a:r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을 함께 사용</a:t>
                </a:r>
                <a:endParaRPr lang="en-US" altLang="ko-KR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  <a:p>
                <a:pPr marL="114300" indent="0" algn="ctr">
                  <a:lnSpc>
                    <a:spcPct val="150000"/>
                  </a:lnSpc>
                  <a:buClr>
                    <a:schemeClr val="accent1"/>
                  </a:buClr>
                  <a:buSzPct val="150000"/>
                </a:pPr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분석 전반에 대한 </a:t>
                </a:r>
                <a:r>
                  <a:rPr lang="ko-KR" altLang="en-US" dirty="0">
                    <a:solidFill>
                      <a:schemeClr val="accent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배경지식</a:t>
                </a:r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이 있음</a:t>
                </a:r>
                <a:endParaRPr lang="en-US" altLang="ko-KR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endParaRPr>
              </a:p>
            </p:txBody>
          </p:sp>
        </p:grpSp>
        <p:grpSp>
          <p:nvGrpSpPr>
            <p:cNvPr id="458" name="그룹 457">
              <a:extLst>
                <a:ext uri="{FF2B5EF4-FFF2-40B4-BE49-F238E27FC236}">
                  <a16:creationId xmlns:a16="http://schemas.microsoft.com/office/drawing/2014/main" id="{10BA4FD1-4FB0-92F6-AA66-9D00F0FAE254}"/>
                </a:ext>
              </a:extLst>
            </p:cNvPr>
            <p:cNvGrpSpPr/>
            <p:nvPr/>
          </p:nvGrpSpPr>
          <p:grpSpPr>
            <a:xfrm>
              <a:off x="2854155" y="1453611"/>
              <a:ext cx="4199586" cy="3044776"/>
              <a:chOff x="2854155" y="1064144"/>
              <a:chExt cx="4199586" cy="3044776"/>
            </a:xfrm>
            <a:effectLst>
              <a:outerShdw blurRad="50800" dist="38100" dir="2700000" algn="tl" rotWithShape="0">
                <a:schemeClr val="bg1">
                  <a:lumMod val="65000"/>
                  <a:alpha val="40000"/>
                </a:schemeClr>
              </a:outerShdw>
            </a:effectLst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9600C24-7055-C519-49FB-7A6DC11DA7D9}"/>
                  </a:ext>
                </a:extLst>
              </p:cNvPr>
              <p:cNvSpPr/>
              <p:nvPr/>
            </p:nvSpPr>
            <p:spPr>
              <a:xfrm>
                <a:off x="2854155" y="1064144"/>
                <a:ext cx="4199583" cy="333091"/>
              </a:xfrm>
              <a:prstGeom prst="rect">
                <a:avLst/>
              </a:prstGeom>
              <a:solidFill>
                <a:srgbClr val="FEF9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00" dirty="0">
                    <a:solidFill>
                      <a:schemeClr val="tx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PE Parser</a:t>
                </a:r>
                <a:r>
                  <a:rPr lang="ko-KR" altLang="en-US" sz="1300" dirty="0">
                    <a:solidFill>
                      <a:schemeClr val="tx1"/>
                    </a:solidFill>
                    <a:latin typeface="나눔스퀘어_ac Light" panose="020B0600000101010101" pitchFamily="50" charset="-127"/>
                    <a:ea typeface="나눔스퀘어_ac Light" panose="020B0600000101010101" pitchFamily="50" charset="-127"/>
                  </a:rPr>
                  <a:t>로 파일을 분석하는 목적</a:t>
                </a: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9114CC46-29AF-7E90-01C0-DCDC92C59B4D}"/>
                  </a:ext>
                </a:extLst>
              </p:cNvPr>
              <p:cNvCxnSpPr>
                <a:cxnSpLocks/>
                <a:stCxn id="3" idx="2"/>
                <a:endCxn id="450" idx="2"/>
              </p:cNvCxnSpPr>
              <p:nvPr/>
            </p:nvCxnSpPr>
            <p:spPr>
              <a:xfrm flipH="1">
                <a:off x="4953944" y="1397235"/>
                <a:ext cx="3" cy="2711685"/>
              </a:xfrm>
              <a:prstGeom prst="line">
                <a:avLst/>
              </a:prstGeom>
              <a:ln w="28575">
                <a:solidFill>
                  <a:srgbClr val="FFDE9B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9319682B-56B8-621B-3441-449D963F28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4155" y="1650575"/>
                <a:ext cx="2099793" cy="0"/>
              </a:xfrm>
              <a:prstGeom prst="line">
                <a:avLst/>
              </a:prstGeom>
              <a:ln w="28575">
                <a:solidFill>
                  <a:srgbClr val="FFDE9B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3F6EE92B-E1A3-8824-6D3D-74C23B1A4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3948" y="1650575"/>
                <a:ext cx="2099793" cy="0"/>
              </a:xfrm>
              <a:prstGeom prst="line">
                <a:avLst/>
              </a:prstGeom>
              <a:ln w="28575">
                <a:solidFill>
                  <a:srgbClr val="FFDE9B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F604FD12-8FFB-9D1D-222E-5662466FB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4155" y="1673377"/>
                <a:ext cx="0" cy="287782"/>
              </a:xfrm>
              <a:prstGeom prst="straightConnector1">
                <a:avLst/>
              </a:prstGeom>
              <a:ln w="28575">
                <a:solidFill>
                  <a:srgbClr val="FFDE9B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D2F3B23E-A6B1-F95E-D610-A9FB6844A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3741" y="1673419"/>
                <a:ext cx="0" cy="287782"/>
              </a:xfrm>
              <a:prstGeom prst="straightConnector1">
                <a:avLst/>
              </a:prstGeom>
              <a:ln w="28575">
                <a:solidFill>
                  <a:srgbClr val="FFDE9B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AC23D4FF-FC7F-811E-CFA7-6D7E2FA73329}"/>
                </a:ext>
              </a:extLst>
            </p:cNvPr>
            <p:cNvSpPr/>
            <p:nvPr/>
          </p:nvSpPr>
          <p:spPr>
            <a:xfrm>
              <a:off x="4344120" y="3080287"/>
              <a:ext cx="1219649" cy="392823"/>
            </a:xfrm>
            <a:prstGeom prst="rect">
              <a:avLst/>
            </a:prstGeom>
            <a:solidFill>
              <a:srgbClr val="FEF9C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Abhaya Libre" panose="020B0600000101010101" charset="0"/>
                </a:rPr>
                <a:t>요구사항</a:t>
              </a: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28FFF0E9-63F1-469D-6E10-85166FCCE889}"/>
                </a:ext>
              </a:extLst>
            </p:cNvPr>
            <p:cNvSpPr/>
            <p:nvPr/>
          </p:nvSpPr>
          <p:spPr>
            <a:xfrm>
              <a:off x="4344119" y="4105564"/>
              <a:ext cx="1219649" cy="392823"/>
            </a:xfrm>
            <a:prstGeom prst="rect">
              <a:avLst/>
            </a:prstGeom>
            <a:solidFill>
              <a:srgbClr val="FEF9C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Abhaya Libre" panose="020B0600000101010101" charset="0"/>
                </a:rPr>
                <a:t>특징</a:t>
              </a:r>
            </a:p>
          </p:txBody>
        </p:sp>
      </p:grpSp>
      <p:sp>
        <p:nvSpPr>
          <p:cNvPr id="6" name="Google Shape;508;p49">
            <a:extLst>
              <a:ext uri="{FF2B5EF4-FFF2-40B4-BE49-F238E27FC236}">
                <a16:creationId xmlns:a16="http://schemas.microsoft.com/office/drawing/2014/main" id="{B5E07452-742D-42F4-A484-8F4F37CE0DC4}"/>
              </a:ext>
            </a:extLst>
          </p:cNvPr>
          <p:cNvSpPr/>
          <p:nvPr/>
        </p:nvSpPr>
        <p:spPr>
          <a:xfrm>
            <a:off x="2113583" y="499867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7" name="Google Shape;509;p49">
            <a:extLst>
              <a:ext uri="{FF2B5EF4-FFF2-40B4-BE49-F238E27FC236}">
                <a16:creationId xmlns:a16="http://schemas.microsoft.com/office/drawing/2014/main" id="{C64A6B59-4479-4A99-3773-5A8802012BD6}"/>
              </a:ext>
            </a:extLst>
          </p:cNvPr>
          <p:cNvSpPr txBox="1">
            <a:spLocks/>
          </p:cNvSpPr>
          <p:nvPr/>
        </p:nvSpPr>
        <p:spPr>
          <a:xfrm>
            <a:off x="503584" y="129172"/>
            <a:ext cx="4450364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altLang="ko-KR" sz="24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</a:t>
            </a:r>
            <a:r>
              <a:rPr lang="ko-KR" altLang="en-US" sz="24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기획 및 설계</a:t>
            </a:r>
            <a:endParaRPr lang="ko-KR" altLang="en-US"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6745-5A5C-7CB4-0874-A6652385AB8E}"/>
              </a:ext>
            </a:extLst>
          </p:cNvPr>
          <p:cNvSpPr txBox="1"/>
          <p:nvPr/>
        </p:nvSpPr>
        <p:spPr>
          <a:xfrm>
            <a:off x="-369236" y="982117"/>
            <a:ext cx="11532016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PE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스터디와 기존 툴 사용을 통해 기획 방향을 수립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76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/>
          <p:cNvSpPr/>
          <p:nvPr/>
        </p:nvSpPr>
        <p:spPr>
          <a:xfrm>
            <a:off x="2854425" y="998250"/>
            <a:ext cx="2143392" cy="11395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64" name="Google Shape;364;p44"/>
          <p:cNvSpPr txBox="1">
            <a:spLocks noGrp="1"/>
          </p:cNvSpPr>
          <p:nvPr>
            <p:ph type="title" idx="15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65" name="Google Shape;365;p44"/>
          <p:cNvSpPr txBox="1">
            <a:spLocks noGrp="1"/>
          </p:cNvSpPr>
          <p:nvPr>
            <p:ph type="title"/>
          </p:nvPr>
        </p:nvSpPr>
        <p:spPr>
          <a:xfrm flipH="1">
            <a:off x="2644250" y="1722725"/>
            <a:ext cx="1676100" cy="8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6" name="Google Shape;366;p44"/>
          <p:cNvSpPr txBox="1">
            <a:spLocks noGrp="1"/>
          </p:cNvSpPr>
          <p:nvPr>
            <p:ph type="subTitle" idx="1"/>
          </p:nvPr>
        </p:nvSpPr>
        <p:spPr>
          <a:xfrm flipH="1">
            <a:off x="713224" y="1722725"/>
            <a:ext cx="2402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67" name="Google Shape;367;p44"/>
          <p:cNvSpPr txBox="1">
            <a:spLocks noGrp="1"/>
          </p:cNvSpPr>
          <p:nvPr>
            <p:ph type="subTitle" idx="2"/>
          </p:nvPr>
        </p:nvSpPr>
        <p:spPr>
          <a:xfrm flipH="1">
            <a:off x="897862" y="1926659"/>
            <a:ext cx="1843734" cy="52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프로젝트의 필요성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타겟과 목표 설정</a:t>
            </a:r>
            <a:endParaRPr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 idx="3"/>
          </p:nvPr>
        </p:nvSpPr>
        <p:spPr>
          <a:xfrm flipH="1">
            <a:off x="2644275" y="3249525"/>
            <a:ext cx="1676100" cy="8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69" name="Google Shape;369;p44"/>
          <p:cNvSpPr txBox="1">
            <a:spLocks noGrp="1"/>
          </p:cNvSpPr>
          <p:nvPr>
            <p:ph type="subTitle" idx="4"/>
          </p:nvPr>
        </p:nvSpPr>
        <p:spPr>
          <a:xfrm flipH="1">
            <a:off x="713224" y="3249537"/>
            <a:ext cx="2402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371" name="Google Shape;371;p44"/>
          <p:cNvSpPr txBox="1">
            <a:spLocks noGrp="1"/>
          </p:cNvSpPr>
          <p:nvPr>
            <p:ph type="title" idx="6"/>
          </p:nvPr>
        </p:nvSpPr>
        <p:spPr>
          <a:xfrm>
            <a:off x="4823650" y="1722725"/>
            <a:ext cx="1676100" cy="8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2" name="Google Shape;372;p44"/>
          <p:cNvSpPr txBox="1">
            <a:spLocks noGrp="1"/>
          </p:cNvSpPr>
          <p:nvPr>
            <p:ph type="subTitle" idx="7"/>
          </p:nvPr>
        </p:nvSpPr>
        <p:spPr>
          <a:xfrm>
            <a:off x="6028325" y="1722713"/>
            <a:ext cx="2402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sp>
        <p:nvSpPr>
          <p:cNvPr id="374" name="Google Shape;374;p44"/>
          <p:cNvSpPr txBox="1">
            <a:spLocks noGrp="1"/>
          </p:cNvSpPr>
          <p:nvPr>
            <p:ph type="title" idx="9"/>
          </p:nvPr>
        </p:nvSpPr>
        <p:spPr>
          <a:xfrm>
            <a:off x="4823625" y="3249525"/>
            <a:ext cx="1676100" cy="8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5" name="Google Shape;375;p44"/>
          <p:cNvSpPr txBox="1">
            <a:spLocks noGrp="1"/>
          </p:cNvSpPr>
          <p:nvPr>
            <p:ph type="subTitle" idx="13"/>
          </p:nvPr>
        </p:nvSpPr>
        <p:spPr>
          <a:xfrm>
            <a:off x="6028325" y="3249534"/>
            <a:ext cx="2402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cxnSp>
        <p:nvCxnSpPr>
          <p:cNvPr id="377" name="Google Shape;377;p44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w="381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44"/>
          <p:cNvSpPr/>
          <p:nvPr/>
        </p:nvSpPr>
        <p:spPr>
          <a:xfrm>
            <a:off x="6842050" y="329531"/>
            <a:ext cx="1041300" cy="1041000"/>
          </a:xfrm>
          <a:prstGeom prst="decagon">
            <a:avLst>
              <a:gd name="vf" fmla="val 105146"/>
            </a:avLst>
          </a:prstGeom>
          <a:solidFill>
            <a:srgbClr val="95FF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44"/>
          <p:cNvGrpSpPr/>
          <p:nvPr/>
        </p:nvGrpSpPr>
        <p:grpSpPr>
          <a:xfrm rot="1189201">
            <a:off x="7018406" y="563527"/>
            <a:ext cx="688347" cy="572675"/>
            <a:chOff x="3155625" y="1773900"/>
            <a:chExt cx="496375" cy="412963"/>
          </a:xfrm>
        </p:grpSpPr>
        <p:sp>
          <p:nvSpPr>
            <p:cNvPr id="380" name="Google Shape;380;p44"/>
            <p:cNvSpPr/>
            <p:nvPr/>
          </p:nvSpPr>
          <p:spPr>
            <a:xfrm>
              <a:off x="3163550" y="1773900"/>
              <a:ext cx="488450" cy="394525"/>
            </a:xfrm>
            <a:custGeom>
              <a:avLst/>
              <a:gdLst/>
              <a:ahLst/>
              <a:cxnLst/>
              <a:rect l="l" t="t" r="r" b="b"/>
              <a:pathLst>
                <a:path w="19538" h="15781" extrusionOk="0">
                  <a:moveTo>
                    <a:pt x="10384" y="1"/>
                  </a:moveTo>
                  <a:cubicBezTo>
                    <a:pt x="7280" y="1"/>
                    <a:pt x="4702" y="2186"/>
                    <a:pt x="4077" y="5095"/>
                  </a:cubicBezTo>
                  <a:cubicBezTo>
                    <a:pt x="3765" y="4997"/>
                    <a:pt x="3435" y="4952"/>
                    <a:pt x="3087" y="4952"/>
                  </a:cubicBezTo>
                  <a:cubicBezTo>
                    <a:pt x="1392" y="4988"/>
                    <a:pt x="9" y="6379"/>
                    <a:pt x="0" y="8074"/>
                  </a:cubicBezTo>
                  <a:cubicBezTo>
                    <a:pt x="0" y="8217"/>
                    <a:pt x="0" y="8360"/>
                    <a:pt x="18" y="8494"/>
                  </a:cubicBezTo>
                  <a:cubicBezTo>
                    <a:pt x="107" y="9145"/>
                    <a:pt x="661" y="9636"/>
                    <a:pt x="1321" y="9636"/>
                  </a:cubicBezTo>
                  <a:lnTo>
                    <a:pt x="8627" y="9636"/>
                  </a:lnTo>
                  <a:lnTo>
                    <a:pt x="8627" y="14783"/>
                  </a:lnTo>
                  <a:cubicBezTo>
                    <a:pt x="8627" y="15015"/>
                    <a:pt x="8734" y="15229"/>
                    <a:pt x="8912" y="15363"/>
                  </a:cubicBezTo>
                  <a:lnTo>
                    <a:pt x="9430" y="15746"/>
                  </a:lnTo>
                  <a:cubicBezTo>
                    <a:pt x="9459" y="15770"/>
                    <a:pt x="9491" y="15780"/>
                    <a:pt x="9523" y="15780"/>
                  </a:cubicBezTo>
                  <a:cubicBezTo>
                    <a:pt x="9599" y="15780"/>
                    <a:pt x="9671" y="15719"/>
                    <a:pt x="9671" y="15630"/>
                  </a:cubicBezTo>
                  <a:lnTo>
                    <a:pt x="9671" y="9636"/>
                  </a:lnTo>
                  <a:lnTo>
                    <a:pt x="11062" y="9636"/>
                  </a:lnTo>
                  <a:lnTo>
                    <a:pt x="11080" y="15497"/>
                  </a:lnTo>
                  <a:cubicBezTo>
                    <a:pt x="11080" y="15665"/>
                    <a:pt x="11218" y="15777"/>
                    <a:pt x="11363" y="15777"/>
                  </a:cubicBezTo>
                  <a:cubicBezTo>
                    <a:pt x="11433" y="15777"/>
                    <a:pt x="11504" y="15751"/>
                    <a:pt x="11562" y="15693"/>
                  </a:cubicBezTo>
                  <a:lnTo>
                    <a:pt x="13578" y="13668"/>
                  </a:lnTo>
                  <a:cubicBezTo>
                    <a:pt x="13748" y="13498"/>
                    <a:pt x="13623" y="13204"/>
                    <a:pt x="13382" y="13204"/>
                  </a:cubicBezTo>
                  <a:lnTo>
                    <a:pt x="12124" y="13213"/>
                  </a:lnTo>
                  <a:lnTo>
                    <a:pt x="12106" y="9636"/>
                  </a:lnTo>
                  <a:lnTo>
                    <a:pt x="18181" y="9636"/>
                  </a:lnTo>
                  <a:cubicBezTo>
                    <a:pt x="18940" y="9636"/>
                    <a:pt x="19537" y="8993"/>
                    <a:pt x="19484" y="8235"/>
                  </a:cubicBezTo>
                  <a:cubicBezTo>
                    <a:pt x="19484" y="8226"/>
                    <a:pt x="19484" y="8217"/>
                    <a:pt x="19484" y="8208"/>
                  </a:cubicBezTo>
                  <a:cubicBezTo>
                    <a:pt x="19395" y="7227"/>
                    <a:pt x="18494" y="6344"/>
                    <a:pt x="17512" y="6272"/>
                  </a:cubicBezTo>
                  <a:cubicBezTo>
                    <a:pt x="17462" y="6269"/>
                    <a:pt x="17412" y="6267"/>
                    <a:pt x="17363" y="6267"/>
                  </a:cubicBezTo>
                  <a:cubicBezTo>
                    <a:pt x="17175" y="6267"/>
                    <a:pt x="16995" y="6292"/>
                    <a:pt x="16825" y="6335"/>
                  </a:cubicBezTo>
                  <a:cubicBezTo>
                    <a:pt x="16772" y="2829"/>
                    <a:pt x="13908" y="1"/>
                    <a:pt x="103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" name="Google Shape;381;p44"/>
            <p:cNvGrpSpPr/>
            <p:nvPr/>
          </p:nvGrpSpPr>
          <p:grpSpPr>
            <a:xfrm>
              <a:off x="3155625" y="1798538"/>
              <a:ext cx="477075" cy="388325"/>
              <a:chOff x="2308475" y="1609975"/>
              <a:chExt cx="477075" cy="388325"/>
            </a:xfrm>
          </p:grpSpPr>
          <p:sp>
            <p:nvSpPr>
              <p:cNvPr id="382" name="Google Shape;382;p44"/>
              <p:cNvSpPr/>
              <p:nvPr/>
            </p:nvSpPr>
            <p:spPr>
              <a:xfrm>
                <a:off x="2308475" y="1660025"/>
                <a:ext cx="392975" cy="338275"/>
              </a:xfrm>
              <a:custGeom>
                <a:avLst/>
                <a:gdLst/>
                <a:ahLst/>
                <a:cxnLst/>
                <a:rect l="l" t="t" r="r" b="b"/>
                <a:pathLst>
                  <a:path w="15719" h="13531" extrusionOk="0">
                    <a:moveTo>
                      <a:pt x="11053" y="3271"/>
                    </a:moveTo>
                    <a:lnTo>
                      <a:pt x="11321" y="3467"/>
                    </a:lnTo>
                    <a:cubicBezTo>
                      <a:pt x="11428" y="3548"/>
                      <a:pt x="11490" y="3673"/>
                      <a:pt x="11490" y="3798"/>
                    </a:cubicBezTo>
                    <a:lnTo>
                      <a:pt x="11490" y="10818"/>
                    </a:lnTo>
                    <a:cubicBezTo>
                      <a:pt x="11490" y="10979"/>
                      <a:pt x="11615" y="11104"/>
                      <a:pt x="11767" y="11104"/>
                    </a:cubicBezTo>
                    <a:lnTo>
                      <a:pt x="12909" y="11104"/>
                    </a:lnTo>
                    <a:lnTo>
                      <a:pt x="11053" y="12951"/>
                    </a:lnTo>
                    <a:lnTo>
                      <a:pt x="11053" y="3271"/>
                    </a:lnTo>
                    <a:close/>
                    <a:moveTo>
                      <a:pt x="5616" y="0"/>
                    </a:moveTo>
                    <a:cubicBezTo>
                      <a:pt x="5540" y="0"/>
                      <a:pt x="5463" y="29"/>
                      <a:pt x="5406" y="86"/>
                    </a:cubicBezTo>
                    <a:cubicBezTo>
                      <a:pt x="4710" y="854"/>
                      <a:pt x="4211" y="1781"/>
                      <a:pt x="3952" y="2781"/>
                    </a:cubicBezTo>
                    <a:cubicBezTo>
                      <a:pt x="3742" y="2734"/>
                      <a:pt x="3525" y="2708"/>
                      <a:pt x="3307" y="2708"/>
                    </a:cubicBezTo>
                    <a:cubicBezTo>
                      <a:pt x="3275" y="2708"/>
                      <a:pt x="3243" y="2708"/>
                      <a:pt x="3212" y="2709"/>
                    </a:cubicBezTo>
                    <a:cubicBezTo>
                      <a:pt x="2355" y="2718"/>
                      <a:pt x="1552" y="3066"/>
                      <a:pt x="955" y="3673"/>
                    </a:cubicBezTo>
                    <a:cubicBezTo>
                      <a:pt x="348" y="4279"/>
                      <a:pt x="9" y="5091"/>
                      <a:pt x="0" y="5939"/>
                    </a:cubicBezTo>
                    <a:cubicBezTo>
                      <a:pt x="0" y="6081"/>
                      <a:pt x="9" y="6233"/>
                      <a:pt x="27" y="6376"/>
                    </a:cubicBezTo>
                    <a:cubicBezTo>
                      <a:pt x="125" y="7134"/>
                      <a:pt x="767" y="7705"/>
                      <a:pt x="1534" y="7705"/>
                    </a:cubicBezTo>
                    <a:lnTo>
                      <a:pt x="8190" y="7705"/>
                    </a:lnTo>
                    <a:lnTo>
                      <a:pt x="8190" y="8410"/>
                    </a:lnTo>
                    <a:cubicBezTo>
                      <a:pt x="8190" y="8561"/>
                      <a:pt x="8314" y="8686"/>
                      <a:pt x="8466" y="8686"/>
                    </a:cubicBezTo>
                    <a:cubicBezTo>
                      <a:pt x="8618" y="8686"/>
                      <a:pt x="8743" y="8561"/>
                      <a:pt x="8743" y="8410"/>
                    </a:cubicBezTo>
                    <a:lnTo>
                      <a:pt x="8743" y="5287"/>
                    </a:lnTo>
                    <a:cubicBezTo>
                      <a:pt x="8743" y="5127"/>
                      <a:pt x="8618" y="5002"/>
                      <a:pt x="8466" y="5002"/>
                    </a:cubicBezTo>
                    <a:lnTo>
                      <a:pt x="7324" y="5002"/>
                    </a:lnTo>
                    <a:lnTo>
                      <a:pt x="9180" y="3155"/>
                    </a:lnTo>
                    <a:lnTo>
                      <a:pt x="9180" y="12835"/>
                    </a:lnTo>
                    <a:lnTo>
                      <a:pt x="8912" y="12638"/>
                    </a:lnTo>
                    <a:cubicBezTo>
                      <a:pt x="8805" y="12558"/>
                      <a:pt x="8743" y="12433"/>
                      <a:pt x="8743" y="12308"/>
                    </a:cubicBezTo>
                    <a:lnTo>
                      <a:pt x="8743" y="9552"/>
                    </a:lnTo>
                    <a:cubicBezTo>
                      <a:pt x="8743" y="9391"/>
                      <a:pt x="8618" y="9266"/>
                      <a:pt x="8466" y="9266"/>
                    </a:cubicBezTo>
                    <a:cubicBezTo>
                      <a:pt x="8314" y="9266"/>
                      <a:pt x="8190" y="9391"/>
                      <a:pt x="8190" y="9552"/>
                    </a:cubicBezTo>
                    <a:lnTo>
                      <a:pt x="8190" y="12308"/>
                    </a:lnTo>
                    <a:cubicBezTo>
                      <a:pt x="8190" y="12612"/>
                      <a:pt x="8332" y="12897"/>
                      <a:pt x="8573" y="13084"/>
                    </a:cubicBezTo>
                    <a:lnTo>
                      <a:pt x="9055" y="13450"/>
                    </a:lnTo>
                    <a:cubicBezTo>
                      <a:pt x="9135" y="13504"/>
                      <a:pt x="9224" y="13530"/>
                      <a:pt x="9314" y="13530"/>
                    </a:cubicBezTo>
                    <a:cubicBezTo>
                      <a:pt x="9376" y="13530"/>
                      <a:pt x="9439" y="13521"/>
                      <a:pt x="9501" y="13486"/>
                    </a:cubicBezTo>
                    <a:cubicBezTo>
                      <a:pt x="9644" y="13414"/>
                      <a:pt x="9733" y="13272"/>
                      <a:pt x="9733" y="13111"/>
                    </a:cubicBezTo>
                    <a:lnTo>
                      <a:pt x="9733" y="7705"/>
                    </a:lnTo>
                    <a:lnTo>
                      <a:pt x="10500" y="7705"/>
                    </a:lnTo>
                    <a:lnTo>
                      <a:pt x="10500" y="12986"/>
                    </a:lnTo>
                    <a:cubicBezTo>
                      <a:pt x="10500" y="13209"/>
                      <a:pt x="10634" y="13405"/>
                      <a:pt x="10830" y="13495"/>
                    </a:cubicBezTo>
                    <a:cubicBezTo>
                      <a:pt x="10902" y="13521"/>
                      <a:pt x="10973" y="13530"/>
                      <a:pt x="11044" y="13530"/>
                    </a:cubicBezTo>
                    <a:cubicBezTo>
                      <a:pt x="11187" y="13530"/>
                      <a:pt x="11321" y="13477"/>
                      <a:pt x="11428" y="13370"/>
                    </a:cubicBezTo>
                    <a:lnTo>
                      <a:pt x="13346" y="11452"/>
                    </a:lnTo>
                    <a:cubicBezTo>
                      <a:pt x="13498" y="11300"/>
                      <a:pt x="13542" y="11077"/>
                      <a:pt x="13462" y="10872"/>
                    </a:cubicBezTo>
                    <a:cubicBezTo>
                      <a:pt x="13373" y="10676"/>
                      <a:pt x="13185" y="10542"/>
                      <a:pt x="12962" y="10542"/>
                    </a:cubicBezTo>
                    <a:lnTo>
                      <a:pt x="12043" y="10542"/>
                    </a:lnTo>
                    <a:lnTo>
                      <a:pt x="12043" y="7705"/>
                    </a:lnTo>
                    <a:lnTo>
                      <a:pt x="15442" y="7705"/>
                    </a:lnTo>
                    <a:cubicBezTo>
                      <a:pt x="15594" y="7705"/>
                      <a:pt x="15719" y="7580"/>
                      <a:pt x="15719" y="7419"/>
                    </a:cubicBezTo>
                    <a:cubicBezTo>
                      <a:pt x="15719" y="7268"/>
                      <a:pt x="15594" y="7143"/>
                      <a:pt x="15442" y="7143"/>
                    </a:cubicBezTo>
                    <a:lnTo>
                      <a:pt x="12043" y="7143"/>
                    </a:lnTo>
                    <a:lnTo>
                      <a:pt x="12043" y="3798"/>
                    </a:lnTo>
                    <a:cubicBezTo>
                      <a:pt x="12043" y="3494"/>
                      <a:pt x="11901" y="3209"/>
                      <a:pt x="11660" y="3021"/>
                    </a:cubicBezTo>
                    <a:lnTo>
                      <a:pt x="11178" y="2656"/>
                    </a:lnTo>
                    <a:cubicBezTo>
                      <a:pt x="11102" y="2600"/>
                      <a:pt x="11015" y="2573"/>
                      <a:pt x="10928" y="2573"/>
                    </a:cubicBezTo>
                    <a:cubicBezTo>
                      <a:pt x="10861" y="2573"/>
                      <a:pt x="10794" y="2589"/>
                      <a:pt x="10732" y="2620"/>
                    </a:cubicBezTo>
                    <a:cubicBezTo>
                      <a:pt x="10589" y="2691"/>
                      <a:pt x="10500" y="2834"/>
                      <a:pt x="10500" y="2995"/>
                    </a:cubicBezTo>
                    <a:lnTo>
                      <a:pt x="10500" y="7143"/>
                    </a:lnTo>
                    <a:lnTo>
                      <a:pt x="9733" y="7143"/>
                    </a:lnTo>
                    <a:lnTo>
                      <a:pt x="9733" y="3120"/>
                    </a:lnTo>
                    <a:cubicBezTo>
                      <a:pt x="9733" y="2897"/>
                      <a:pt x="9599" y="2700"/>
                      <a:pt x="9403" y="2611"/>
                    </a:cubicBezTo>
                    <a:cubicBezTo>
                      <a:pt x="9336" y="2585"/>
                      <a:pt x="9267" y="2572"/>
                      <a:pt x="9198" y="2572"/>
                    </a:cubicBezTo>
                    <a:cubicBezTo>
                      <a:pt x="9054" y="2572"/>
                      <a:pt x="8913" y="2628"/>
                      <a:pt x="8805" y="2736"/>
                    </a:cubicBezTo>
                    <a:lnTo>
                      <a:pt x="6887" y="4654"/>
                    </a:lnTo>
                    <a:cubicBezTo>
                      <a:pt x="6735" y="4806"/>
                      <a:pt x="6691" y="5029"/>
                      <a:pt x="6771" y="5234"/>
                    </a:cubicBezTo>
                    <a:cubicBezTo>
                      <a:pt x="6860" y="5430"/>
                      <a:pt x="7048" y="5564"/>
                      <a:pt x="7271" y="5564"/>
                    </a:cubicBezTo>
                    <a:lnTo>
                      <a:pt x="8190" y="5564"/>
                    </a:lnTo>
                    <a:lnTo>
                      <a:pt x="8190" y="7143"/>
                    </a:lnTo>
                    <a:lnTo>
                      <a:pt x="1534" y="7143"/>
                    </a:lnTo>
                    <a:cubicBezTo>
                      <a:pt x="1053" y="7143"/>
                      <a:pt x="642" y="6786"/>
                      <a:pt x="580" y="6304"/>
                    </a:cubicBezTo>
                    <a:cubicBezTo>
                      <a:pt x="571" y="6188"/>
                      <a:pt x="562" y="6063"/>
                      <a:pt x="562" y="5948"/>
                    </a:cubicBezTo>
                    <a:cubicBezTo>
                      <a:pt x="571" y="4493"/>
                      <a:pt x="1766" y="3289"/>
                      <a:pt x="3221" y="3262"/>
                    </a:cubicBezTo>
                    <a:cubicBezTo>
                      <a:pt x="3506" y="3262"/>
                      <a:pt x="3800" y="3298"/>
                      <a:pt x="4068" y="3387"/>
                    </a:cubicBezTo>
                    <a:cubicBezTo>
                      <a:pt x="4095" y="3393"/>
                      <a:pt x="4122" y="3396"/>
                      <a:pt x="4148" y="3396"/>
                    </a:cubicBezTo>
                    <a:cubicBezTo>
                      <a:pt x="4201" y="3396"/>
                      <a:pt x="4252" y="3384"/>
                      <a:pt x="4300" y="3360"/>
                    </a:cubicBezTo>
                    <a:cubicBezTo>
                      <a:pt x="4362" y="3316"/>
                      <a:pt x="4416" y="3253"/>
                      <a:pt x="4425" y="3173"/>
                    </a:cubicBezTo>
                    <a:cubicBezTo>
                      <a:pt x="4639" y="2165"/>
                      <a:pt x="5121" y="1228"/>
                      <a:pt x="5817" y="470"/>
                    </a:cubicBezTo>
                    <a:cubicBezTo>
                      <a:pt x="5924" y="354"/>
                      <a:pt x="5915" y="176"/>
                      <a:pt x="5799" y="69"/>
                    </a:cubicBezTo>
                    <a:cubicBezTo>
                      <a:pt x="5749" y="23"/>
                      <a:pt x="5683" y="0"/>
                      <a:pt x="56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44"/>
              <p:cNvSpPr/>
              <p:nvPr/>
            </p:nvSpPr>
            <p:spPr>
              <a:xfrm>
                <a:off x="2461900" y="1609975"/>
                <a:ext cx="323650" cy="242675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9707" extrusionOk="0">
                    <a:moveTo>
                      <a:pt x="3997" y="1"/>
                    </a:moveTo>
                    <a:cubicBezTo>
                      <a:pt x="2597" y="1"/>
                      <a:pt x="1268" y="447"/>
                      <a:pt x="152" y="1286"/>
                    </a:cubicBezTo>
                    <a:cubicBezTo>
                      <a:pt x="28" y="1384"/>
                      <a:pt x="1" y="1553"/>
                      <a:pt x="99" y="1678"/>
                    </a:cubicBezTo>
                    <a:cubicBezTo>
                      <a:pt x="151" y="1752"/>
                      <a:pt x="235" y="1791"/>
                      <a:pt x="320" y="1791"/>
                    </a:cubicBezTo>
                    <a:cubicBezTo>
                      <a:pt x="380" y="1791"/>
                      <a:pt x="440" y="1772"/>
                      <a:pt x="491" y="1732"/>
                    </a:cubicBezTo>
                    <a:cubicBezTo>
                      <a:pt x="1508" y="964"/>
                      <a:pt x="2722" y="563"/>
                      <a:pt x="3997" y="563"/>
                    </a:cubicBezTo>
                    <a:cubicBezTo>
                      <a:pt x="7164" y="563"/>
                      <a:pt x="9778" y="3132"/>
                      <a:pt x="9823" y="6299"/>
                    </a:cubicBezTo>
                    <a:cubicBezTo>
                      <a:pt x="9823" y="6388"/>
                      <a:pt x="9867" y="6469"/>
                      <a:pt x="9939" y="6522"/>
                    </a:cubicBezTo>
                    <a:cubicBezTo>
                      <a:pt x="9982" y="6559"/>
                      <a:pt x="10039" y="6575"/>
                      <a:pt x="10099" y="6575"/>
                    </a:cubicBezTo>
                    <a:cubicBezTo>
                      <a:pt x="10126" y="6575"/>
                      <a:pt x="10153" y="6572"/>
                      <a:pt x="10180" y="6567"/>
                    </a:cubicBezTo>
                    <a:cubicBezTo>
                      <a:pt x="10328" y="6530"/>
                      <a:pt x="10483" y="6511"/>
                      <a:pt x="10644" y="6511"/>
                    </a:cubicBezTo>
                    <a:cubicBezTo>
                      <a:pt x="10677" y="6511"/>
                      <a:pt x="10709" y="6512"/>
                      <a:pt x="10742" y="6513"/>
                    </a:cubicBezTo>
                    <a:cubicBezTo>
                      <a:pt x="11545" y="6567"/>
                      <a:pt x="12285" y="7289"/>
                      <a:pt x="12347" y="8092"/>
                    </a:cubicBezTo>
                    <a:lnTo>
                      <a:pt x="12356" y="8119"/>
                    </a:lnTo>
                    <a:cubicBezTo>
                      <a:pt x="12374" y="8387"/>
                      <a:pt x="12285" y="8636"/>
                      <a:pt x="12098" y="8842"/>
                    </a:cubicBezTo>
                    <a:cubicBezTo>
                      <a:pt x="11919" y="9038"/>
                      <a:pt x="11661" y="9145"/>
                      <a:pt x="11393" y="9145"/>
                    </a:cubicBezTo>
                    <a:lnTo>
                      <a:pt x="10447" y="9145"/>
                    </a:lnTo>
                    <a:cubicBezTo>
                      <a:pt x="10296" y="9145"/>
                      <a:pt x="10171" y="9270"/>
                      <a:pt x="10171" y="9421"/>
                    </a:cubicBezTo>
                    <a:cubicBezTo>
                      <a:pt x="10171" y="9582"/>
                      <a:pt x="10296" y="9707"/>
                      <a:pt x="10447" y="9707"/>
                    </a:cubicBezTo>
                    <a:lnTo>
                      <a:pt x="11393" y="9707"/>
                    </a:lnTo>
                    <a:cubicBezTo>
                      <a:pt x="11812" y="9707"/>
                      <a:pt x="12223" y="9529"/>
                      <a:pt x="12508" y="9216"/>
                    </a:cubicBezTo>
                    <a:cubicBezTo>
                      <a:pt x="12794" y="8913"/>
                      <a:pt x="12945" y="8494"/>
                      <a:pt x="12909" y="8074"/>
                    </a:cubicBezTo>
                    <a:lnTo>
                      <a:pt x="12909" y="8048"/>
                    </a:lnTo>
                    <a:cubicBezTo>
                      <a:pt x="12865" y="7530"/>
                      <a:pt x="12615" y="7022"/>
                      <a:pt x="12205" y="6629"/>
                    </a:cubicBezTo>
                    <a:cubicBezTo>
                      <a:pt x="11803" y="6228"/>
                      <a:pt x="11295" y="5996"/>
                      <a:pt x="10777" y="5960"/>
                    </a:cubicBezTo>
                    <a:cubicBezTo>
                      <a:pt x="10722" y="5956"/>
                      <a:pt x="10667" y="5954"/>
                      <a:pt x="10610" y="5954"/>
                    </a:cubicBezTo>
                    <a:cubicBezTo>
                      <a:pt x="10531" y="5954"/>
                      <a:pt x="10451" y="5959"/>
                      <a:pt x="10367" y="5969"/>
                    </a:cubicBezTo>
                    <a:cubicBezTo>
                      <a:pt x="10269" y="4399"/>
                      <a:pt x="9600" y="2954"/>
                      <a:pt x="8485" y="1839"/>
                    </a:cubicBezTo>
                    <a:cubicBezTo>
                      <a:pt x="7280" y="652"/>
                      <a:pt x="5683" y="1"/>
                      <a:pt x="39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44"/>
              <p:cNvSpPr/>
              <p:nvPr/>
            </p:nvSpPr>
            <p:spPr>
              <a:xfrm>
                <a:off x="2621375" y="1763200"/>
                <a:ext cx="1407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1999" extrusionOk="0">
                    <a:moveTo>
                      <a:pt x="286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1722"/>
                    </a:lnTo>
                    <a:cubicBezTo>
                      <a:pt x="0" y="1874"/>
                      <a:pt x="125" y="1999"/>
                      <a:pt x="286" y="1999"/>
                    </a:cubicBezTo>
                    <a:cubicBezTo>
                      <a:pt x="437" y="1999"/>
                      <a:pt x="562" y="1874"/>
                      <a:pt x="562" y="1722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44"/>
              <p:cNvSpPr/>
              <p:nvPr/>
            </p:nvSpPr>
            <p:spPr>
              <a:xfrm>
                <a:off x="2487325" y="1909500"/>
                <a:ext cx="14075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2000" extrusionOk="0">
                    <a:moveTo>
                      <a:pt x="286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1723"/>
                    </a:lnTo>
                    <a:cubicBezTo>
                      <a:pt x="1" y="1874"/>
                      <a:pt x="126" y="1999"/>
                      <a:pt x="286" y="1999"/>
                    </a:cubicBezTo>
                    <a:cubicBezTo>
                      <a:pt x="438" y="1999"/>
                      <a:pt x="563" y="1874"/>
                      <a:pt x="563" y="1723"/>
                    </a:cubicBezTo>
                    <a:lnTo>
                      <a:pt x="563" y="277"/>
                    </a:lnTo>
                    <a:cubicBezTo>
                      <a:pt x="563" y="126"/>
                      <a:pt x="438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44"/>
              <p:cNvSpPr/>
              <p:nvPr/>
            </p:nvSpPr>
            <p:spPr>
              <a:xfrm>
                <a:off x="2554900" y="1643225"/>
                <a:ext cx="128950" cy="127150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5086" extrusionOk="0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8"/>
                      <a:pt x="126" y="553"/>
                      <a:pt x="277" y="553"/>
                    </a:cubicBezTo>
                    <a:cubicBezTo>
                      <a:pt x="2624" y="553"/>
                      <a:pt x="4559" y="2462"/>
                      <a:pt x="4595" y="4809"/>
                    </a:cubicBezTo>
                    <a:cubicBezTo>
                      <a:pt x="4595" y="4960"/>
                      <a:pt x="4720" y="5085"/>
                      <a:pt x="4872" y="5085"/>
                    </a:cubicBezTo>
                    <a:lnTo>
                      <a:pt x="4881" y="5085"/>
                    </a:lnTo>
                    <a:cubicBezTo>
                      <a:pt x="5032" y="5085"/>
                      <a:pt x="5157" y="4951"/>
                      <a:pt x="5157" y="4800"/>
                    </a:cubicBezTo>
                    <a:cubicBezTo>
                      <a:pt x="5130" y="3515"/>
                      <a:pt x="4622" y="2311"/>
                      <a:pt x="3703" y="1401"/>
                    </a:cubicBezTo>
                    <a:cubicBezTo>
                      <a:pt x="2784" y="500"/>
                      <a:pt x="1562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67;p44">
            <a:extLst>
              <a:ext uri="{FF2B5EF4-FFF2-40B4-BE49-F238E27FC236}">
                <a16:creationId xmlns:a16="http://schemas.microsoft.com/office/drawing/2014/main" id="{1325D36C-BEBF-DCA1-2AD0-95EB274BB9F3}"/>
              </a:ext>
            </a:extLst>
          </p:cNvPr>
          <p:cNvSpPr txBox="1">
            <a:spLocks/>
          </p:cNvSpPr>
          <p:nvPr/>
        </p:nvSpPr>
        <p:spPr>
          <a:xfrm flipH="1">
            <a:off x="6366449" y="1926659"/>
            <a:ext cx="1843734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>
              <a:buClr>
                <a:schemeClr val="accent1"/>
              </a:buClr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기존 프로그램 분석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 algn="l">
              <a:buClr>
                <a:schemeClr val="accent1"/>
              </a:buClr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기획 및 설계</a:t>
            </a:r>
          </a:p>
        </p:txBody>
      </p:sp>
      <p:sp>
        <p:nvSpPr>
          <p:cNvPr id="5" name="Google Shape;367;p44">
            <a:extLst>
              <a:ext uri="{FF2B5EF4-FFF2-40B4-BE49-F238E27FC236}">
                <a16:creationId xmlns:a16="http://schemas.microsoft.com/office/drawing/2014/main" id="{56AE8CC7-35C5-3BD5-4E08-2C13808F57A3}"/>
              </a:ext>
            </a:extLst>
          </p:cNvPr>
          <p:cNvSpPr txBox="1">
            <a:spLocks/>
          </p:cNvSpPr>
          <p:nvPr/>
        </p:nvSpPr>
        <p:spPr>
          <a:xfrm flipH="1">
            <a:off x="897862" y="3527485"/>
            <a:ext cx="1843734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Clr>
                <a:schemeClr val="accent1"/>
              </a:buClr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구현환경 구축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>
              <a:buClr>
                <a:schemeClr val="accent1"/>
              </a:buClr>
            </a:pP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UI 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적용</a:t>
            </a:r>
          </a:p>
        </p:txBody>
      </p:sp>
      <p:sp>
        <p:nvSpPr>
          <p:cNvPr id="12" name="Google Shape;367;p44">
            <a:extLst>
              <a:ext uri="{FF2B5EF4-FFF2-40B4-BE49-F238E27FC236}">
                <a16:creationId xmlns:a16="http://schemas.microsoft.com/office/drawing/2014/main" id="{53641111-BA74-EE86-6392-76C5C3479907}"/>
              </a:ext>
            </a:extLst>
          </p:cNvPr>
          <p:cNvSpPr txBox="1">
            <a:spLocks/>
          </p:cNvSpPr>
          <p:nvPr/>
        </p:nvSpPr>
        <p:spPr>
          <a:xfrm flipH="1">
            <a:off x="6366449" y="3562614"/>
            <a:ext cx="1843734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>
              <a:buClr>
                <a:schemeClr val="accent1"/>
              </a:buClr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실제 사용성 테스트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 algn="l">
              <a:buClr>
                <a:schemeClr val="accent1"/>
              </a:buClr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향후 보완 계획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1FB640C-C88B-B43D-F815-096DFCDCE3DD}"/>
              </a:ext>
            </a:extLst>
          </p:cNvPr>
          <p:cNvSpPr txBox="1"/>
          <p:nvPr/>
        </p:nvSpPr>
        <p:spPr>
          <a:xfrm>
            <a:off x="666285" y="679743"/>
            <a:ext cx="5301377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bhaya Libre" panose="020B0600000101010101" charset="0"/>
              </a:rPr>
              <a:t>유저 시나리오 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Abhaya Libre" panose="020B0600000101010101" charset="0"/>
              </a:rPr>
              <a:t>: 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Abhaya Libre" panose="020B0600000101010101" charset="0"/>
              </a:rPr>
              <a:t>시나리오를 기반으로 디자인 요구사항 도출</a:t>
            </a:r>
          </a:p>
        </p:txBody>
      </p:sp>
      <p:sp>
        <p:nvSpPr>
          <p:cNvPr id="6" name="Google Shape;508;p49">
            <a:extLst>
              <a:ext uri="{FF2B5EF4-FFF2-40B4-BE49-F238E27FC236}">
                <a16:creationId xmlns:a16="http://schemas.microsoft.com/office/drawing/2014/main" id="{B5E07452-742D-42F4-A484-8F4F37CE0DC4}"/>
              </a:ext>
            </a:extLst>
          </p:cNvPr>
          <p:cNvSpPr/>
          <p:nvPr/>
        </p:nvSpPr>
        <p:spPr>
          <a:xfrm>
            <a:off x="2113583" y="499867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7" name="Google Shape;509;p49">
            <a:extLst>
              <a:ext uri="{FF2B5EF4-FFF2-40B4-BE49-F238E27FC236}">
                <a16:creationId xmlns:a16="http://schemas.microsoft.com/office/drawing/2014/main" id="{C64A6B59-4479-4A99-3773-5A8802012BD6}"/>
              </a:ext>
            </a:extLst>
          </p:cNvPr>
          <p:cNvSpPr txBox="1">
            <a:spLocks/>
          </p:cNvSpPr>
          <p:nvPr/>
        </p:nvSpPr>
        <p:spPr>
          <a:xfrm>
            <a:off x="503584" y="129172"/>
            <a:ext cx="4450364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altLang="ko-KR" sz="24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</a:t>
            </a:r>
            <a:r>
              <a:rPr lang="ko-KR" altLang="en-US" sz="24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기획 및 설계</a:t>
            </a:r>
            <a:endParaRPr lang="ko-KR" altLang="en-US"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D17CB-1281-896E-91EE-40CA49C38C0D}"/>
              </a:ext>
            </a:extLst>
          </p:cNvPr>
          <p:cNvSpPr txBox="1"/>
          <p:nvPr/>
        </p:nvSpPr>
        <p:spPr>
          <a:xfrm>
            <a:off x="904775" y="1142753"/>
            <a:ext cx="2874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시나리오1.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파일 </a:t>
            </a:r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패킹 여부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확인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411A70D-4FFD-9AA0-0C75-17AD02C42FDA}"/>
              </a:ext>
            </a:extLst>
          </p:cNvPr>
          <p:cNvGrpSpPr/>
          <p:nvPr/>
        </p:nvGrpSpPr>
        <p:grpSpPr>
          <a:xfrm>
            <a:off x="2342223" y="1535002"/>
            <a:ext cx="4940355" cy="694314"/>
            <a:chOff x="2091275" y="1536320"/>
            <a:chExt cx="4940355" cy="7612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64D6F89-2CD7-5C15-5DE9-27111B757C8F}"/>
                </a:ext>
              </a:extLst>
            </p:cNvPr>
            <p:cNvSpPr/>
            <p:nvPr/>
          </p:nvSpPr>
          <p:spPr>
            <a:xfrm>
              <a:off x="2091275" y="1536320"/>
              <a:ext cx="2374847" cy="751309"/>
            </a:xfrm>
            <a:prstGeom prst="rect">
              <a:avLst/>
            </a:prstGeom>
            <a:solidFill>
              <a:srgbClr val="FDFFE8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분석 프로그램 경로 입력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B2E0DC9-176F-F3EF-5EFA-4F4DC6CBCD9B}"/>
                </a:ext>
              </a:extLst>
            </p:cNvPr>
            <p:cNvSpPr/>
            <p:nvPr/>
          </p:nvSpPr>
          <p:spPr>
            <a:xfrm>
              <a:off x="4656783" y="1546217"/>
              <a:ext cx="2374847" cy="751309"/>
            </a:xfrm>
            <a:prstGeom prst="rect">
              <a:avLst/>
            </a:prstGeom>
            <a:solidFill>
              <a:srgbClr val="FEF9C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가장 먼저 패킹 여부 확인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1A96F6B-873F-8B81-F059-7BEE1526D2C0}"/>
              </a:ext>
            </a:extLst>
          </p:cNvPr>
          <p:cNvSpPr txBox="1"/>
          <p:nvPr/>
        </p:nvSpPr>
        <p:spPr>
          <a:xfrm>
            <a:off x="904775" y="2304761"/>
            <a:ext cx="2874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시나리오</a:t>
            </a:r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지점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찾기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B60F41B-BA29-C385-96B6-3F50DCC542E9}"/>
              </a:ext>
            </a:extLst>
          </p:cNvPr>
          <p:cNvGrpSpPr/>
          <p:nvPr/>
        </p:nvGrpSpPr>
        <p:grpSpPr>
          <a:xfrm>
            <a:off x="1339365" y="2715229"/>
            <a:ext cx="7040334" cy="764131"/>
            <a:chOff x="1167627" y="2876380"/>
            <a:chExt cx="7040334" cy="76413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B5FD26-8FF9-AD1C-073E-CA022548E324}"/>
                </a:ext>
              </a:extLst>
            </p:cNvPr>
            <p:cNvSpPr/>
            <p:nvPr/>
          </p:nvSpPr>
          <p:spPr>
            <a:xfrm>
              <a:off x="1167627" y="2889202"/>
              <a:ext cx="1561139" cy="751309"/>
            </a:xfrm>
            <a:prstGeom prst="rect">
              <a:avLst/>
            </a:prstGeom>
            <a:solidFill>
              <a:srgbClr val="FDFFE8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ImaseBase</a:t>
              </a:r>
              <a:r>
                <a: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 메모리 어디에 올라가는지 확인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7D6E3F-DDAB-C513-C996-E0CA1D1EF042}"/>
                </a:ext>
              </a:extLst>
            </p:cNvPr>
            <p:cNvSpPr/>
            <p:nvPr/>
          </p:nvSpPr>
          <p:spPr>
            <a:xfrm>
              <a:off x="2991618" y="2876382"/>
              <a:ext cx="1561139" cy="751309"/>
            </a:xfrm>
            <a:prstGeom prst="rect">
              <a:avLst/>
            </a:prstGeom>
            <a:solidFill>
              <a:srgbClr val="FEF9CE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ImageBase+BaseOfCode</a:t>
              </a:r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76B461F-6381-6EC4-BFF0-31642C7DF1D1}"/>
                </a:ext>
              </a:extLst>
            </p:cNvPr>
            <p:cNvSpPr/>
            <p:nvPr/>
          </p:nvSpPr>
          <p:spPr>
            <a:xfrm>
              <a:off x="4819220" y="2876381"/>
              <a:ext cx="1561139" cy="751309"/>
            </a:xfrm>
            <a:prstGeom prst="rect">
              <a:avLst/>
            </a:prstGeom>
            <a:solidFill>
              <a:srgbClr val="FEF7B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찾아낸 섹션을 </a:t>
              </a:r>
              <a:r>
                <a:rPr lang="ko-KR" altLang="en-US" dirty="0" err="1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디버거로</a:t>
              </a:r>
              <a:r>
                <a: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오픈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E819433-BF1A-A4B9-92B4-CE25D271845D}"/>
                </a:ext>
              </a:extLst>
            </p:cNvPr>
            <p:cNvSpPr/>
            <p:nvPr/>
          </p:nvSpPr>
          <p:spPr>
            <a:xfrm>
              <a:off x="6646822" y="2876380"/>
              <a:ext cx="1561139" cy="751309"/>
            </a:xfrm>
            <a:prstGeom prst="rect">
              <a:avLst/>
            </a:prstGeom>
            <a:solidFill>
              <a:srgbClr val="FFDE9B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스트링 </a:t>
              </a:r>
              <a:r>
                <a:rPr lang="en-US" altLang="ko-KR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 API </a:t>
              </a:r>
              <a:r>
                <a: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검색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DD5B44F-9CCE-8775-56B3-59CAADE6B9B6}"/>
              </a:ext>
            </a:extLst>
          </p:cNvPr>
          <p:cNvSpPr txBox="1"/>
          <p:nvPr/>
        </p:nvSpPr>
        <p:spPr>
          <a:xfrm>
            <a:off x="666286" y="3715352"/>
            <a:ext cx="3905714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bhaya Libre" panose="020B0600000101010101" charset="0"/>
              </a:rPr>
              <a:t>구체적 목표 수립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bhaya Libre" panose="020B060000010101010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6A65F-EDC5-4887-3EFE-074898B33B01}"/>
              </a:ext>
            </a:extLst>
          </p:cNvPr>
          <p:cNvSpPr txBox="1"/>
          <p:nvPr/>
        </p:nvSpPr>
        <p:spPr>
          <a:xfrm>
            <a:off x="1218132" y="3911623"/>
            <a:ext cx="6251073" cy="98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3" algn="ctr">
              <a:lnSpc>
                <a:spcPts val="2400"/>
              </a:lnSpc>
            </a:pPr>
            <a:r>
              <a:rPr lang="ko-KR" altLang="en-US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리버싱에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필요한 실행 파일의 정보 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주로 주소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 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파싱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1371600" lvl="3" algn="ctr">
              <a:lnSpc>
                <a:spcPts val="2400"/>
              </a:lnSpc>
            </a:pP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PE 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관련 코드를 작성해보며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구조체 학습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겸함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1371600" lvl="3" algn="ctr">
              <a:lnSpc>
                <a:spcPts val="2400"/>
              </a:lnSpc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스트링 형태의 보안 데이터 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시각화를 최종 목표로 함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F81FFBA7-53D9-3E5E-D455-0F119858CA77}"/>
              </a:ext>
            </a:extLst>
          </p:cNvPr>
          <p:cNvSpPr/>
          <p:nvPr/>
        </p:nvSpPr>
        <p:spPr>
          <a:xfrm rot="16200000">
            <a:off x="4568269" y="-222499"/>
            <a:ext cx="445881" cy="7772868"/>
          </a:xfrm>
          <a:prstGeom prst="leftBrace">
            <a:avLst>
              <a:gd name="adj1" fmla="val 101157"/>
              <a:gd name="adj2" fmla="val 51677"/>
            </a:avLst>
          </a:prstGeom>
          <a:ln w="127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624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2113583" y="499867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 </a:t>
            </a:r>
            <a:r>
              <a:rPr lang="ko-KR" altLang="en-US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기획 및 설계</a:t>
            </a:r>
            <a:endParaRPr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6481743" y="251720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F2A7C92B-446E-D016-6ED2-838856984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17" y="836508"/>
            <a:ext cx="7828761" cy="380712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630B427-8E04-D0FB-F226-CA2B9B2715B2}"/>
              </a:ext>
            </a:extLst>
          </p:cNvPr>
          <p:cNvGrpSpPr/>
          <p:nvPr/>
        </p:nvGrpSpPr>
        <p:grpSpPr>
          <a:xfrm>
            <a:off x="2825577" y="303490"/>
            <a:ext cx="4788005" cy="841763"/>
            <a:chOff x="503585" y="1671856"/>
            <a:chExt cx="3587152" cy="841763"/>
          </a:xfrm>
        </p:grpSpPr>
        <p:cxnSp>
          <p:nvCxnSpPr>
            <p:cNvPr id="4" name="Google Shape;319;p42">
              <a:extLst>
                <a:ext uri="{FF2B5EF4-FFF2-40B4-BE49-F238E27FC236}">
                  <a16:creationId xmlns:a16="http://schemas.microsoft.com/office/drawing/2014/main" id="{61060054-4ABB-28BA-337D-5175FCCF4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768" y="2213156"/>
              <a:ext cx="2988080" cy="0"/>
            </a:xfrm>
            <a:prstGeom prst="straightConnector1">
              <a:avLst/>
            </a:prstGeom>
            <a:solidFill>
              <a:schemeClr val="lt2"/>
            </a:solidFill>
            <a:ln w="762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" name="부제목 3">
              <a:extLst>
                <a:ext uri="{FF2B5EF4-FFF2-40B4-BE49-F238E27FC236}">
                  <a16:creationId xmlns:a16="http://schemas.microsoft.com/office/drawing/2014/main" id="{03C36BA5-D6A7-B1B4-F8B8-0C79A080449E}"/>
                </a:ext>
              </a:extLst>
            </p:cNvPr>
            <p:cNvSpPr txBox="1">
              <a:spLocks/>
            </p:cNvSpPr>
            <p:nvPr/>
          </p:nvSpPr>
          <p:spPr>
            <a:xfrm>
              <a:off x="503585" y="1671856"/>
              <a:ext cx="3587152" cy="8417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현재 분석 위치를 직관적으로 표현하는 다이어그램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7FDAAB-A3EC-59C3-146F-F179164A9653}"/>
              </a:ext>
            </a:extLst>
          </p:cNvPr>
          <p:cNvGrpSpPr/>
          <p:nvPr/>
        </p:nvGrpSpPr>
        <p:grpSpPr>
          <a:xfrm>
            <a:off x="3098801" y="4222751"/>
            <a:ext cx="4308832" cy="841763"/>
            <a:chOff x="503585" y="1671856"/>
            <a:chExt cx="3587152" cy="841763"/>
          </a:xfrm>
        </p:grpSpPr>
        <p:cxnSp>
          <p:nvCxnSpPr>
            <p:cNvPr id="7" name="Google Shape;319;p42">
              <a:extLst>
                <a:ext uri="{FF2B5EF4-FFF2-40B4-BE49-F238E27FC236}">
                  <a16:creationId xmlns:a16="http://schemas.microsoft.com/office/drawing/2014/main" id="{1D308A59-15E5-A050-DA58-0976545F3B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768" y="2213156"/>
              <a:ext cx="2988080" cy="0"/>
            </a:xfrm>
            <a:prstGeom prst="straightConnector1">
              <a:avLst/>
            </a:prstGeom>
            <a:solidFill>
              <a:schemeClr val="lt2"/>
            </a:solidFill>
            <a:ln w="762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" name="부제목 3">
              <a:extLst>
                <a:ext uri="{FF2B5EF4-FFF2-40B4-BE49-F238E27FC236}">
                  <a16:creationId xmlns:a16="http://schemas.microsoft.com/office/drawing/2014/main" id="{0FCAF950-5383-3C56-E3D8-1AF7D90E612B}"/>
                </a:ext>
              </a:extLst>
            </p:cNvPr>
            <p:cNvSpPr txBox="1">
              <a:spLocks/>
            </p:cNvSpPr>
            <p:nvPr/>
          </p:nvSpPr>
          <p:spPr>
            <a:xfrm>
              <a:off x="503585" y="1671856"/>
              <a:ext cx="3587152" cy="8417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다이어그램과 트리의 역할이 비슷하지 않나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710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2113583" y="499867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3 </a:t>
            </a:r>
            <a:r>
              <a:rPr lang="ko-KR" altLang="en-US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기획 및 설계</a:t>
            </a:r>
            <a:endParaRPr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6481743" y="251720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E6725-EC4F-6CE1-ADF2-C0ADB7B848CD}"/>
              </a:ext>
            </a:extLst>
          </p:cNvPr>
          <p:cNvSpPr txBox="1"/>
          <p:nvPr/>
        </p:nvSpPr>
        <p:spPr>
          <a:xfrm>
            <a:off x="666286" y="679743"/>
            <a:ext cx="3905714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bhaya Libre" panose="020B0600000101010101" charset="0"/>
              </a:rPr>
              <a:t>화면 설계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bhaya Libre" panose="020B0600000101010101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AE06B3-2662-F540-033D-EA8C3A7C2E92}"/>
              </a:ext>
            </a:extLst>
          </p:cNvPr>
          <p:cNvSpPr txBox="1"/>
          <p:nvPr/>
        </p:nvSpPr>
        <p:spPr>
          <a:xfrm>
            <a:off x="821815" y="2105272"/>
            <a:ext cx="1730405" cy="167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섹션 이름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NumberOfSections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TimeDateStamp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BaseOfCode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ImageBase</a:t>
            </a:r>
            <a:endParaRPr lang="ko-KR" altLang="en-US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16" name="내용 개체 틀 9" descr="테이블이(가) 표시된 사진&#10;&#10;자동 생성된 설명">
            <a:extLst>
              <a:ext uri="{FF2B5EF4-FFF2-40B4-BE49-F238E27FC236}">
                <a16:creationId xmlns:a16="http://schemas.microsoft.com/office/drawing/2014/main" id="{FE285E2C-3DDD-7020-3C62-5A09A2A1C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49" y="806340"/>
            <a:ext cx="5701629" cy="362724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CF4724F-618A-295C-DAA1-9412046607CF}"/>
              </a:ext>
            </a:extLst>
          </p:cNvPr>
          <p:cNvGrpSpPr/>
          <p:nvPr/>
        </p:nvGrpSpPr>
        <p:grpSpPr>
          <a:xfrm>
            <a:off x="666286" y="1274943"/>
            <a:ext cx="3587152" cy="841763"/>
            <a:chOff x="503585" y="1671856"/>
            <a:chExt cx="3587152" cy="841763"/>
          </a:xfrm>
        </p:grpSpPr>
        <p:cxnSp>
          <p:nvCxnSpPr>
            <p:cNvPr id="3" name="Google Shape;319;p42">
              <a:extLst>
                <a:ext uri="{FF2B5EF4-FFF2-40B4-BE49-F238E27FC236}">
                  <a16:creationId xmlns:a16="http://schemas.microsoft.com/office/drawing/2014/main" id="{258CE5A1-0D60-0F25-7958-BC1D8C9DF8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768" y="2213156"/>
              <a:ext cx="2988080" cy="0"/>
            </a:xfrm>
            <a:prstGeom prst="straightConnector1">
              <a:avLst/>
            </a:prstGeom>
            <a:solidFill>
              <a:schemeClr val="lt2"/>
            </a:solidFill>
            <a:ln w="762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" name="부제목 3">
              <a:extLst>
                <a:ext uri="{FF2B5EF4-FFF2-40B4-BE49-F238E27FC236}">
                  <a16:creationId xmlns:a16="http://schemas.microsoft.com/office/drawing/2014/main" id="{6260B4B5-06A2-551F-460B-7963538E42C0}"/>
                </a:ext>
              </a:extLst>
            </p:cNvPr>
            <p:cNvSpPr txBox="1">
              <a:spLocks/>
            </p:cNvSpPr>
            <p:nvPr/>
          </p:nvSpPr>
          <p:spPr>
            <a:xfrm>
              <a:off x="503585" y="1671856"/>
              <a:ext cx="3587152" cy="8417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가장 먼저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/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빈번하게 탐색하는 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584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"/>
          <p:cNvSpPr/>
          <p:nvPr/>
        </p:nvSpPr>
        <p:spPr>
          <a:xfrm>
            <a:off x="3808175" y="3039407"/>
            <a:ext cx="2510224" cy="113626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" name="Google Shape;475;p48">
            <a:extLst>
              <a:ext uri="{FF2B5EF4-FFF2-40B4-BE49-F238E27FC236}">
                <a16:creationId xmlns:a16="http://schemas.microsoft.com/office/drawing/2014/main" id="{A9BFF2B2-3D2D-39B9-C666-A161BDB6ADA4}"/>
              </a:ext>
            </a:extLst>
          </p:cNvPr>
          <p:cNvSpPr txBox="1">
            <a:spLocks/>
          </p:cNvSpPr>
          <p:nvPr/>
        </p:nvSpPr>
        <p:spPr>
          <a:xfrm>
            <a:off x="3426141" y="2648983"/>
            <a:ext cx="5117327" cy="62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haya Libre"/>
              <a:buNone/>
              <a:defRPr sz="55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새롭게 제안하는 </a:t>
            </a:r>
            <a:r>
              <a:rPr lang="en-US" altLang="ko-KR" sz="32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PE Parser</a:t>
            </a:r>
            <a:endParaRPr lang="en-US" sz="3200" i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475" name="Google Shape;475;p48"/>
          <p:cNvSpPr txBox="1">
            <a:spLocks noGrp="1"/>
          </p:cNvSpPr>
          <p:nvPr>
            <p:ph type="title"/>
          </p:nvPr>
        </p:nvSpPr>
        <p:spPr>
          <a:xfrm>
            <a:off x="3808175" y="1946514"/>
            <a:ext cx="4539600" cy="625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</a:t>
            </a:r>
            <a:r>
              <a:rPr lang="en-US" dirty="0"/>
              <a:t>Solution</a:t>
            </a:r>
            <a:r>
              <a:rPr lang="en" dirty="0"/>
              <a:t> </a:t>
            </a:r>
            <a:endParaRPr i="1" dirty="0"/>
          </a:p>
        </p:txBody>
      </p:sp>
      <p:sp>
        <p:nvSpPr>
          <p:cNvPr id="476" name="Google Shape;476;p48"/>
          <p:cNvSpPr/>
          <p:nvPr/>
        </p:nvSpPr>
        <p:spPr>
          <a:xfrm rot="-448633">
            <a:off x="671230" y="273815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8"/>
          <p:cNvSpPr txBox="1">
            <a:spLocks noGrp="1"/>
          </p:cNvSpPr>
          <p:nvPr>
            <p:ph type="title" idx="2"/>
          </p:nvPr>
        </p:nvSpPr>
        <p:spPr>
          <a:xfrm>
            <a:off x="3639149" y="348100"/>
            <a:ext cx="2251511" cy="17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479" name="Google Shape;479;p48"/>
          <p:cNvCxnSpPr/>
          <p:nvPr/>
        </p:nvCxnSpPr>
        <p:spPr>
          <a:xfrm rot="10800000">
            <a:off x="3808176" y="2379231"/>
            <a:ext cx="1160400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0" name="Google Shape;480;p48"/>
          <p:cNvSpPr/>
          <p:nvPr/>
        </p:nvSpPr>
        <p:spPr>
          <a:xfrm>
            <a:off x="956200" y="687399"/>
            <a:ext cx="1041300" cy="1041000"/>
          </a:xfrm>
          <a:prstGeom prst="decagon">
            <a:avLst>
              <a:gd name="vf" fmla="val 10514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48"/>
          <p:cNvGrpSpPr/>
          <p:nvPr/>
        </p:nvGrpSpPr>
        <p:grpSpPr>
          <a:xfrm rot="-774815">
            <a:off x="1247719" y="927506"/>
            <a:ext cx="458272" cy="560789"/>
            <a:chOff x="5298138" y="1022601"/>
            <a:chExt cx="398502" cy="487649"/>
          </a:xfrm>
        </p:grpSpPr>
        <p:sp>
          <p:nvSpPr>
            <p:cNvPr id="482" name="Google Shape;482;p48"/>
            <p:cNvSpPr/>
            <p:nvPr/>
          </p:nvSpPr>
          <p:spPr>
            <a:xfrm>
              <a:off x="5320891" y="1022601"/>
              <a:ext cx="375749" cy="467076"/>
            </a:xfrm>
            <a:custGeom>
              <a:avLst/>
              <a:gdLst/>
              <a:ahLst/>
              <a:cxnLst/>
              <a:rect l="l" t="t" r="r" b="b"/>
              <a:pathLst>
                <a:path w="15684" h="19494" extrusionOk="0">
                  <a:moveTo>
                    <a:pt x="7253" y="1"/>
                  </a:moveTo>
                  <a:cubicBezTo>
                    <a:pt x="7057" y="1"/>
                    <a:pt x="6897" y="162"/>
                    <a:pt x="6897" y="358"/>
                  </a:cubicBezTo>
                  <a:lnTo>
                    <a:pt x="6897" y="1526"/>
                  </a:lnTo>
                  <a:cubicBezTo>
                    <a:pt x="6897" y="1723"/>
                    <a:pt x="7057" y="1883"/>
                    <a:pt x="7253" y="1883"/>
                  </a:cubicBezTo>
                  <a:lnTo>
                    <a:pt x="7673" y="1883"/>
                  </a:lnTo>
                  <a:cubicBezTo>
                    <a:pt x="7601" y="1937"/>
                    <a:pt x="7557" y="2017"/>
                    <a:pt x="7557" y="2115"/>
                  </a:cubicBezTo>
                  <a:lnTo>
                    <a:pt x="7557" y="4479"/>
                  </a:lnTo>
                  <a:lnTo>
                    <a:pt x="4381" y="4479"/>
                  </a:lnTo>
                  <a:lnTo>
                    <a:pt x="4381" y="2561"/>
                  </a:lnTo>
                  <a:cubicBezTo>
                    <a:pt x="4381" y="2213"/>
                    <a:pt x="4104" y="1937"/>
                    <a:pt x="3765" y="1937"/>
                  </a:cubicBezTo>
                  <a:lnTo>
                    <a:pt x="2052" y="1937"/>
                  </a:lnTo>
                  <a:cubicBezTo>
                    <a:pt x="1990" y="1937"/>
                    <a:pt x="1928" y="1964"/>
                    <a:pt x="1883" y="1999"/>
                  </a:cubicBezTo>
                  <a:lnTo>
                    <a:pt x="1883" y="1411"/>
                  </a:lnTo>
                  <a:cubicBezTo>
                    <a:pt x="1883" y="1214"/>
                    <a:pt x="1722" y="1054"/>
                    <a:pt x="1526" y="1054"/>
                  </a:cubicBezTo>
                  <a:lnTo>
                    <a:pt x="357" y="1054"/>
                  </a:lnTo>
                  <a:cubicBezTo>
                    <a:pt x="161" y="1054"/>
                    <a:pt x="1" y="1214"/>
                    <a:pt x="1" y="1411"/>
                  </a:cubicBezTo>
                  <a:lnTo>
                    <a:pt x="1" y="2579"/>
                  </a:lnTo>
                  <a:cubicBezTo>
                    <a:pt x="1" y="2775"/>
                    <a:pt x="161" y="2936"/>
                    <a:pt x="357" y="2936"/>
                  </a:cubicBezTo>
                  <a:lnTo>
                    <a:pt x="1526" y="2936"/>
                  </a:lnTo>
                  <a:cubicBezTo>
                    <a:pt x="1722" y="2936"/>
                    <a:pt x="1883" y="2775"/>
                    <a:pt x="1883" y="2579"/>
                  </a:cubicBezTo>
                  <a:lnTo>
                    <a:pt x="1883" y="2445"/>
                  </a:lnTo>
                  <a:cubicBezTo>
                    <a:pt x="1928" y="2490"/>
                    <a:pt x="1990" y="2508"/>
                    <a:pt x="2052" y="2508"/>
                  </a:cubicBezTo>
                  <a:lnTo>
                    <a:pt x="3765" y="2508"/>
                  </a:lnTo>
                  <a:cubicBezTo>
                    <a:pt x="3792" y="2508"/>
                    <a:pt x="3810" y="2535"/>
                    <a:pt x="3810" y="2561"/>
                  </a:cubicBezTo>
                  <a:lnTo>
                    <a:pt x="3810" y="4479"/>
                  </a:lnTo>
                  <a:lnTo>
                    <a:pt x="2195" y="4479"/>
                  </a:lnTo>
                  <a:cubicBezTo>
                    <a:pt x="2044" y="4479"/>
                    <a:pt x="1910" y="4560"/>
                    <a:pt x="1821" y="4667"/>
                  </a:cubicBezTo>
                  <a:cubicBezTo>
                    <a:pt x="1749" y="4747"/>
                    <a:pt x="1713" y="4854"/>
                    <a:pt x="1713" y="4970"/>
                  </a:cubicBezTo>
                  <a:lnTo>
                    <a:pt x="1713" y="6335"/>
                  </a:lnTo>
                  <a:lnTo>
                    <a:pt x="1713" y="6924"/>
                  </a:lnTo>
                  <a:lnTo>
                    <a:pt x="1713" y="14792"/>
                  </a:lnTo>
                  <a:cubicBezTo>
                    <a:pt x="1713" y="14917"/>
                    <a:pt x="1812" y="15015"/>
                    <a:pt x="1937" y="15015"/>
                  </a:cubicBezTo>
                  <a:lnTo>
                    <a:pt x="3810" y="15015"/>
                  </a:lnTo>
                  <a:lnTo>
                    <a:pt x="3810" y="16942"/>
                  </a:lnTo>
                  <a:cubicBezTo>
                    <a:pt x="3810" y="16969"/>
                    <a:pt x="3792" y="16995"/>
                    <a:pt x="3765" y="16995"/>
                  </a:cubicBezTo>
                  <a:lnTo>
                    <a:pt x="2052" y="16995"/>
                  </a:lnTo>
                  <a:cubicBezTo>
                    <a:pt x="1990" y="16995"/>
                    <a:pt x="1928" y="17013"/>
                    <a:pt x="1883" y="17058"/>
                  </a:cubicBezTo>
                  <a:lnTo>
                    <a:pt x="1883" y="16924"/>
                  </a:lnTo>
                  <a:cubicBezTo>
                    <a:pt x="1883" y="16728"/>
                    <a:pt x="1722" y="16567"/>
                    <a:pt x="1526" y="16567"/>
                  </a:cubicBezTo>
                  <a:lnTo>
                    <a:pt x="357" y="16567"/>
                  </a:lnTo>
                  <a:cubicBezTo>
                    <a:pt x="161" y="16567"/>
                    <a:pt x="1" y="16728"/>
                    <a:pt x="1" y="16924"/>
                  </a:cubicBezTo>
                  <a:lnTo>
                    <a:pt x="1" y="18093"/>
                  </a:lnTo>
                  <a:cubicBezTo>
                    <a:pt x="1" y="18289"/>
                    <a:pt x="161" y="18441"/>
                    <a:pt x="357" y="18441"/>
                  </a:cubicBezTo>
                  <a:lnTo>
                    <a:pt x="1526" y="18441"/>
                  </a:lnTo>
                  <a:cubicBezTo>
                    <a:pt x="1722" y="18441"/>
                    <a:pt x="1883" y="18289"/>
                    <a:pt x="1883" y="18093"/>
                  </a:cubicBezTo>
                  <a:lnTo>
                    <a:pt x="1883" y="17504"/>
                  </a:lnTo>
                  <a:cubicBezTo>
                    <a:pt x="1928" y="17540"/>
                    <a:pt x="1990" y="17566"/>
                    <a:pt x="2052" y="17566"/>
                  </a:cubicBezTo>
                  <a:lnTo>
                    <a:pt x="3765" y="17566"/>
                  </a:lnTo>
                  <a:cubicBezTo>
                    <a:pt x="4104" y="17566"/>
                    <a:pt x="4381" y="17290"/>
                    <a:pt x="4381" y="16942"/>
                  </a:cubicBezTo>
                  <a:lnTo>
                    <a:pt x="4381" y="15015"/>
                  </a:lnTo>
                  <a:lnTo>
                    <a:pt x="7557" y="15015"/>
                  </a:lnTo>
                  <a:lnTo>
                    <a:pt x="7557" y="17388"/>
                  </a:lnTo>
                  <a:cubicBezTo>
                    <a:pt x="7557" y="17486"/>
                    <a:pt x="7601" y="17566"/>
                    <a:pt x="7673" y="17620"/>
                  </a:cubicBezTo>
                  <a:lnTo>
                    <a:pt x="7253" y="17620"/>
                  </a:lnTo>
                  <a:cubicBezTo>
                    <a:pt x="7057" y="17620"/>
                    <a:pt x="6897" y="17772"/>
                    <a:pt x="6897" y="17968"/>
                  </a:cubicBezTo>
                  <a:lnTo>
                    <a:pt x="6897" y="19145"/>
                  </a:lnTo>
                  <a:cubicBezTo>
                    <a:pt x="6897" y="19342"/>
                    <a:pt x="7057" y="19493"/>
                    <a:pt x="7253" y="19493"/>
                  </a:cubicBezTo>
                  <a:lnTo>
                    <a:pt x="8422" y="19493"/>
                  </a:lnTo>
                  <a:cubicBezTo>
                    <a:pt x="8618" y="19493"/>
                    <a:pt x="8779" y="19342"/>
                    <a:pt x="8779" y="19145"/>
                  </a:cubicBezTo>
                  <a:lnTo>
                    <a:pt x="8779" y="17968"/>
                  </a:lnTo>
                  <a:cubicBezTo>
                    <a:pt x="8779" y="17772"/>
                    <a:pt x="8618" y="17620"/>
                    <a:pt x="8422" y="17620"/>
                  </a:cubicBezTo>
                  <a:lnTo>
                    <a:pt x="8012" y="17620"/>
                  </a:lnTo>
                  <a:cubicBezTo>
                    <a:pt x="8083" y="17566"/>
                    <a:pt x="8128" y="17486"/>
                    <a:pt x="8128" y="17388"/>
                  </a:cubicBezTo>
                  <a:lnTo>
                    <a:pt x="8128" y="15015"/>
                  </a:lnTo>
                  <a:lnTo>
                    <a:pt x="11295" y="15015"/>
                  </a:lnTo>
                  <a:lnTo>
                    <a:pt x="11295" y="16942"/>
                  </a:lnTo>
                  <a:cubicBezTo>
                    <a:pt x="11295" y="17290"/>
                    <a:pt x="11580" y="17566"/>
                    <a:pt x="11919" y="17566"/>
                  </a:cubicBezTo>
                  <a:lnTo>
                    <a:pt x="13623" y="17566"/>
                  </a:lnTo>
                  <a:cubicBezTo>
                    <a:pt x="13694" y="17566"/>
                    <a:pt x="13748" y="17540"/>
                    <a:pt x="13802" y="17504"/>
                  </a:cubicBezTo>
                  <a:lnTo>
                    <a:pt x="13802" y="18093"/>
                  </a:lnTo>
                  <a:cubicBezTo>
                    <a:pt x="13802" y="18289"/>
                    <a:pt x="13962" y="18441"/>
                    <a:pt x="14158" y="18441"/>
                  </a:cubicBezTo>
                  <a:lnTo>
                    <a:pt x="15327" y="18441"/>
                  </a:lnTo>
                  <a:cubicBezTo>
                    <a:pt x="15523" y="18441"/>
                    <a:pt x="15684" y="18289"/>
                    <a:pt x="15684" y="18093"/>
                  </a:cubicBezTo>
                  <a:lnTo>
                    <a:pt x="15684" y="16924"/>
                  </a:lnTo>
                  <a:cubicBezTo>
                    <a:pt x="15684" y="16728"/>
                    <a:pt x="15523" y="16567"/>
                    <a:pt x="15327" y="16567"/>
                  </a:cubicBezTo>
                  <a:lnTo>
                    <a:pt x="14158" y="16567"/>
                  </a:lnTo>
                  <a:cubicBezTo>
                    <a:pt x="13962" y="16567"/>
                    <a:pt x="13802" y="16728"/>
                    <a:pt x="13802" y="16924"/>
                  </a:cubicBezTo>
                  <a:lnTo>
                    <a:pt x="13802" y="17058"/>
                  </a:lnTo>
                  <a:cubicBezTo>
                    <a:pt x="13748" y="17013"/>
                    <a:pt x="13694" y="16995"/>
                    <a:pt x="13623" y="16995"/>
                  </a:cubicBezTo>
                  <a:lnTo>
                    <a:pt x="11919" y="16995"/>
                  </a:lnTo>
                  <a:cubicBezTo>
                    <a:pt x="11892" y="16995"/>
                    <a:pt x="11866" y="16969"/>
                    <a:pt x="11866" y="16942"/>
                  </a:cubicBezTo>
                  <a:lnTo>
                    <a:pt x="11866" y="15015"/>
                  </a:lnTo>
                  <a:lnTo>
                    <a:pt x="13748" y="15015"/>
                  </a:lnTo>
                  <a:cubicBezTo>
                    <a:pt x="13873" y="15015"/>
                    <a:pt x="13971" y="14917"/>
                    <a:pt x="13971" y="14792"/>
                  </a:cubicBezTo>
                  <a:lnTo>
                    <a:pt x="13971" y="6924"/>
                  </a:lnTo>
                  <a:lnTo>
                    <a:pt x="13971" y="4970"/>
                  </a:lnTo>
                  <a:cubicBezTo>
                    <a:pt x="13971" y="4836"/>
                    <a:pt x="13917" y="4711"/>
                    <a:pt x="13828" y="4622"/>
                  </a:cubicBezTo>
                  <a:cubicBezTo>
                    <a:pt x="13739" y="4542"/>
                    <a:pt x="13614" y="4479"/>
                    <a:pt x="13480" y="4479"/>
                  </a:cubicBezTo>
                  <a:lnTo>
                    <a:pt x="11866" y="4479"/>
                  </a:lnTo>
                  <a:lnTo>
                    <a:pt x="11866" y="2561"/>
                  </a:lnTo>
                  <a:cubicBezTo>
                    <a:pt x="11866" y="2535"/>
                    <a:pt x="11892" y="2508"/>
                    <a:pt x="11919" y="2508"/>
                  </a:cubicBezTo>
                  <a:lnTo>
                    <a:pt x="13623" y="2508"/>
                  </a:lnTo>
                  <a:cubicBezTo>
                    <a:pt x="13694" y="2508"/>
                    <a:pt x="13748" y="2490"/>
                    <a:pt x="13802" y="2445"/>
                  </a:cubicBezTo>
                  <a:lnTo>
                    <a:pt x="13802" y="2579"/>
                  </a:lnTo>
                  <a:cubicBezTo>
                    <a:pt x="13802" y="2775"/>
                    <a:pt x="13962" y="2936"/>
                    <a:pt x="14158" y="2936"/>
                  </a:cubicBezTo>
                  <a:lnTo>
                    <a:pt x="15327" y="2936"/>
                  </a:lnTo>
                  <a:cubicBezTo>
                    <a:pt x="15523" y="2936"/>
                    <a:pt x="15684" y="2775"/>
                    <a:pt x="15684" y="2579"/>
                  </a:cubicBezTo>
                  <a:lnTo>
                    <a:pt x="15684" y="1411"/>
                  </a:lnTo>
                  <a:cubicBezTo>
                    <a:pt x="15684" y="1214"/>
                    <a:pt x="15523" y="1054"/>
                    <a:pt x="15327" y="1054"/>
                  </a:cubicBezTo>
                  <a:lnTo>
                    <a:pt x="14158" y="1054"/>
                  </a:lnTo>
                  <a:cubicBezTo>
                    <a:pt x="13962" y="1054"/>
                    <a:pt x="13802" y="1214"/>
                    <a:pt x="13802" y="1411"/>
                  </a:cubicBezTo>
                  <a:lnTo>
                    <a:pt x="13802" y="1999"/>
                  </a:lnTo>
                  <a:cubicBezTo>
                    <a:pt x="13748" y="1964"/>
                    <a:pt x="13694" y="1937"/>
                    <a:pt x="13623" y="1937"/>
                  </a:cubicBezTo>
                  <a:lnTo>
                    <a:pt x="11919" y="1937"/>
                  </a:lnTo>
                  <a:cubicBezTo>
                    <a:pt x="11580" y="1937"/>
                    <a:pt x="11295" y="2213"/>
                    <a:pt x="11295" y="2561"/>
                  </a:cubicBezTo>
                  <a:lnTo>
                    <a:pt x="11295" y="4479"/>
                  </a:lnTo>
                  <a:lnTo>
                    <a:pt x="8128" y="4479"/>
                  </a:lnTo>
                  <a:lnTo>
                    <a:pt x="8128" y="2115"/>
                  </a:lnTo>
                  <a:cubicBezTo>
                    <a:pt x="8128" y="2017"/>
                    <a:pt x="8083" y="1937"/>
                    <a:pt x="8012" y="1883"/>
                  </a:cubicBezTo>
                  <a:lnTo>
                    <a:pt x="8422" y="1883"/>
                  </a:lnTo>
                  <a:cubicBezTo>
                    <a:pt x="8618" y="1883"/>
                    <a:pt x="8779" y="1723"/>
                    <a:pt x="8779" y="1526"/>
                  </a:cubicBezTo>
                  <a:lnTo>
                    <a:pt x="8779" y="358"/>
                  </a:lnTo>
                  <a:cubicBezTo>
                    <a:pt x="8779" y="162"/>
                    <a:pt x="8618" y="1"/>
                    <a:pt x="8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3" name="Google Shape;483;p48"/>
            <p:cNvGrpSpPr/>
            <p:nvPr/>
          </p:nvGrpSpPr>
          <p:grpSpPr>
            <a:xfrm>
              <a:off x="5298138" y="1033825"/>
              <a:ext cx="385875" cy="476425"/>
              <a:chOff x="5298125" y="1003125"/>
              <a:chExt cx="385875" cy="476425"/>
            </a:xfrm>
          </p:grpSpPr>
          <p:sp>
            <p:nvSpPr>
              <p:cNvPr id="484" name="Google Shape;484;p48"/>
              <p:cNvSpPr/>
              <p:nvPr/>
            </p:nvSpPr>
            <p:spPr>
              <a:xfrm>
                <a:off x="5298125" y="1319600"/>
                <a:ext cx="233100" cy="159950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6398" extrusionOk="0">
                    <a:moveTo>
                      <a:pt x="1722" y="3614"/>
                    </a:moveTo>
                    <a:cubicBezTo>
                      <a:pt x="1758" y="3614"/>
                      <a:pt x="1785" y="3641"/>
                      <a:pt x="1785" y="3667"/>
                    </a:cubicBezTo>
                    <a:lnTo>
                      <a:pt x="1785" y="4782"/>
                    </a:lnTo>
                    <a:cubicBezTo>
                      <a:pt x="1785" y="4809"/>
                      <a:pt x="1758" y="4836"/>
                      <a:pt x="1722" y="4836"/>
                    </a:cubicBezTo>
                    <a:lnTo>
                      <a:pt x="616" y="4836"/>
                    </a:lnTo>
                    <a:cubicBezTo>
                      <a:pt x="581" y="4836"/>
                      <a:pt x="554" y="4809"/>
                      <a:pt x="554" y="4782"/>
                    </a:cubicBezTo>
                    <a:lnTo>
                      <a:pt x="554" y="3667"/>
                    </a:lnTo>
                    <a:cubicBezTo>
                      <a:pt x="554" y="3641"/>
                      <a:pt x="581" y="3614"/>
                      <a:pt x="616" y="3614"/>
                    </a:cubicBezTo>
                    <a:close/>
                    <a:moveTo>
                      <a:pt x="8270" y="4613"/>
                    </a:moveTo>
                    <a:cubicBezTo>
                      <a:pt x="8306" y="4613"/>
                      <a:pt x="8324" y="4640"/>
                      <a:pt x="8324" y="4666"/>
                    </a:cubicBezTo>
                    <a:lnTo>
                      <a:pt x="8324" y="5782"/>
                    </a:lnTo>
                    <a:cubicBezTo>
                      <a:pt x="8324" y="5808"/>
                      <a:pt x="8306" y="5835"/>
                      <a:pt x="8270" y="5835"/>
                    </a:cubicBezTo>
                    <a:lnTo>
                      <a:pt x="7164" y="5835"/>
                    </a:lnTo>
                    <a:cubicBezTo>
                      <a:pt x="7129" y="5835"/>
                      <a:pt x="7102" y="5808"/>
                      <a:pt x="7102" y="5782"/>
                    </a:cubicBezTo>
                    <a:lnTo>
                      <a:pt x="7102" y="4666"/>
                    </a:lnTo>
                    <a:cubicBezTo>
                      <a:pt x="7102" y="4640"/>
                      <a:pt x="7129" y="4613"/>
                      <a:pt x="7164" y="4613"/>
                    </a:cubicBezTo>
                    <a:close/>
                    <a:moveTo>
                      <a:pt x="1901" y="1"/>
                    </a:moveTo>
                    <a:cubicBezTo>
                      <a:pt x="1749" y="1"/>
                      <a:pt x="1624" y="126"/>
                      <a:pt x="1624" y="277"/>
                    </a:cubicBezTo>
                    <a:lnTo>
                      <a:pt x="1624" y="1651"/>
                    </a:lnTo>
                    <a:cubicBezTo>
                      <a:pt x="1624" y="1928"/>
                      <a:pt x="1838" y="2142"/>
                      <a:pt x="2115" y="2142"/>
                    </a:cubicBezTo>
                    <a:lnTo>
                      <a:pt x="3774" y="2142"/>
                    </a:lnTo>
                    <a:lnTo>
                      <a:pt x="3774" y="3899"/>
                    </a:lnTo>
                    <a:cubicBezTo>
                      <a:pt x="3774" y="3926"/>
                      <a:pt x="3756" y="3944"/>
                      <a:pt x="3730" y="3944"/>
                    </a:cubicBezTo>
                    <a:lnTo>
                      <a:pt x="2338" y="3944"/>
                    </a:lnTo>
                    <a:lnTo>
                      <a:pt x="2338" y="3667"/>
                    </a:lnTo>
                    <a:cubicBezTo>
                      <a:pt x="2338" y="3328"/>
                      <a:pt x="2061" y="3052"/>
                      <a:pt x="1722" y="3052"/>
                    </a:cubicBezTo>
                    <a:lnTo>
                      <a:pt x="616" y="3052"/>
                    </a:lnTo>
                    <a:cubicBezTo>
                      <a:pt x="277" y="3052"/>
                      <a:pt x="1" y="3328"/>
                      <a:pt x="1" y="3667"/>
                    </a:cubicBezTo>
                    <a:lnTo>
                      <a:pt x="1" y="4782"/>
                    </a:lnTo>
                    <a:cubicBezTo>
                      <a:pt x="1" y="5121"/>
                      <a:pt x="277" y="5398"/>
                      <a:pt x="616" y="5398"/>
                    </a:cubicBezTo>
                    <a:lnTo>
                      <a:pt x="1722" y="5398"/>
                    </a:lnTo>
                    <a:cubicBezTo>
                      <a:pt x="2061" y="5398"/>
                      <a:pt x="2338" y="5121"/>
                      <a:pt x="2338" y="4782"/>
                    </a:cubicBezTo>
                    <a:lnTo>
                      <a:pt x="2338" y="4506"/>
                    </a:lnTo>
                    <a:lnTo>
                      <a:pt x="3730" y="4506"/>
                    </a:lnTo>
                    <a:cubicBezTo>
                      <a:pt x="4069" y="4506"/>
                      <a:pt x="4336" y="4229"/>
                      <a:pt x="4336" y="3899"/>
                    </a:cubicBezTo>
                    <a:lnTo>
                      <a:pt x="4336" y="2142"/>
                    </a:lnTo>
                    <a:lnTo>
                      <a:pt x="7441" y="2142"/>
                    </a:lnTo>
                    <a:lnTo>
                      <a:pt x="7441" y="4051"/>
                    </a:lnTo>
                    <a:lnTo>
                      <a:pt x="7164" y="4051"/>
                    </a:lnTo>
                    <a:cubicBezTo>
                      <a:pt x="6825" y="4051"/>
                      <a:pt x="6549" y="4327"/>
                      <a:pt x="6549" y="4666"/>
                    </a:cubicBezTo>
                    <a:lnTo>
                      <a:pt x="6549" y="5782"/>
                    </a:lnTo>
                    <a:cubicBezTo>
                      <a:pt x="6549" y="6121"/>
                      <a:pt x="6825" y="6397"/>
                      <a:pt x="7164" y="6397"/>
                    </a:cubicBezTo>
                    <a:lnTo>
                      <a:pt x="8270" y="6397"/>
                    </a:lnTo>
                    <a:cubicBezTo>
                      <a:pt x="8609" y="6397"/>
                      <a:pt x="8886" y="6121"/>
                      <a:pt x="8886" y="5782"/>
                    </a:cubicBezTo>
                    <a:lnTo>
                      <a:pt x="8886" y="4666"/>
                    </a:lnTo>
                    <a:cubicBezTo>
                      <a:pt x="8886" y="4327"/>
                      <a:pt x="8609" y="4051"/>
                      <a:pt x="8270" y="4051"/>
                    </a:cubicBezTo>
                    <a:lnTo>
                      <a:pt x="7994" y="4051"/>
                    </a:lnTo>
                    <a:lnTo>
                      <a:pt x="7994" y="2142"/>
                    </a:lnTo>
                    <a:lnTo>
                      <a:pt x="9047" y="2142"/>
                    </a:lnTo>
                    <a:cubicBezTo>
                      <a:pt x="9198" y="2142"/>
                      <a:pt x="9323" y="2017"/>
                      <a:pt x="9323" y="1865"/>
                    </a:cubicBezTo>
                    <a:cubicBezTo>
                      <a:pt x="9323" y="1714"/>
                      <a:pt x="9198" y="1589"/>
                      <a:pt x="9047" y="1589"/>
                    </a:cubicBezTo>
                    <a:lnTo>
                      <a:pt x="2177" y="1589"/>
                    </a:lnTo>
                    <a:lnTo>
                      <a:pt x="2177" y="277"/>
                    </a:lnTo>
                    <a:cubicBezTo>
                      <a:pt x="2177" y="126"/>
                      <a:pt x="2053" y="1"/>
                      <a:pt x="19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48"/>
              <p:cNvSpPr/>
              <p:nvPr/>
            </p:nvSpPr>
            <p:spPr>
              <a:xfrm>
                <a:off x="5377750" y="1132050"/>
                <a:ext cx="154350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6174" h="563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86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5897" y="562"/>
                    </a:lnTo>
                    <a:cubicBezTo>
                      <a:pt x="6049" y="562"/>
                      <a:pt x="6174" y="437"/>
                      <a:pt x="6174" y="286"/>
                    </a:cubicBezTo>
                    <a:cubicBezTo>
                      <a:pt x="6174" y="125"/>
                      <a:pt x="6049" y="0"/>
                      <a:pt x="58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48"/>
              <p:cNvSpPr/>
              <p:nvPr/>
            </p:nvSpPr>
            <p:spPr>
              <a:xfrm>
                <a:off x="5547700" y="1130925"/>
                <a:ext cx="138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90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13"/>
                    </a:lnTo>
                    <a:cubicBezTo>
                      <a:pt x="0" y="465"/>
                      <a:pt x="125" y="589"/>
                      <a:pt x="277" y="589"/>
                    </a:cubicBezTo>
                    <a:cubicBezTo>
                      <a:pt x="429" y="589"/>
                      <a:pt x="553" y="465"/>
                      <a:pt x="553" y="313"/>
                    </a:cubicBezTo>
                    <a:lnTo>
                      <a:pt x="553" y="277"/>
                    </a:lnTo>
                    <a:cubicBezTo>
                      <a:pt x="553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48"/>
              <p:cNvSpPr/>
              <p:nvPr/>
            </p:nvSpPr>
            <p:spPr>
              <a:xfrm>
                <a:off x="5569100" y="1130925"/>
                <a:ext cx="138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90" extrusionOk="0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313"/>
                    </a:lnTo>
                    <a:cubicBezTo>
                      <a:pt x="1" y="465"/>
                      <a:pt x="126" y="589"/>
                      <a:pt x="277" y="589"/>
                    </a:cubicBezTo>
                    <a:cubicBezTo>
                      <a:pt x="429" y="589"/>
                      <a:pt x="554" y="465"/>
                      <a:pt x="554" y="313"/>
                    </a:cubicBezTo>
                    <a:lnTo>
                      <a:pt x="554" y="277"/>
                    </a:lnTo>
                    <a:cubicBezTo>
                      <a:pt x="554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48"/>
              <p:cNvSpPr/>
              <p:nvPr/>
            </p:nvSpPr>
            <p:spPr>
              <a:xfrm>
                <a:off x="5590525" y="1130925"/>
                <a:ext cx="138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90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13"/>
                    </a:lnTo>
                    <a:cubicBezTo>
                      <a:pt x="0" y="465"/>
                      <a:pt x="125" y="589"/>
                      <a:pt x="277" y="589"/>
                    </a:cubicBezTo>
                    <a:cubicBezTo>
                      <a:pt x="428" y="589"/>
                      <a:pt x="553" y="465"/>
                      <a:pt x="553" y="313"/>
                    </a:cubicBezTo>
                    <a:lnTo>
                      <a:pt x="553" y="277"/>
                    </a:lnTo>
                    <a:cubicBezTo>
                      <a:pt x="553" y="126"/>
                      <a:pt x="42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48"/>
              <p:cNvSpPr/>
              <p:nvPr/>
            </p:nvSpPr>
            <p:spPr>
              <a:xfrm>
                <a:off x="5298125" y="1003125"/>
                <a:ext cx="385875" cy="302000"/>
              </a:xfrm>
              <a:custGeom>
                <a:avLst/>
                <a:gdLst/>
                <a:ahLst/>
                <a:cxnLst/>
                <a:rect l="l" t="t" r="r" b="b"/>
                <a:pathLst>
                  <a:path w="15435" h="12080" extrusionOk="0">
                    <a:moveTo>
                      <a:pt x="8270" y="563"/>
                    </a:moveTo>
                    <a:cubicBezTo>
                      <a:pt x="8306" y="563"/>
                      <a:pt x="8324" y="590"/>
                      <a:pt x="8324" y="616"/>
                    </a:cubicBezTo>
                    <a:lnTo>
                      <a:pt x="8324" y="1732"/>
                    </a:lnTo>
                    <a:cubicBezTo>
                      <a:pt x="8324" y="1758"/>
                      <a:pt x="8306" y="1785"/>
                      <a:pt x="8270" y="1785"/>
                    </a:cubicBezTo>
                    <a:lnTo>
                      <a:pt x="7164" y="1785"/>
                    </a:lnTo>
                    <a:cubicBezTo>
                      <a:pt x="7129" y="1785"/>
                      <a:pt x="7102" y="1758"/>
                      <a:pt x="7102" y="1732"/>
                    </a:cubicBezTo>
                    <a:lnTo>
                      <a:pt x="7102" y="616"/>
                    </a:lnTo>
                    <a:cubicBezTo>
                      <a:pt x="7102" y="590"/>
                      <a:pt x="7129" y="563"/>
                      <a:pt x="7164" y="563"/>
                    </a:cubicBezTo>
                    <a:close/>
                    <a:moveTo>
                      <a:pt x="1722" y="1562"/>
                    </a:moveTo>
                    <a:cubicBezTo>
                      <a:pt x="1758" y="1562"/>
                      <a:pt x="1785" y="1589"/>
                      <a:pt x="1785" y="1616"/>
                    </a:cubicBezTo>
                    <a:lnTo>
                      <a:pt x="1785" y="2731"/>
                    </a:lnTo>
                    <a:cubicBezTo>
                      <a:pt x="1785" y="2757"/>
                      <a:pt x="1758" y="2784"/>
                      <a:pt x="1722" y="2784"/>
                    </a:cubicBezTo>
                    <a:lnTo>
                      <a:pt x="616" y="2784"/>
                    </a:lnTo>
                    <a:cubicBezTo>
                      <a:pt x="581" y="2784"/>
                      <a:pt x="554" y="2757"/>
                      <a:pt x="554" y="2731"/>
                    </a:cubicBezTo>
                    <a:lnTo>
                      <a:pt x="554" y="1616"/>
                    </a:lnTo>
                    <a:cubicBezTo>
                      <a:pt x="554" y="1589"/>
                      <a:pt x="581" y="1562"/>
                      <a:pt x="616" y="1562"/>
                    </a:cubicBezTo>
                    <a:close/>
                    <a:moveTo>
                      <a:pt x="14819" y="1562"/>
                    </a:moveTo>
                    <a:cubicBezTo>
                      <a:pt x="14845" y="1562"/>
                      <a:pt x="14872" y="1589"/>
                      <a:pt x="14872" y="1616"/>
                    </a:cubicBezTo>
                    <a:lnTo>
                      <a:pt x="14872" y="2731"/>
                    </a:lnTo>
                    <a:cubicBezTo>
                      <a:pt x="14872" y="2757"/>
                      <a:pt x="14845" y="2784"/>
                      <a:pt x="14819" y="2784"/>
                    </a:cubicBezTo>
                    <a:lnTo>
                      <a:pt x="13703" y="2784"/>
                    </a:lnTo>
                    <a:cubicBezTo>
                      <a:pt x="13677" y="2784"/>
                      <a:pt x="13650" y="2757"/>
                      <a:pt x="13650" y="2731"/>
                    </a:cubicBezTo>
                    <a:lnTo>
                      <a:pt x="13650" y="1616"/>
                    </a:lnTo>
                    <a:cubicBezTo>
                      <a:pt x="13650" y="1589"/>
                      <a:pt x="13677" y="1562"/>
                      <a:pt x="13703" y="1562"/>
                    </a:cubicBezTo>
                    <a:close/>
                    <a:moveTo>
                      <a:pt x="13070" y="4809"/>
                    </a:moveTo>
                    <a:cubicBezTo>
                      <a:pt x="13168" y="4809"/>
                      <a:pt x="13248" y="4890"/>
                      <a:pt x="13248" y="4997"/>
                    </a:cubicBezTo>
                    <a:lnTo>
                      <a:pt x="13248" y="6005"/>
                    </a:lnTo>
                    <a:lnTo>
                      <a:pt x="2177" y="6005"/>
                    </a:lnTo>
                    <a:lnTo>
                      <a:pt x="2177" y="4997"/>
                    </a:lnTo>
                    <a:cubicBezTo>
                      <a:pt x="2177" y="4890"/>
                      <a:pt x="2267" y="4809"/>
                      <a:pt x="2365" y="4809"/>
                    </a:cubicBezTo>
                    <a:close/>
                    <a:moveTo>
                      <a:pt x="7164" y="1"/>
                    </a:moveTo>
                    <a:cubicBezTo>
                      <a:pt x="6825" y="1"/>
                      <a:pt x="6549" y="277"/>
                      <a:pt x="6549" y="616"/>
                    </a:cubicBezTo>
                    <a:lnTo>
                      <a:pt x="6549" y="1732"/>
                    </a:lnTo>
                    <a:cubicBezTo>
                      <a:pt x="6549" y="2071"/>
                      <a:pt x="6825" y="2347"/>
                      <a:pt x="7164" y="2347"/>
                    </a:cubicBezTo>
                    <a:lnTo>
                      <a:pt x="7441" y="2347"/>
                    </a:lnTo>
                    <a:lnTo>
                      <a:pt x="7441" y="4256"/>
                    </a:lnTo>
                    <a:lnTo>
                      <a:pt x="4336" y="4256"/>
                    </a:lnTo>
                    <a:lnTo>
                      <a:pt x="4336" y="2499"/>
                    </a:lnTo>
                    <a:cubicBezTo>
                      <a:pt x="4336" y="2169"/>
                      <a:pt x="4069" y="1892"/>
                      <a:pt x="3730" y="1892"/>
                    </a:cubicBezTo>
                    <a:lnTo>
                      <a:pt x="2338" y="1892"/>
                    </a:lnTo>
                    <a:lnTo>
                      <a:pt x="2338" y="1616"/>
                    </a:lnTo>
                    <a:cubicBezTo>
                      <a:pt x="2338" y="1277"/>
                      <a:pt x="2061" y="1000"/>
                      <a:pt x="1722" y="1000"/>
                    </a:cubicBezTo>
                    <a:lnTo>
                      <a:pt x="616" y="1000"/>
                    </a:lnTo>
                    <a:cubicBezTo>
                      <a:pt x="277" y="1000"/>
                      <a:pt x="1" y="1277"/>
                      <a:pt x="1" y="1616"/>
                    </a:cubicBezTo>
                    <a:lnTo>
                      <a:pt x="1" y="2731"/>
                    </a:lnTo>
                    <a:cubicBezTo>
                      <a:pt x="1" y="3070"/>
                      <a:pt x="277" y="3346"/>
                      <a:pt x="616" y="3346"/>
                    </a:cubicBezTo>
                    <a:lnTo>
                      <a:pt x="1722" y="3346"/>
                    </a:lnTo>
                    <a:cubicBezTo>
                      <a:pt x="2061" y="3346"/>
                      <a:pt x="2338" y="3070"/>
                      <a:pt x="2338" y="2731"/>
                    </a:cubicBezTo>
                    <a:lnTo>
                      <a:pt x="2338" y="2454"/>
                    </a:lnTo>
                    <a:lnTo>
                      <a:pt x="3730" y="2454"/>
                    </a:lnTo>
                    <a:cubicBezTo>
                      <a:pt x="3756" y="2454"/>
                      <a:pt x="3774" y="2472"/>
                      <a:pt x="3774" y="2499"/>
                    </a:cubicBezTo>
                    <a:lnTo>
                      <a:pt x="3774" y="4256"/>
                    </a:lnTo>
                    <a:lnTo>
                      <a:pt x="2365" y="4256"/>
                    </a:lnTo>
                    <a:cubicBezTo>
                      <a:pt x="1954" y="4256"/>
                      <a:pt x="1624" y="4586"/>
                      <a:pt x="1624" y="4997"/>
                    </a:cubicBezTo>
                    <a:lnTo>
                      <a:pt x="1624" y="11803"/>
                    </a:lnTo>
                    <a:cubicBezTo>
                      <a:pt x="1624" y="11955"/>
                      <a:pt x="1749" y="12080"/>
                      <a:pt x="1901" y="12080"/>
                    </a:cubicBezTo>
                    <a:cubicBezTo>
                      <a:pt x="2053" y="12080"/>
                      <a:pt x="2177" y="11955"/>
                      <a:pt x="2177" y="11803"/>
                    </a:cubicBezTo>
                    <a:lnTo>
                      <a:pt x="2177" y="6567"/>
                    </a:lnTo>
                    <a:lnTo>
                      <a:pt x="13248" y="6567"/>
                    </a:lnTo>
                    <a:lnTo>
                      <a:pt x="13248" y="7682"/>
                    </a:lnTo>
                    <a:cubicBezTo>
                      <a:pt x="13248" y="7834"/>
                      <a:pt x="13373" y="7958"/>
                      <a:pt x="13534" y="7958"/>
                    </a:cubicBezTo>
                    <a:cubicBezTo>
                      <a:pt x="13686" y="7958"/>
                      <a:pt x="13810" y="7834"/>
                      <a:pt x="13810" y="7682"/>
                    </a:cubicBezTo>
                    <a:lnTo>
                      <a:pt x="13810" y="4997"/>
                    </a:lnTo>
                    <a:cubicBezTo>
                      <a:pt x="13810" y="4586"/>
                      <a:pt x="13480" y="4256"/>
                      <a:pt x="13070" y="4256"/>
                    </a:cubicBezTo>
                    <a:lnTo>
                      <a:pt x="11652" y="4256"/>
                    </a:lnTo>
                    <a:lnTo>
                      <a:pt x="11652" y="2499"/>
                    </a:lnTo>
                    <a:cubicBezTo>
                      <a:pt x="11652" y="2472"/>
                      <a:pt x="11678" y="2454"/>
                      <a:pt x="11696" y="2454"/>
                    </a:cubicBezTo>
                    <a:lnTo>
                      <a:pt x="13088" y="2454"/>
                    </a:lnTo>
                    <a:lnTo>
                      <a:pt x="13088" y="2731"/>
                    </a:lnTo>
                    <a:cubicBezTo>
                      <a:pt x="13088" y="3070"/>
                      <a:pt x="13364" y="3346"/>
                      <a:pt x="13703" y="3346"/>
                    </a:cubicBezTo>
                    <a:lnTo>
                      <a:pt x="14819" y="3346"/>
                    </a:lnTo>
                    <a:cubicBezTo>
                      <a:pt x="15158" y="3346"/>
                      <a:pt x="15434" y="3070"/>
                      <a:pt x="15434" y="2731"/>
                    </a:cubicBezTo>
                    <a:lnTo>
                      <a:pt x="15434" y="1616"/>
                    </a:lnTo>
                    <a:cubicBezTo>
                      <a:pt x="15434" y="1277"/>
                      <a:pt x="15158" y="1000"/>
                      <a:pt x="14819" y="1000"/>
                    </a:cubicBezTo>
                    <a:lnTo>
                      <a:pt x="13703" y="1000"/>
                    </a:lnTo>
                    <a:cubicBezTo>
                      <a:pt x="13364" y="1000"/>
                      <a:pt x="13088" y="1277"/>
                      <a:pt x="13088" y="1616"/>
                    </a:cubicBezTo>
                    <a:lnTo>
                      <a:pt x="13088" y="1892"/>
                    </a:lnTo>
                    <a:lnTo>
                      <a:pt x="11696" y="1892"/>
                    </a:lnTo>
                    <a:cubicBezTo>
                      <a:pt x="11366" y="1892"/>
                      <a:pt x="11098" y="2169"/>
                      <a:pt x="11098" y="2499"/>
                    </a:cubicBezTo>
                    <a:lnTo>
                      <a:pt x="11098" y="4256"/>
                    </a:lnTo>
                    <a:lnTo>
                      <a:pt x="7994" y="4256"/>
                    </a:lnTo>
                    <a:lnTo>
                      <a:pt x="7994" y="2347"/>
                    </a:lnTo>
                    <a:lnTo>
                      <a:pt x="8270" y="2347"/>
                    </a:lnTo>
                    <a:cubicBezTo>
                      <a:pt x="8609" y="2347"/>
                      <a:pt x="8886" y="2071"/>
                      <a:pt x="8886" y="1732"/>
                    </a:cubicBezTo>
                    <a:lnTo>
                      <a:pt x="8886" y="616"/>
                    </a:lnTo>
                    <a:cubicBezTo>
                      <a:pt x="8886" y="277"/>
                      <a:pt x="8609" y="1"/>
                      <a:pt x="82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48"/>
              <p:cNvSpPr/>
              <p:nvPr/>
            </p:nvSpPr>
            <p:spPr>
              <a:xfrm>
                <a:off x="5545700" y="1216575"/>
                <a:ext cx="138300" cy="237975"/>
              </a:xfrm>
              <a:custGeom>
                <a:avLst/>
                <a:gdLst/>
                <a:ahLst/>
                <a:cxnLst/>
                <a:rect l="l" t="t" r="r" b="b"/>
                <a:pathLst>
                  <a:path w="5532" h="9519" extrusionOk="0">
                    <a:moveTo>
                      <a:pt x="4916" y="7735"/>
                    </a:moveTo>
                    <a:cubicBezTo>
                      <a:pt x="4942" y="7735"/>
                      <a:pt x="4969" y="7762"/>
                      <a:pt x="4969" y="7788"/>
                    </a:cubicBezTo>
                    <a:lnTo>
                      <a:pt x="4969" y="8903"/>
                    </a:lnTo>
                    <a:cubicBezTo>
                      <a:pt x="4969" y="8930"/>
                      <a:pt x="4942" y="8957"/>
                      <a:pt x="4916" y="8957"/>
                    </a:cubicBezTo>
                    <a:lnTo>
                      <a:pt x="3800" y="8957"/>
                    </a:lnTo>
                    <a:cubicBezTo>
                      <a:pt x="3774" y="8957"/>
                      <a:pt x="3747" y="8930"/>
                      <a:pt x="3747" y="8903"/>
                    </a:cubicBezTo>
                    <a:lnTo>
                      <a:pt x="3747" y="7788"/>
                    </a:lnTo>
                    <a:cubicBezTo>
                      <a:pt x="3747" y="7762"/>
                      <a:pt x="3774" y="7735"/>
                      <a:pt x="3800" y="7735"/>
                    </a:cubicBezTo>
                    <a:close/>
                    <a:moveTo>
                      <a:pt x="3631" y="0"/>
                    </a:moveTo>
                    <a:cubicBezTo>
                      <a:pt x="3470" y="0"/>
                      <a:pt x="3345" y="125"/>
                      <a:pt x="3345" y="286"/>
                    </a:cubicBezTo>
                    <a:lnTo>
                      <a:pt x="3345" y="5710"/>
                    </a:lnTo>
                    <a:lnTo>
                      <a:pt x="277" y="5710"/>
                    </a:lnTo>
                    <a:cubicBezTo>
                      <a:pt x="125" y="5710"/>
                      <a:pt x="0" y="5835"/>
                      <a:pt x="0" y="5986"/>
                    </a:cubicBezTo>
                    <a:cubicBezTo>
                      <a:pt x="0" y="6138"/>
                      <a:pt x="125" y="6263"/>
                      <a:pt x="277" y="6263"/>
                    </a:cubicBezTo>
                    <a:lnTo>
                      <a:pt x="1195" y="6263"/>
                    </a:lnTo>
                    <a:lnTo>
                      <a:pt x="1195" y="8020"/>
                    </a:lnTo>
                    <a:cubicBezTo>
                      <a:pt x="1195" y="8350"/>
                      <a:pt x="1463" y="8627"/>
                      <a:pt x="1793" y="8627"/>
                    </a:cubicBezTo>
                    <a:lnTo>
                      <a:pt x="3185" y="8627"/>
                    </a:lnTo>
                    <a:lnTo>
                      <a:pt x="3185" y="8903"/>
                    </a:lnTo>
                    <a:cubicBezTo>
                      <a:pt x="3185" y="9242"/>
                      <a:pt x="3461" y="9519"/>
                      <a:pt x="3800" y="9519"/>
                    </a:cubicBezTo>
                    <a:lnTo>
                      <a:pt x="4916" y="9519"/>
                    </a:lnTo>
                    <a:cubicBezTo>
                      <a:pt x="5255" y="9519"/>
                      <a:pt x="5531" y="9242"/>
                      <a:pt x="5531" y="8903"/>
                    </a:cubicBezTo>
                    <a:lnTo>
                      <a:pt x="5531" y="7788"/>
                    </a:lnTo>
                    <a:cubicBezTo>
                      <a:pt x="5531" y="7449"/>
                      <a:pt x="5255" y="7173"/>
                      <a:pt x="4916" y="7173"/>
                    </a:cubicBezTo>
                    <a:lnTo>
                      <a:pt x="3800" y="7173"/>
                    </a:lnTo>
                    <a:cubicBezTo>
                      <a:pt x="3461" y="7173"/>
                      <a:pt x="3185" y="7449"/>
                      <a:pt x="3185" y="7788"/>
                    </a:cubicBezTo>
                    <a:lnTo>
                      <a:pt x="3185" y="8065"/>
                    </a:lnTo>
                    <a:lnTo>
                      <a:pt x="1793" y="8065"/>
                    </a:lnTo>
                    <a:cubicBezTo>
                      <a:pt x="1775" y="8065"/>
                      <a:pt x="1749" y="8047"/>
                      <a:pt x="1749" y="8020"/>
                    </a:cubicBezTo>
                    <a:lnTo>
                      <a:pt x="1749" y="6263"/>
                    </a:lnTo>
                    <a:lnTo>
                      <a:pt x="3417" y="6263"/>
                    </a:lnTo>
                    <a:cubicBezTo>
                      <a:pt x="3684" y="6263"/>
                      <a:pt x="3907" y="6049"/>
                      <a:pt x="3907" y="5772"/>
                    </a:cubicBezTo>
                    <a:lnTo>
                      <a:pt x="3907" y="286"/>
                    </a:lnTo>
                    <a:cubicBezTo>
                      <a:pt x="3907" y="125"/>
                      <a:pt x="3783" y="0"/>
                      <a:pt x="3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48"/>
              <p:cNvSpPr/>
              <p:nvPr/>
            </p:nvSpPr>
            <p:spPr>
              <a:xfrm>
                <a:off x="5385325" y="1222825"/>
                <a:ext cx="46425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3043" extrusionOk="0">
                    <a:moveTo>
                      <a:pt x="1544" y="0"/>
                    </a:moveTo>
                    <a:cubicBezTo>
                      <a:pt x="1473" y="0"/>
                      <a:pt x="1401" y="27"/>
                      <a:pt x="1348" y="80"/>
                    </a:cubicBezTo>
                    <a:lnTo>
                      <a:pt x="108" y="1329"/>
                    </a:lnTo>
                    <a:cubicBezTo>
                      <a:pt x="1" y="1436"/>
                      <a:pt x="1" y="1615"/>
                      <a:pt x="108" y="1722"/>
                    </a:cubicBezTo>
                    <a:lnTo>
                      <a:pt x="1348" y="2962"/>
                    </a:lnTo>
                    <a:cubicBezTo>
                      <a:pt x="1401" y="3015"/>
                      <a:pt x="1473" y="3042"/>
                      <a:pt x="1544" y="3042"/>
                    </a:cubicBezTo>
                    <a:cubicBezTo>
                      <a:pt x="1616" y="3042"/>
                      <a:pt x="1687" y="3015"/>
                      <a:pt x="1740" y="2962"/>
                    </a:cubicBezTo>
                    <a:cubicBezTo>
                      <a:pt x="1856" y="2855"/>
                      <a:pt x="1856" y="2676"/>
                      <a:pt x="1740" y="2569"/>
                    </a:cubicBezTo>
                    <a:lnTo>
                      <a:pt x="697" y="1526"/>
                    </a:lnTo>
                    <a:lnTo>
                      <a:pt x="1740" y="482"/>
                    </a:lnTo>
                    <a:cubicBezTo>
                      <a:pt x="1856" y="366"/>
                      <a:pt x="1856" y="196"/>
                      <a:pt x="1740" y="80"/>
                    </a:cubicBezTo>
                    <a:cubicBezTo>
                      <a:pt x="1687" y="27"/>
                      <a:pt x="1616" y="0"/>
                      <a:pt x="15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48"/>
              <p:cNvSpPr/>
              <p:nvPr/>
            </p:nvSpPr>
            <p:spPr>
              <a:xfrm>
                <a:off x="5550375" y="1222825"/>
                <a:ext cx="4640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043" extrusionOk="0">
                    <a:moveTo>
                      <a:pt x="304" y="0"/>
                    </a:moveTo>
                    <a:cubicBezTo>
                      <a:pt x="232" y="0"/>
                      <a:pt x="161" y="27"/>
                      <a:pt x="107" y="80"/>
                    </a:cubicBezTo>
                    <a:cubicBezTo>
                      <a:pt x="0" y="196"/>
                      <a:pt x="0" y="366"/>
                      <a:pt x="107" y="482"/>
                    </a:cubicBezTo>
                    <a:lnTo>
                      <a:pt x="1151" y="1526"/>
                    </a:lnTo>
                    <a:lnTo>
                      <a:pt x="107" y="2569"/>
                    </a:lnTo>
                    <a:cubicBezTo>
                      <a:pt x="0" y="2676"/>
                      <a:pt x="0" y="2855"/>
                      <a:pt x="107" y="2962"/>
                    </a:cubicBezTo>
                    <a:cubicBezTo>
                      <a:pt x="161" y="3015"/>
                      <a:pt x="232" y="3042"/>
                      <a:pt x="304" y="3042"/>
                    </a:cubicBezTo>
                    <a:cubicBezTo>
                      <a:pt x="375" y="3042"/>
                      <a:pt x="446" y="3015"/>
                      <a:pt x="500" y="2962"/>
                    </a:cubicBezTo>
                    <a:lnTo>
                      <a:pt x="1749" y="1722"/>
                    </a:lnTo>
                    <a:cubicBezTo>
                      <a:pt x="1856" y="1615"/>
                      <a:pt x="1856" y="1436"/>
                      <a:pt x="1749" y="1329"/>
                    </a:cubicBezTo>
                    <a:lnTo>
                      <a:pt x="500" y="80"/>
                    </a:lnTo>
                    <a:cubicBezTo>
                      <a:pt x="446" y="27"/>
                      <a:pt x="375" y="0"/>
                      <a:pt x="3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48"/>
              <p:cNvSpPr/>
              <p:nvPr/>
            </p:nvSpPr>
            <p:spPr>
              <a:xfrm>
                <a:off x="5442425" y="1226925"/>
                <a:ext cx="46875" cy="71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2879" extrusionOk="0">
                    <a:moveTo>
                      <a:pt x="1555" y="1"/>
                    </a:moveTo>
                    <a:cubicBezTo>
                      <a:pt x="1454" y="1"/>
                      <a:pt x="1359" y="55"/>
                      <a:pt x="1303" y="148"/>
                    </a:cubicBezTo>
                    <a:lnTo>
                      <a:pt x="72" y="2468"/>
                    </a:lnTo>
                    <a:cubicBezTo>
                      <a:pt x="1" y="2602"/>
                      <a:pt x="45" y="2771"/>
                      <a:pt x="188" y="2842"/>
                    </a:cubicBezTo>
                    <a:cubicBezTo>
                      <a:pt x="224" y="2869"/>
                      <a:pt x="268" y="2878"/>
                      <a:pt x="313" y="2878"/>
                    </a:cubicBezTo>
                    <a:cubicBezTo>
                      <a:pt x="411" y="2878"/>
                      <a:pt x="509" y="2825"/>
                      <a:pt x="563" y="2726"/>
                    </a:cubicBezTo>
                    <a:lnTo>
                      <a:pt x="1803" y="416"/>
                    </a:lnTo>
                    <a:cubicBezTo>
                      <a:pt x="1874" y="282"/>
                      <a:pt x="1820" y="113"/>
                      <a:pt x="1687" y="32"/>
                    </a:cubicBezTo>
                    <a:cubicBezTo>
                      <a:pt x="1644" y="11"/>
                      <a:pt x="1599" y="1"/>
                      <a:pt x="15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48"/>
              <p:cNvSpPr/>
              <p:nvPr/>
            </p:nvSpPr>
            <p:spPr>
              <a:xfrm>
                <a:off x="5482125" y="1283475"/>
                <a:ext cx="138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90" extrusionOk="0">
                    <a:moveTo>
                      <a:pt x="277" y="1"/>
                    </a:moveTo>
                    <a:cubicBezTo>
                      <a:pt x="125" y="1"/>
                      <a:pt x="1" y="125"/>
                      <a:pt x="1" y="277"/>
                    </a:cubicBezTo>
                    <a:lnTo>
                      <a:pt x="1" y="304"/>
                    </a:lnTo>
                    <a:cubicBezTo>
                      <a:pt x="1" y="464"/>
                      <a:pt x="125" y="589"/>
                      <a:pt x="277" y="589"/>
                    </a:cubicBezTo>
                    <a:cubicBezTo>
                      <a:pt x="429" y="589"/>
                      <a:pt x="554" y="464"/>
                      <a:pt x="554" y="304"/>
                    </a:cubicBezTo>
                    <a:lnTo>
                      <a:pt x="554" y="277"/>
                    </a:lnTo>
                    <a:cubicBezTo>
                      <a:pt x="554" y="125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48"/>
              <p:cNvSpPr/>
              <p:nvPr/>
            </p:nvSpPr>
            <p:spPr>
              <a:xfrm>
                <a:off x="5504875" y="1283475"/>
                <a:ext cx="138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90" extrusionOk="0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04"/>
                    </a:lnTo>
                    <a:cubicBezTo>
                      <a:pt x="0" y="464"/>
                      <a:pt x="125" y="589"/>
                      <a:pt x="277" y="589"/>
                    </a:cubicBezTo>
                    <a:cubicBezTo>
                      <a:pt x="429" y="589"/>
                      <a:pt x="554" y="464"/>
                      <a:pt x="554" y="304"/>
                    </a:cubicBezTo>
                    <a:lnTo>
                      <a:pt x="554" y="277"/>
                    </a:lnTo>
                    <a:cubicBezTo>
                      <a:pt x="554" y="125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48"/>
              <p:cNvSpPr/>
              <p:nvPr/>
            </p:nvSpPr>
            <p:spPr>
              <a:xfrm>
                <a:off x="5527400" y="1283475"/>
                <a:ext cx="140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90" extrusionOk="0">
                    <a:moveTo>
                      <a:pt x="286" y="1"/>
                    </a:moveTo>
                    <a:cubicBezTo>
                      <a:pt x="125" y="1"/>
                      <a:pt x="1" y="125"/>
                      <a:pt x="1" y="277"/>
                    </a:cubicBezTo>
                    <a:lnTo>
                      <a:pt x="1" y="304"/>
                    </a:lnTo>
                    <a:cubicBezTo>
                      <a:pt x="1" y="464"/>
                      <a:pt x="125" y="589"/>
                      <a:pt x="286" y="589"/>
                    </a:cubicBezTo>
                    <a:cubicBezTo>
                      <a:pt x="438" y="589"/>
                      <a:pt x="563" y="464"/>
                      <a:pt x="563" y="304"/>
                    </a:cubicBezTo>
                    <a:lnTo>
                      <a:pt x="563" y="277"/>
                    </a:lnTo>
                    <a:cubicBezTo>
                      <a:pt x="563" y="125"/>
                      <a:pt x="438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부제목 3">
            <a:extLst>
              <a:ext uri="{FF2B5EF4-FFF2-40B4-BE49-F238E27FC236}">
                <a16:creationId xmlns:a16="http://schemas.microsoft.com/office/drawing/2014/main" id="{8BC6CD66-ACB8-0441-96CD-99568CA78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150" y="3543970"/>
            <a:ext cx="3794892" cy="8417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구현의 시작부터 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UI 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적용까지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10413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8"/>
          <p:cNvSpPr/>
          <p:nvPr/>
        </p:nvSpPr>
        <p:spPr>
          <a:xfrm rot="-448633">
            <a:off x="1046616" y="2738150"/>
            <a:ext cx="2718012" cy="2717417"/>
          </a:xfrm>
          <a:prstGeom prst="decagon">
            <a:avLst>
              <a:gd name="vf" fmla="val 105146"/>
            </a:avLst>
          </a:prstGeom>
          <a:solidFill>
            <a:schemeClr val="bg2">
              <a:lumMod val="90000"/>
              <a:alpha val="529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0" name="Google Shape;480;p48"/>
          <p:cNvSpPr/>
          <p:nvPr/>
        </p:nvSpPr>
        <p:spPr>
          <a:xfrm>
            <a:off x="1331586" y="687399"/>
            <a:ext cx="1041300" cy="1041000"/>
          </a:xfrm>
          <a:prstGeom prst="decagon">
            <a:avLst>
              <a:gd name="vf" fmla="val 10514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978341" y="3039407"/>
            <a:ext cx="2510224" cy="113626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</p:sp>
      <p:sp>
        <p:nvSpPr>
          <p:cNvPr id="475" name="Google Shape;475;p48"/>
          <p:cNvSpPr txBox="1">
            <a:spLocks noGrp="1"/>
          </p:cNvSpPr>
          <p:nvPr>
            <p:ph type="title"/>
          </p:nvPr>
        </p:nvSpPr>
        <p:spPr>
          <a:xfrm>
            <a:off x="978341" y="1946514"/>
            <a:ext cx="4539600" cy="625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79" name="Google Shape;479;p48"/>
          <p:cNvCxnSpPr/>
          <p:nvPr/>
        </p:nvCxnSpPr>
        <p:spPr>
          <a:xfrm rot="10800000">
            <a:off x="978342" y="2379231"/>
            <a:ext cx="1160400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부제목 3">
            <a:extLst>
              <a:ext uri="{FF2B5EF4-FFF2-40B4-BE49-F238E27FC236}">
                <a16:creationId xmlns:a16="http://schemas.microsoft.com/office/drawing/2014/main" id="{8BC6CD66-ACB8-0441-96CD-99568CA78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316" y="3543970"/>
            <a:ext cx="3794892" cy="8417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구현의 시작부터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UI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적용까지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477" name="Google Shape;477;p48"/>
          <p:cNvSpPr txBox="1">
            <a:spLocks noGrp="1"/>
          </p:cNvSpPr>
          <p:nvPr>
            <p:ph type="title" idx="2"/>
          </p:nvPr>
        </p:nvSpPr>
        <p:spPr>
          <a:xfrm>
            <a:off x="809315" y="348100"/>
            <a:ext cx="2251511" cy="17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oogle Shape;475;p48">
            <a:extLst>
              <a:ext uri="{FF2B5EF4-FFF2-40B4-BE49-F238E27FC236}">
                <a16:creationId xmlns:a16="http://schemas.microsoft.com/office/drawing/2014/main" id="{A9BFF2B2-3D2D-39B9-C666-A161BDB6ADA4}"/>
              </a:ext>
            </a:extLst>
          </p:cNvPr>
          <p:cNvSpPr txBox="1">
            <a:spLocks/>
          </p:cNvSpPr>
          <p:nvPr/>
        </p:nvSpPr>
        <p:spPr>
          <a:xfrm>
            <a:off x="596307" y="2648983"/>
            <a:ext cx="5117327" cy="62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haya Libre"/>
              <a:buNone/>
              <a:defRPr sz="55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r>
              <a:rPr lang="en-US" sz="3200" dirty="0">
                <a:solidFill>
                  <a:schemeClr val="bg2">
                    <a:lumMod val="9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새롭게 제안하는 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PE Parser</a:t>
            </a:r>
            <a:endParaRPr lang="en-US" sz="3200" i="1" dirty="0">
              <a:solidFill>
                <a:schemeClr val="bg2">
                  <a:lumMod val="90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7" name="Google Shape;474;p48">
            <a:extLst>
              <a:ext uri="{FF2B5EF4-FFF2-40B4-BE49-F238E27FC236}">
                <a16:creationId xmlns:a16="http://schemas.microsoft.com/office/drawing/2014/main" id="{D2D22363-BA81-48CF-EC2A-A59DD328C45F}"/>
              </a:ext>
            </a:extLst>
          </p:cNvPr>
          <p:cNvSpPr/>
          <p:nvPr/>
        </p:nvSpPr>
        <p:spPr>
          <a:xfrm>
            <a:off x="5011337" y="3063695"/>
            <a:ext cx="2801472" cy="144802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" name="Google Shape;475;p48">
            <a:extLst>
              <a:ext uri="{FF2B5EF4-FFF2-40B4-BE49-F238E27FC236}">
                <a16:creationId xmlns:a16="http://schemas.microsoft.com/office/drawing/2014/main" id="{9D4EC165-D2F4-C68C-C005-48B9F78BBB99}"/>
              </a:ext>
            </a:extLst>
          </p:cNvPr>
          <p:cNvSpPr txBox="1">
            <a:spLocks/>
          </p:cNvSpPr>
          <p:nvPr/>
        </p:nvSpPr>
        <p:spPr>
          <a:xfrm>
            <a:off x="5011337" y="1946514"/>
            <a:ext cx="4539600" cy="62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haya Libre"/>
              <a:buNone/>
              <a:defRPr sz="55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r>
              <a:rPr lang="en-US"/>
              <a:t>          Testing </a:t>
            </a:r>
            <a:endParaRPr lang="en-US" i="1" dirty="0"/>
          </a:p>
        </p:txBody>
      </p:sp>
      <p:sp>
        <p:nvSpPr>
          <p:cNvPr id="19" name="Google Shape;477;p48">
            <a:extLst>
              <a:ext uri="{FF2B5EF4-FFF2-40B4-BE49-F238E27FC236}">
                <a16:creationId xmlns:a16="http://schemas.microsoft.com/office/drawing/2014/main" id="{D1BF78CB-105D-573E-2CFF-9AD24E9F7DBE}"/>
              </a:ext>
            </a:extLst>
          </p:cNvPr>
          <p:cNvSpPr txBox="1">
            <a:spLocks/>
          </p:cNvSpPr>
          <p:nvPr/>
        </p:nvSpPr>
        <p:spPr>
          <a:xfrm>
            <a:off x="4842311" y="348100"/>
            <a:ext cx="5013784" cy="17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125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  <p:cxnSp>
        <p:nvCxnSpPr>
          <p:cNvPr id="20" name="Google Shape;479;p48">
            <a:extLst>
              <a:ext uri="{FF2B5EF4-FFF2-40B4-BE49-F238E27FC236}">
                <a16:creationId xmlns:a16="http://schemas.microsoft.com/office/drawing/2014/main" id="{BB1AF04C-D8E6-3C68-0AA8-9953FFCBEE93}"/>
              </a:ext>
            </a:extLst>
          </p:cNvPr>
          <p:cNvCxnSpPr/>
          <p:nvPr/>
        </p:nvCxnSpPr>
        <p:spPr>
          <a:xfrm rot="10800000">
            <a:off x="5011338" y="2379231"/>
            <a:ext cx="1160400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부제목 3">
            <a:extLst>
              <a:ext uri="{FF2B5EF4-FFF2-40B4-BE49-F238E27FC236}">
                <a16:creationId xmlns:a16="http://schemas.microsoft.com/office/drawing/2014/main" id="{50E2EDA1-9F7D-39E5-D02C-66C5FC46F090}"/>
              </a:ext>
            </a:extLst>
          </p:cNvPr>
          <p:cNvSpPr txBox="1">
            <a:spLocks/>
          </p:cNvSpPr>
          <p:nvPr/>
        </p:nvSpPr>
        <p:spPr>
          <a:xfrm>
            <a:off x="4842312" y="3543970"/>
            <a:ext cx="3794892" cy="8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목표한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</a:t>
            </a:r>
            <a:r>
              <a:rPr lang="ko-KR" alt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 잘 구현되었을까</a:t>
            </a:r>
            <a:r>
              <a:rPr lang="en-US" altLang="ko-KR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유지보수</a:t>
            </a:r>
            <a:r>
              <a:rPr lang="ko-KR" alt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는 어떻게 해야 할까</a:t>
            </a:r>
            <a:r>
              <a:rPr lang="en-US" altLang="ko-KR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?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2" name="Google Shape;475;p48">
            <a:extLst>
              <a:ext uri="{FF2B5EF4-FFF2-40B4-BE49-F238E27FC236}">
                <a16:creationId xmlns:a16="http://schemas.microsoft.com/office/drawing/2014/main" id="{7C8DE769-D5DC-6B93-39B0-3AA354E23A54}"/>
              </a:ext>
            </a:extLst>
          </p:cNvPr>
          <p:cNvSpPr txBox="1">
            <a:spLocks/>
          </p:cNvSpPr>
          <p:nvPr/>
        </p:nvSpPr>
        <p:spPr>
          <a:xfrm>
            <a:off x="4629303" y="2648983"/>
            <a:ext cx="5117327" cy="62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haya Libre"/>
              <a:buNone/>
              <a:defRPr sz="55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r>
              <a:rPr lang="en-US" sz="32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시행착오</a:t>
            </a:r>
            <a:r>
              <a:rPr lang="ko-KR" altLang="en-US" sz="32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와 </a:t>
            </a:r>
            <a:r>
              <a:rPr lang="ko-KR" altLang="en-US" sz="32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수정</a:t>
            </a:r>
            <a:r>
              <a:rPr lang="ko-KR" altLang="en-US" sz="32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과정</a:t>
            </a:r>
            <a:endParaRPr lang="en-US" sz="3200" i="1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91864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2113583" y="499867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Ver</a:t>
            </a:r>
            <a:r>
              <a:rPr lang="ko-KR" altLang="en-US" sz="3600" b="1" dirty="0"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 </a:t>
            </a:r>
            <a:r>
              <a:rPr lang="en-US" altLang="ko-KR" sz="3600" b="1" dirty="0"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0.0</a:t>
            </a:r>
            <a:endParaRPr sz="3600" b="1" dirty="0">
              <a:latin typeface="Abhaya Libre" panose="020B0600000101010101" charset="0"/>
              <a:ea typeface="나눔스퀘어_ac Light" panose="020B0600000101010101" pitchFamily="50" charset="-127"/>
              <a:cs typeface="Abhaya Libre" panose="020B0600000101010101" charset="0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6481743" y="251720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8F2C071-D876-A252-801C-D558B956BE60}"/>
              </a:ext>
            </a:extLst>
          </p:cNvPr>
          <p:cNvGrpSpPr/>
          <p:nvPr/>
        </p:nvGrpSpPr>
        <p:grpSpPr>
          <a:xfrm>
            <a:off x="566670" y="775161"/>
            <a:ext cx="4251038" cy="4118561"/>
            <a:chOff x="3848310" y="624704"/>
            <a:chExt cx="4639708" cy="41758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AC8901E-1096-1C27-F928-3696BAFD9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928"/>
            <a:stretch/>
          </p:blipFill>
          <p:spPr>
            <a:xfrm>
              <a:off x="3848310" y="624704"/>
              <a:ext cx="4639707" cy="228366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39222B9-1167-29D3-ACFC-2B1F4F4E9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1247"/>
            <a:stretch/>
          </p:blipFill>
          <p:spPr>
            <a:xfrm>
              <a:off x="3848310" y="2880148"/>
              <a:ext cx="4639708" cy="192045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6623E7-7DD4-FADD-C65F-F8B31BDD2CB7}"/>
              </a:ext>
            </a:extLst>
          </p:cNvPr>
          <p:cNvSpPr txBox="1"/>
          <p:nvPr/>
        </p:nvSpPr>
        <p:spPr>
          <a:xfrm>
            <a:off x="5056145" y="2136104"/>
            <a:ext cx="3987800" cy="236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기본적으로 출력을 확인하는 </a:t>
            </a:r>
            <a:r>
              <a:rPr lang="en-US" altLang="ko-KR" sz="2000" b="1" dirty="0">
                <a:solidFill>
                  <a:schemeClr val="accent1"/>
                </a:solidFill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prototype</a:t>
            </a:r>
            <a:endParaRPr lang="en-US" altLang="ko-KR" sz="1600" b="1" dirty="0">
              <a:solidFill>
                <a:schemeClr val="accent1"/>
              </a:solidFill>
              <a:latin typeface="Abhaya Libre" panose="020B0600000101010101" charset="0"/>
              <a:ea typeface="나눔스퀘어_ac Light" panose="020B0600000101010101" pitchFamily="50" charset="-127"/>
              <a:cs typeface="Abhaya Libre" panose="020B0600000101010101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UI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미구현</a:t>
            </a:r>
            <a:endParaRPr lang="en-US" altLang="ko-KR" sz="1600" dirty="0">
              <a:solidFill>
                <a:schemeClr val="accen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내부 </a:t>
            </a:r>
            <a:r>
              <a:rPr lang="en-US" altLang="ko-KR" sz="2000" b="1" dirty="0"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header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와 </a:t>
            </a:r>
            <a:r>
              <a:rPr lang="en-US" altLang="ko-KR" sz="2000" b="1" dirty="0"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section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모두 확인 가능하나 사람이 </a:t>
            </a:r>
            <a:r>
              <a:rPr lang="ko-KR" altLang="en-US" sz="16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직접 </a:t>
            </a:r>
            <a:r>
              <a:rPr lang="ko-KR" altLang="en-US" sz="16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일일이</a:t>
            </a:r>
            <a:r>
              <a:rPr lang="ko-KR" altLang="en-US" sz="16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탐색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해야 함</a:t>
            </a:r>
          </a:p>
        </p:txBody>
      </p:sp>
    </p:spTree>
    <p:extLst>
      <p:ext uri="{BB962C8B-B14F-4D97-AF65-F5344CB8AC3E}">
        <p14:creationId xmlns:p14="http://schemas.microsoft.com/office/powerpoint/2010/main" val="2815554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2113583" y="499867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Ver</a:t>
            </a:r>
            <a:r>
              <a:rPr lang="ko-KR" altLang="en-US" sz="3600" b="1" dirty="0"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 </a:t>
            </a:r>
            <a:r>
              <a:rPr lang="en-US" altLang="ko-KR" sz="3600" b="1" dirty="0"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0.1</a:t>
            </a:r>
            <a:endParaRPr sz="3600" b="1" dirty="0">
              <a:latin typeface="Abhaya Libre" panose="020B0600000101010101" charset="0"/>
              <a:ea typeface="나눔스퀘어_ac Light" panose="020B0600000101010101" pitchFamily="50" charset="-127"/>
              <a:cs typeface="Abhaya Libre" panose="020B0600000101010101" charset="0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6481743" y="251720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8F2C071-D876-A252-801C-D558B956BE60}"/>
              </a:ext>
            </a:extLst>
          </p:cNvPr>
          <p:cNvGrpSpPr/>
          <p:nvPr/>
        </p:nvGrpSpPr>
        <p:grpSpPr>
          <a:xfrm>
            <a:off x="566670" y="775161"/>
            <a:ext cx="4251038" cy="4118561"/>
            <a:chOff x="3848310" y="624704"/>
            <a:chExt cx="4639708" cy="41758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AC8901E-1096-1C27-F928-3696BAFD9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928"/>
            <a:stretch/>
          </p:blipFill>
          <p:spPr>
            <a:xfrm>
              <a:off x="3848310" y="624704"/>
              <a:ext cx="4639707" cy="228366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39222B9-1167-29D3-ACFC-2B1F4F4E9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1247"/>
            <a:stretch/>
          </p:blipFill>
          <p:spPr>
            <a:xfrm>
              <a:off x="3848310" y="2880148"/>
              <a:ext cx="4639708" cy="1920452"/>
            </a:xfrm>
            <a:prstGeom prst="rect">
              <a:avLst/>
            </a:prstGeom>
          </p:spPr>
        </p:pic>
      </p:grpSp>
      <p:pic>
        <p:nvPicPr>
          <p:cNvPr id="1025" name="_x349559008">
            <a:extLst>
              <a:ext uri="{FF2B5EF4-FFF2-40B4-BE49-F238E27FC236}">
                <a16:creationId xmlns:a16="http://schemas.microsoft.com/office/drawing/2014/main" id="{3D6088F6-6D0A-5D42-5AEA-7D5C46FBAE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" t="1109" r="1038" b="66875"/>
          <a:stretch/>
        </p:blipFill>
        <p:spPr bwMode="auto">
          <a:xfrm>
            <a:off x="3874096" y="426772"/>
            <a:ext cx="4330104" cy="1140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oogle Shape;319;p42">
            <a:extLst>
              <a:ext uri="{FF2B5EF4-FFF2-40B4-BE49-F238E27FC236}">
                <a16:creationId xmlns:a16="http://schemas.microsoft.com/office/drawing/2014/main" id="{BC23F31C-EDAA-9463-6DB9-7C6BFC520E51}"/>
              </a:ext>
            </a:extLst>
          </p:cNvPr>
          <p:cNvCxnSpPr>
            <a:cxnSpLocks/>
          </p:cNvCxnSpPr>
          <p:nvPr/>
        </p:nvCxnSpPr>
        <p:spPr>
          <a:xfrm flipH="1">
            <a:off x="5274644" y="4398045"/>
            <a:ext cx="3233100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rgbClr val="FFDE9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CF9C4-05F5-E7E5-8EE0-0EB3C56D6CA6}"/>
              </a:ext>
            </a:extLst>
          </p:cNvPr>
          <p:cNvSpPr txBox="1"/>
          <p:nvPr/>
        </p:nvSpPr>
        <p:spPr>
          <a:xfrm>
            <a:off x="5056145" y="2136104"/>
            <a:ext cx="3987800" cy="236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UI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Abhaya Libre" panose="020B0600000101010101" charset="0"/>
              </a:rPr>
              <a:t>를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최초 적용</a:t>
            </a:r>
            <a:r>
              <a:rPr lang="ko-KR" altLang="en-US" sz="16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 버전</a:t>
            </a:r>
            <a:endParaRPr lang="en-US" altLang="ko-KR" sz="16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Section, header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버튼 추가</a:t>
            </a:r>
            <a:endParaRPr lang="en-US" altLang="ko-KR" sz="1600" dirty="0">
              <a:solidFill>
                <a:schemeClr val="accen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아직 정보가 </a:t>
            </a:r>
            <a:r>
              <a:rPr lang="en-US" altLang="ko-KR" sz="2000" b="1" dirty="0"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UI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에는 출력 </a:t>
            </a: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Ver 0.1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부터 </a:t>
            </a:r>
            <a:r>
              <a:rPr lang="ko-KR" altLang="en-US" sz="16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테스트 진행 </a:t>
            </a:r>
            <a:r>
              <a:rPr lang="ko-KR" altLang="en-US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후 업데이트</a:t>
            </a:r>
          </a:p>
        </p:txBody>
      </p:sp>
    </p:spTree>
    <p:extLst>
      <p:ext uri="{BB962C8B-B14F-4D97-AF65-F5344CB8AC3E}">
        <p14:creationId xmlns:p14="http://schemas.microsoft.com/office/powerpoint/2010/main" val="1711319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2113583" y="499867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Abhaya Libre" panose="020B0600000101010101" charset="0"/>
              </a:rPr>
              <a:t>테스트를 위한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bhaya Libre" panose="020B0600000101010101" charset="0"/>
              </a:rPr>
              <a:t>기능 명세서</a:t>
            </a:r>
            <a:endParaRPr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bhaya Libre" panose="020B0600000101010101" charset="0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6481743" y="251720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EB82F8-E366-C37E-1C28-5C370D04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7" y="81041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49559008">
            <a:extLst>
              <a:ext uri="{FF2B5EF4-FFF2-40B4-BE49-F238E27FC236}">
                <a16:creationId xmlns:a16="http://schemas.microsoft.com/office/drawing/2014/main" id="{02C74B5D-4074-8C40-E5C2-77CB851FF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1" y="1267618"/>
            <a:ext cx="6588708" cy="339528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72808-9D5E-64B0-1C2B-392F676C8CBB}"/>
              </a:ext>
            </a:extLst>
          </p:cNvPr>
          <p:cNvGrpSpPr/>
          <p:nvPr/>
        </p:nvGrpSpPr>
        <p:grpSpPr>
          <a:xfrm>
            <a:off x="503584" y="447021"/>
            <a:ext cx="6945867" cy="841763"/>
            <a:chOff x="1346260" y="4152077"/>
            <a:chExt cx="6945867" cy="841763"/>
          </a:xfrm>
        </p:grpSpPr>
        <p:cxnSp>
          <p:nvCxnSpPr>
            <p:cNvPr id="8" name="Google Shape;319;p42">
              <a:extLst>
                <a:ext uri="{FF2B5EF4-FFF2-40B4-BE49-F238E27FC236}">
                  <a16:creationId xmlns:a16="http://schemas.microsoft.com/office/drawing/2014/main" id="{90232B3A-3831-C79F-CC91-B6638FCD2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3849" y="4696428"/>
              <a:ext cx="5799734" cy="0"/>
            </a:xfrm>
            <a:prstGeom prst="straightConnector1">
              <a:avLst/>
            </a:prstGeom>
            <a:solidFill>
              <a:schemeClr val="lt2"/>
            </a:solidFill>
            <a:ln w="76200" cap="flat" cmpd="sng">
              <a:solidFill>
                <a:srgbClr val="FFDE9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부제목 3">
              <a:extLst>
                <a:ext uri="{FF2B5EF4-FFF2-40B4-BE49-F238E27FC236}">
                  <a16:creationId xmlns:a16="http://schemas.microsoft.com/office/drawing/2014/main" id="{46190B6E-229F-8D84-2634-E5E6E9CB202E}"/>
                </a:ext>
              </a:extLst>
            </p:cNvPr>
            <p:cNvSpPr txBox="1">
              <a:spLocks/>
            </p:cNvSpPr>
            <p:nvPr/>
          </p:nvSpPr>
          <p:spPr>
            <a:xfrm>
              <a:off x="1346260" y="4152077"/>
              <a:ext cx="6945867" cy="8417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기획의도에 맞추어 작성한 기능 명세서를 기반으로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테스트 케이스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를 나눔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630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2113583" y="499867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Abhaya Libre" panose="020B0600000101010101" charset="0"/>
              </a:rPr>
              <a:t>유닛 테스트</a:t>
            </a:r>
            <a:endParaRPr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bhaya Libre" panose="020B0600000101010101" charset="0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6481743" y="251720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EB82F8-E366-C37E-1C28-5C370D04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7" y="81041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" name="부제목 3">
            <a:extLst>
              <a:ext uri="{FF2B5EF4-FFF2-40B4-BE49-F238E27FC236}">
                <a16:creationId xmlns:a16="http://schemas.microsoft.com/office/drawing/2014/main" id="{46190B6E-229F-8D84-2634-E5E6E9CB202E}"/>
              </a:ext>
            </a:extLst>
          </p:cNvPr>
          <p:cNvSpPr txBox="1">
            <a:spLocks/>
          </p:cNvSpPr>
          <p:nvPr/>
        </p:nvSpPr>
        <p:spPr>
          <a:xfrm>
            <a:off x="503584" y="724372"/>
            <a:ext cx="6945867" cy="115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소스 코드의 특정 </a:t>
            </a:r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모듈이 의도된 대로 정확히 작동하는지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검증하는 절차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모든 함수와 메소드에 대한 </a:t>
            </a:r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테스트 케이스를 작성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하는 절차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내부 함수인 </a:t>
            </a:r>
            <a:r>
              <a:rPr lang="en-US" altLang="ko-KR" sz="2000" b="1" dirty="0" err="1">
                <a:solidFill>
                  <a:schemeClr val="tx1"/>
                </a:solidFill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print_info</a:t>
            </a:r>
            <a:r>
              <a:rPr lang="en-US" altLang="ko-KR" sz="2000" b="1" dirty="0">
                <a:solidFill>
                  <a:schemeClr val="tx1"/>
                </a:solidFill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(pe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정보 출력함수</a:t>
            </a:r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만 진행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16A058C-9A77-5AED-5A1B-A9F6D98A1EBA}"/>
              </a:ext>
            </a:extLst>
          </p:cNvPr>
          <p:cNvGrpSpPr/>
          <p:nvPr/>
        </p:nvGrpSpPr>
        <p:grpSpPr>
          <a:xfrm>
            <a:off x="438831" y="2166124"/>
            <a:ext cx="8513005" cy="2166958"/>
            <a:chOff x="438831" y="1880049"/>
            <a:chExt cx="8513005" cy="2166958"/>
          </a:xfrm>
        </p:grpSpPr>
        <p:pic>
          <p:nvPicPr>
            <p:cNvPr id="5121" name="_x349567144">
              <a:extLst>
                <a:ext uri="{FF2B5EF4-FFF2-40B4-BE49-F238E27FC236}">
                  <a16:creationId xmlns:a16="http://schemas.microsoft.com/office/drawing/2014/main" id="{FCDDF6A3-D2C2-296A-E05A-7099A90BCA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0" b="52427"/>
            <a:stretch/>
          </p:blipFill>
          <p:spPr bwMode="auto">
            <a:xfrm>
              <a:off x="438831" y="1941668"/>
              <a:ext cx="4292054" cy="2043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_x349567144">
              <a:extLst>
                <a:ext uri="{FF2B5EF4-FFF2-40B4-BE49-F238E27FC236}">
                  <a16:creationId xmlns:a16="http://schemas.microsoft.com/office/drawing/2014/main" id="{29217E77-07D8-5407-9775-D09D6B737C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054"/>
            <a:stretch/>
          </p:blipFill>
          <p:spPr bwMode="auto">
            <a:xfrm>
              <a:off x="4659782" y="1880049"/>
              <a:ext cx="4292054" cy="2166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04419F-766B-4C7A-04FF-D2D79A85F214}"/>
              </a:ext>
            </a:extLst>
          </p:cNvPr>
          <p:cNvSpPr/>
          <p:nvPr/>
        </p:nvSpPr>
        <p:spPr>
          <a:xfrm>
            <a:off x="4721077" y="2712060"/>
            <a:ext cx="1247923" cy="254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894069F-6F66-B1CB-3E3F-4AEEDC0A64F8}"/>
              </a:ext>
            </a:extLst>
          </p:cNvPr>
          <p:cNvGrpSpPr/>
          <p:nvPr/>
        </p:nvGrpSpPr>
        <p:grpSpPr>
          <a:xfrm>
            <a:off x="5271357" y="1679994"/>
            <a:ext cx="3369059" cy="400110"/>
            <a:chOff x="5263597" y="2955867"/>
            <a:chExt cx="3369059" cy="400110"/>
          </a:xfrm>
        </p:grpSpPr>
        <p:cxnSp>
          <p:nvCxnSpPr>
            <p:cNvPr id="15" name="Google Shape;319;p42">
              <a:extLst>
                <a:ext uri="{FF2B5EF4-FFF2-40B4-BE49-F238E27FC236}">
                  <a16:creationId xmlns:a16="http://schemas.microsoft.com/office/drawing/2014/main" id="{87BA4336-B7A0-ACDD-B53D-F11885367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3597" y="3249016"/>
              <a:ext cx="3296202" cy="0"/>
            </a:xfrm>
            <a:prstGeom prst="straightConnector1">
              <a:avLst/>
            </a:prstGeom>
            <a:solidFill>
              <a:schemeClr val="lt2"/>
            </a:solidFill>
            <a:ln w="76200" cap="flat" cmpd="sng">
              <a:solidFill>
                <a:srgbClr val="FFDE9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B621EB-3B6A-2E09-371D-FE4ABF361D97}"/>
                </a:ext>
              </a:extLst>
            </p:cNvPr>
            <p:cNvSpPr txBox="1"/>
            <p:nvPr/>
          </p:nvSpPr>
          <p:spPr>
            <a:xfrm>
              <a:off x="5345038" y="2955867"/>
              <a:ext cx="32876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latin typeface="Abhaya Libre" panose="020B0600000101010101" charset="0"/>
                  <a:ea typeface="나눔스퀘어_ac Light" panose="020B0600000101010101" pitchFamily="50" charset="-127"/>
                  <a:cs typeface="Abhaya Libre" panose="020B0600000101010101" charset="0"/>
                </a:rPr>
                <a:t>Print_info</a:t>
              </a:r>
              <a:r>
                <a:rPr lang="en-US" altLang="ko-KR" sz="2000" b="1" dirty="0">
                  <a:latin typeface="Abhaya Libre" panose="020B0600000101010101" charset="0"/>
                  <a:ea typeface="나눔스퀘어_ac Light" panose="020B0600000101010101" pitchFamily="50" charset="-127"/>
                  <a:cs typeface="Abhaya Libre" panose="020B0600000101010101" charset="0"/>
                </a:rPr>
                <a:t> </a:t>
              </a:r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함수에 오류가 없음을 검증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294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2113583" y="499867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Abhaya Libre" panose="020B0600000101010101" charset="0"/>
              </a:rPr>
              <a:t>비기능</a:t>
            </a:r>
            <a:r>
              <a:rPr lang="ko-KR" altLang="en-US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Abhaya Libre" panose="020B0600000101010101" charset="0"/>
              </a:rPr>
              <a:t> 테스트</a:t>
            </a:r>
            <a:endParaRPr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bhaya Libre" panose="020B0600000101010101" charset="0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6481743" y="251720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EB82F8-E366-C37E-1C28-5C370D04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7" y="81041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" name="부제목 3">
            <a:extLst>
              <a:ext uri="{FF2B5EF4-FFF2-40B4-BE49-F238E27FC236}">
                <a16:creationId xmlns:a16="http://schemas.microsoft.com/office/drawing/2014/main" id="{46190B6E-229F-8D84-2634-E5E6E9CB202E}"/>
              </a:ext>
            </a:extLst>
          </p:cNvPr>
          <p:cNvSpPr txBox="1">
            <a:spLocks/>
          </p:cNvSpPr>
          <p:nvPr/>
        </p:nvSpPr>
        <p:spPr>
          <a:xfrm>
            <a:off x="503584" y="830356"/>
            <a:ext cx="6945867" cy="115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제품의 </a:t>
            </a:r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성능</a:t>
            </a:r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안정성</a:t>
            </a:r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확장성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확인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제품이 얼마나 잘 동작하는지 확인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확장한 테스트 케이스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 엑셀 파일 작성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직접 제품 사용 후 </a:t>
            </a:r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개선 사항 및 버전 관리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피드백</a:t>
            </a:r>
          </a:p>
        </p:txBody>
      </p:sp>
      <p:pic>
        <p:nvPicPr>
          <p:cNvPr id="6145" name="_x349572904">
            <a:extLst>
              <a:ext uri="{FF2B5EF4-FFF2-40B4-BE49-F238E27FC236}">
                <a16:creationId xmlns:a16="http://schemas.microsoft.com/office/drawing/2014/main" id="{3630396C-F5AD-B4CB-DE60-66E258675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68" y="2141463"/>
            <a:ext cx="7057150" cy="25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7B894AB-31E6-19A1-1B30-574DEB6C618F}"/>
              </a:ext>
            </a:extLst>
          </p:cNvPr>
          <p:cNvSpPr/>
          <p:nvPr/>
        </p:nvSpPr>
        <p:spPr>
          <a:xfrm>
            <a:off x="6180385" y="1579043"/>
            <a:ext cx="2125133" cy="457200"/>
          </a:xfrm>
          <a:prstGeom prst="rect">
            <a:avLst/>
          </a:prstGeom>
          <a:solidFill>
            <a:srgbClr val="FDFFE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Ver 0.1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테스트 케이스</a:t>
            </a:r>
          </a:p>
        </p:txBody>
      </p:sp>
    </p:spTree>
    <p:extLst>
      <p:ext uri="{BB962C8B-B14F-4D97-AF65-F5344CB8AC3E}">
        <p14:creationId xmlns:p14="http://schemas.microsoft.com/office/powerpoint/2010/main" val="323934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/>
          <p:nvPr/>
        </p:nvSpPr>
        <p:spPr>
          <a:xfrm>
            <a:off x="2411050" y="1023232"/>
            <a:ext cx="2504759" cy="11395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38" name="Google Shape;338;p43"/>
          <p:cNvSpPr txBox="1">
            <a:spLocks noGrp="1"/>
          </p:cNvSpPr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팀 구성안</a:t>
            </a:r>
            <a:endParaRPr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aphicFrame>
        <p:nvGraphicFramePr>
          <p:cNvPr id="339" name="Google Shape;339;p43"/>
          <p:cNvGraphicFramePr/>
          <p:nvPr>
            <p:extLst>
              <p:ext uri="{D42A27DB-BD31-4B8C-83A1-F6EECF244321}">
                <p14:modId xmlns:p14="http://schemas.microsoft.com/office/powerpoint/2010/main" val="1127606598"/>
              </p:ext>
            </p:extLst>
          </p:nvPr>
        </p:nvGraphicFramePr>
        <p:xfrm>
          <a:off x="744538" y="1853161"/>
          <a:ext cx="7489450" cy="2942184"/>
        </p:xfrm>
        <a:graphic>
          <a:graphicData uri="http://schemas.openxmlformats.org/drawingml/2006/table">
            <a:tbl>
              <a:tblPr>
                <a:noFill/>
                <a:tableStyleId>{85CF4C55-4743-4760-81DB-B3943D032256}</a:tableStyleId>
              </a:tblPr>
              <a:tblGrid>
                <a:gridCol w="225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1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Poppins"/>
                          <a:sym typeface="Poppins"/>
                        </a:rPr>
                        <a:t>박신영 </a:t>
                      </a:r>
                      <a:r>
                        <a:rPr lang="en-US" altLang="ko-KR" sz="12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Poppins"/>
                          <a:sym typeface="Poppins"/>
                        </a:rPr>
                        <a:t>___ 2018271333</a:t>
                      </a:r>
                      <a:endParaRPr sz="1200" dirty="0">
                        <a:solidFill>
                          <a:schemeClr val="dk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Poppins"/>
                          <a:sym typeface="Poppins"/>
                        </a:rPr>
                        <a:t>팀장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Poppins"/>
                          <a:sym typeface="Poppins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Poppins"/>
                          <a:sym typeface="Poppins"/>
                        </a:rPr>
                        <a:t>분석 정보 선별 및 시각화 기획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Poppins"/>
                          <a:sym typeface="Poppins"/>
                        </a:rPr>
                        <a:t>화면 설계 및 프로토타입 디자인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Poppins"/>
                          <a:sym typeface="Poppins"/>
                        </a:rPr>
                        <a:t>발표자료 제작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Poppins"/>
                          <a:sym typeface="Poppins"/>
                        </a:rPr>
                        <a:t>김선우 </a:t>
                      </a:r>
                      <a:r>
                        <a:rPr lang="en-US" altLang="ko-KR" sz="12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Poppins"/>
                          <a:sym typeface="Poppins"/>
                        </a:rPr>
                        <a:t>___ 2019270102</a:t>
                      </a:r>
                      <a:endParaRPr sz="1200" dirty="0">
                        <a:solidFill>
                          <a:schemeClr val="dk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Poppins"/>
                          <a:sym typeface="Poppins"/>
                        </a:rPr>
                        <a:t>분석 정보 선별 및 시각화 기획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Poppins"/>
                        <a:sym typeface="Poppins"/>
                      </a:endParaRPr>
                    </a:p>
                    <a:p>
                      <a:pPr marL="0" marR="0" lvl="0" indent="0" algn="l" rtl="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Poppins"/>
                          <a:sym typeface="Poppins"/>
                        </a:rPr>
                        <a:t>시스템 개발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Poppins"/>
                          <a:sym typeface="Poppins"/>
                        </a:rPr>
                        <a:t>(Python)</a:t>
                      </a:r>
                    </a:p>
                    <a:p>
                      <a:pPr marL="0" marR="0" lvl="0" indent="0" algn="l" rtl="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Poppins"/>
                          <a:sym typeface="Poppins"/>
                        </a:rPr>
                        <a:t>버전 관리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Poppins"/>
                          <a:sym typeface="Poppins"/>
                        </a:rPr>
                        <a:t>, GUI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Poppins"/>
                          <a:sym typeface="Poppins"/>
                        </a:rPr>
                        <a:t>적용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Poppins"/>
                          <a:sym typeface="Poppins"/>
                        </a:rPr>
                        <a:t>서혁</a:t>
                      </a:r>
                      <a:r>
                        <a:rPr lang="ko-KR" altLang="en-US" sz="12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Poppins"/>
                          <a:sym typeface="Poppins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Poppins"/>
                          <a:sym typeface="Poppins"/>
                        </a:rPr>
                        <a:t>___ 2020270121</a:t>
                      </a:r>
                      <a:endParaRPr sz="1200" dirty="0">
                        <a:solidFill>
                          <a:schemeClr val="dk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Poppins"/>
                          <a:sym typeface="Poppins"/>
                        </a:rPr>
                        <a:t>분석 정보 선별 및 시각화 기획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Poppins"/>
                          <a:sym typeface="Poppins"/>
                        </a:rPr>
                        <a:t>테스팅 리서치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Poppins"/>
                          <a:sym typeface="Poppins"/>
                        </a:rPr>
                        <a:t>, QA</a:t>
                      </a:r>
                      <a:endParaRPr lang="en-US" sz="1200" dirty="0">
                        <a:solidFill>
                          <a:schemeClr val="dk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Poppins"/>
                          <a:sym typeface="Poppins"/>
                        </a:rPr>
                        <a:t>발표자</a:t>
                      </a:r>
                      <a:endParaRPr lang="en-US" sz="1200" dirty="0">
                        <a:solidFill>
                          <a:schemeClr val="dk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0" name="Google Shape;340;p43"/>
          <p:cNvSpPr txBox="1"/>
          <p:nvPr/>
        </p:nvSpPr>
        <p:spPr>
          <a:xfrm>
            <a:off x="720000" y="1322148"/>
            <a:ext cx="77040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Poppins"/>
                <a:sym typeface="Poppins"/>
              </a:rPr>
              <a:t>프로젝트 문서 및 버전 공유는 </a:t>
            </a:r>
            <a:r>
              <a:rPr lang="en-US" altLang="ko-KR" sz="2000" dirty="0">
                <a:solidFill>
                  <a:schemeClr val="dk1"/>
                </a:solidFill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  <a:sym typeface="Poppins"/>
              </a:rPr>
              <a:t>Git</a:t>
            </a:r>
            <a:r>
              <a:rPr lang="en-US" altLang="ko-KR" sz="1600" dirty="0">
                <a:solidFill>
                  <a:schemeClr val="dk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Poppins"/>
                <a:sym typeface="Poppins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Poppins"/>
                <a:sym typeface="Poppins"/>
              </a:rPr>
              <a:t>개발 언어는 </a:t>
            </a:r>
            <a:r>
              <a:rPr lang="en-US" altLang="ko-KR" sz="2000" dirty="0">
                <a:solidFill>
                  <a:schemeClr val="dk1"/>
                </a:solidFill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  <a:sym typeface="Poppins"/>
              </a:rPr>
              <a:t>Python</a:t>
            </a:r>
            <a:r>
              <a:rPr lang="ko-KR" altLang="en-US" sz="1600" dirty="0">
                <a:solidFill>
                  <a:schemeClr val="dk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Poppins"/>
                <a:sym typeface="Poppins"/>
              </a:rPr>
              <a:t>으로 함</a:t>
            </a:r>
            <a:endParaRPr sz="1600" dirty="0">
              <a:solidFill>
                <a:schemeClr val="dk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Poppins"/>
              <a:sym typeface="Poppins"/>
            </a:endParaRPr>
          </a:p>
        </p:txBody>
      </p:sp>
      <p:sp>
        <p:nvSpPr>
          <p:cNvPr id="343" name="Google Shape;343;p43"/>
          <p:cNvSpPr/>
          <p:nvPr/>
        </p:nvSpPr>
        <p:spPr>
          <a:xfrm>
            <a:off x="7615000" y="343724"/>
            <a:ext cx="1041300" cy="1041000"/>
          </a:xfrm>
          <a:prstGeom prst="decagon">
            <a:avLst>
              <a:gd name="vf" fmla="val 105146"/>
            </a:avLst>
          </a:prstGeom>
          <a:solidFill>
            <a:srgbClr val="95FF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43"/>
          <p:cNvGrpSpPr/>
          <p:nvPr/>
        </p:nvGrpSpPr>
        <p:grpSpPr>
          <a:xfrm rot="765838">
            <a:off x="7902858" y="624770"/>
            <a:ext cx="477825" cy="505259"/>
            <a:chOff x="-220625" y="1153025"/>
            <a:chExt cx="462410" cy="488960"/>
          </a:xfrm>
        </p:grpSpPr>
        <p:sp>
          <p:nvSpPr>
            <p:cNvPr id="345" name="Google Shape;345;p43"/>
            <p:cNvSpPr/>
            <p:nvPr/>
          </p:nvSpPr>
          <p:spPr>
            <a:xfrm>
              <a:off x="-200925" y="1181863"/>
              <a:ext cx="442710" cy="460122"/>
            </a:xfrm>
            <a:custGeom>
              <a:avLst/>
              <a:gdLst/>
              <a:ahLst/>
              <a:cxnLst/>
              <a:rect l="l" t="t" r="r" b="b"/>
              <a:pathLst>
                <a:path w="18129" h="18842" extrusionOk="0">
                  <a:moveTo>
                    <a:pt x="6968" y="1"/>
                  </a:moveTo>
                  <a:cubicBezTo>
                    <a:pt x="6763" y="1"/>
                    <a:pt x="6602" y="161"/>
                    <a:pt x="6602" y="366"/>
                  </a:cubicBezTo>
                  <a:lnTo>
                    <a:pt x="286" y="366"/>
                  </a:lnTo>
                  <a:cubicBezTo>
                    <a:pt x="126" y="366"/>
                    <a:pt x="1" y="491"/>
                    <a:pt x="1" y="652"/>
                  </a:cubicBezTo>
                  <a:cubicBezTo>
                    <a:pt x="1" y="812"/>
                    <a:pt x="126" y="946"/>
                    <a:pt x="286" y="946"/>
                  </a:cubicBezTo>
                  <a:lnTo>
                    <a:pt x="6602" y="946"/>
                  </a:lnTo>
                  <a:lnTo>
                    <a:pt x="6602" y="1071"/>
                  </a:lnTo>
                  <a:cubicBezTo>
                    <a:pt x="6602" y="1276"/>
                    <a:pt x="6763" y="1437"/>
                    <a:pt x="6968" y="1437"/>
                  </a:cubicBezTo>
                  <a:lnTo>
                    <a:pt x="8056" y="1437"/>
                  </a:lnTo>
                  <a:lnTo>
                    <a:pt x="8056" y="2811"/>
                  </a:lnTo>
                  <a:lnTo>
                    <a:pt x="1482" y="2811"/>
                  </a:lnTo>
                  <a:cubicBezTo>
                    <a:pt x="750" y="2811"/>
                    <a:pt x="161" y="3400"/>
                    <a:pt x="161" y="4131"/>
                  </a:cubicBezTo>
                  <a:lnTo>
                    <a:pt x="161" y="12820"/>
                  </a:lnTo>
                  <a:lnTo>
                    <a:pt x="161" y="13766"/>
                  </a:lnTo>
                  <a:lnTo>
                    <a:pt x="161" y="15416"/>
                  </a:lnTo>
                  <a:cubicBezTo>
                    <a:pt x="161" y="15737"/>
                    <a:pt x="420" y="15996"/>
                    <a:pt x="741" y="15996"/>
                  </a:cubicBezTo>
                  <a:lnTo>
                    <a:pt x="6986" y="15996"/>
                  </a:lnTo>
                  <a:cubicBezTo>
                    <a:pt x="6986" y="16014"/>
                    <a:pt x="6977" y="16023"/>
                    <a:pt x="6977" y="16032"/>
                  </a:cubicBezTo>
                  <a:cubicBezTo>
                    <a:pt x="6968" y="16058"/>
                    <a:pt x="6968" y="16085"/>
                    <a:pt x="6959" y="16103"/>
                  </a:cubicBezTo>
                  <a:cubicBezTo>
                    <a:pt x="6959" y="16121"/>
                    <a:pt x="6950" y="16139"/>
                    <a:pt x="6950" y="16157"/>
                  </a:cubicBezTo>
                  <a:cubicBezTo>
                    <a:pt x="6941" y="16183"/>
                    <a:pt x="6932" y="16210"/>
                    <a:pt x="6923" y="16237"/>
                  </a:cubicBezTo>
                  <a:cubicBezTo>
                    <a:pt x="6923" y="16255"/>
                    <a:pt x="6914" y="16273"/>
                    <a:pt x="6914" y="16290"/>
                  </a:cubicBezTo>
                  <a:cubicBezTo>
                    <a:pt x="6906" y="16317"/>
                    <a:pt x="6897" y="16344"/>
                    <a:pt x="6888" y="16371"/>
                  </a:cubicBezTo>
                  <a:cubicBezTo>
                    <a:pt x="6888" y="16389"/>
                    <a:pt x="6879" y="16406"/>
                    <a:pt x="6870" y="16424"/>
                  </a:cubicBezTo>
                  <a:cubicBezTo>
                    <a:pt x="6852" y="16487"/>
                    <a:pt x="6834" y="16549"/>
                    <a:pt x="6807" y="16612"/>
                  </a:cubicBezTo>
                  <a:cubicBezTo>
                    <a:pt x="6763" y="16736"/>
                    <a:pt x="6718" y="16852"/>
                    <a:pt x="6656" y="16977"/>
                  </a:cubicBezTo>
                  <a:cubicBezTo>
                    <a:pt x="6433" y="17450"/>
                    <a:pt x="6094" y="17950"/>
                    <a:pt x="5567" y="18342"/>
                  </a:cubicBezTo>
                  <a:cubicBezTo>
                    <a:pt x="5353" y="18503"/>
                    <a:pt x="5469" y="18842"/>
                    <a:pt x="5746" y="18842"/>
                  </a:cubicBezTo>
                  <a:lnTo>
                    <a:pt x="12392" y="18842"/>
                  </a:lnTo>
                  <a:cubicBezTo>
                    <a:pt x="12660" y="18842"/>
                    <a:pt x="12776" y="18503"/>
                    <a:pt x="12561" y="18342"/>
                  </a:cubicBezTo>
                  <a:cubicBezTo>
                    <a:pt x="12035" y="17950"/>
                    <a:pt x="11696" y="17450"/>
                    <a:pt x="11473" y="16977"/>
                  </a:cubicBezTo>
                  <a:cubicBezTo>
                    <a:pt x="11402" y="16826"/>
                    <a:pt x="11348" y="16683"/>
                    <a:pt x="11304" y="16549"/>
                  </a:cubicBezTo>
                  <a:cubicBezTo>
                    <a:pt x="11286" y="16513"/>
                    <a:pt x="11277" y="16478"/>
                    <a:pt x="11268" y="16442"/>
                  </a:cubicBezTo>
                  <a:cubicBezTo>
                    <a:pt x="11259" y="16415"/>
                    <a:pt x="11250" y="16389"/>
                    <a:pt x="11241" y="16371"/>
                  </a:cubicBezTo>
                  <a:cubicBezTo>
                    <a:pt x="11232" y="16344"/>
                    <a:pt x="11223" y="16317"/>
                    <a:pt x="11223" y="16290"/>
                  </a:cubicBezTo>
                  <a:cubicBezTo>
                    <a:pt x="11214" y="16273"/>
                    <a:pt x="11205" y="16255"/>
                    <a:pt x="11205" y="16237"/>
                  </a:cubicBezTo>
                  <a:cubicBezTo>
                    <a:pt x="11197" y="16210"/>
                    <a:pt x="11188" y="16183"/>
                    <a:pt x="11188" y="16157"/>
                  </a:cubicBezTo>
                  <a:cubicBezTo>
                    <a:pt x="11179" y="16139"/>
                    <a:pt x="11179" y="16121"/>
                    <a:pt x="11170" y="16103"/>
                  </a:cubicBezTo>
                  <a:cubicBezTo>
                    <a:pt x="11161" y="16085"/>
                    <a:pt x="11161" y="16058"/>
                    <a:pt x="11152" y="16032"/>
                  </a:cubicBezTo>
                  <a:cubicBezTo>
                    <a:pt x="11152" y="16023"/>
                    <a:pt x="11152" y="16005"/>
                    <a:pt x="11143" y="15996"/>
                  </a:cubicBezTo>
                  <a:lnTo>
                    <a:pt x="17388" y="15996"/>
                  </a:lnTo>
                  <a:cubicBezTo>
                    <a:pt x="17709" y="15996"/>
                    <a:pt x="17968" y="15737"/>
                    <a:pt x="17968" y="15416"/>
                  </a:cubicBezTo>
                  <a:lnTo>
                    <a:pt x="17968" y="13525"/>
                  </a:lnTo>
                  <a:lnTo>
                    <a:pt x="17968" y="4131"/>
                  </a:lnTo>
                  <a:cubicBezTo>
                    <a:pt x="17968" y="3400"/>
                    <a:pt x="17379" y="2811"/>
                    <a:pt x="16647" y="2811"/>
                  </a:cubicBezTo>
                  <a:lnTo>
                    <a:pt x="10072" y="2811"/>
                  </a:lnTo>
                  <a:lnTo>
                    <a:pt x="10072" y="1437"/>
                  </a:lnTo>
                  <a:lnTo>
                    <a:pt x="11170" y="1437"/>
                  </a:lnTo>
                  <a:cubicBezTo>
                    <a:pt x="11366" y="1437"/>
                    <a:pt x="11527" y="1276"/>
                    <a:pt x="11527" y="1071"/>
                  </a:cubicBezTo>
                  <a:lnTo>
                    <a:pt x="11527" y="946"/>
                  </a:lnTo>
                  <a:lnTo>
                    <a:pt x="17843" y="946"/>
                  </a:lnTo>
                  <a:cubicBezTo>
                    <a:pt x="18003" y="946"/>
                    <a:pt x="18128" y="812"/>
                    <a:pt x="18128" y="652"/>
                  </a:cubicBezTo>
                  <a:cubicBezTo>
                    <a:pt x="18128" y="491"/>
                    <a:pt x="18003" y="366"/>
                    <a:pt x="17843" y="366"/>
                  </a:cubicBezTo>
                  <a:lnTo>
                    <a:pt x="11527" y="366"/>
                  </a:lnTo>
                  <a:cubicBezTo>
                    <a:pt x="11527" y="161"/>
                    <a:pt x="11366" y="1"/>
                    <a:pt x="11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43"/>
            <p:cNvGrpSpPr/>
            <p:nvPr/>
          </p:nvGrpSpPr>
          <p:grpSpPr>
            <a:xfrm>
              <a:off x="-220625" y="1153025"/>
              <a:ext cx="442725" cy="476175"/>
              <a:chOff x="495050" y="1631400"/>
              <a:chExt cx="442725" cy="476175"/>
            </a:xfrm>
          </p:grpSpPr>
          <p:sp>
            <p:nvSpPr>
              <p:cNvPr id="347" name="Google Shape;347;p43"/>
              <p:cNvSpPr/>
              <p:nvPr/>
            </p:nvSpPr>
            <p:spPr>
              <a:xfrm>
                <a:off x="863700" y="1678675"/>
                <a:ext cx="70950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563" extrusionOk="0">
                    <a:moveTo>
                      <a:pt x="277" y="1"/>
                    </a:moveTo>
                    <a:cubicBezTo>
                      <a:pt x="125" y="1"/>
                      <a:pt x="1" y="125"/>
                      <a:pt x="1" y="277"/>
                    </a:cubicBezTo>
                    <a:cubicBezTo>
                      <a:pt x="1" y="438"/>
                      <a:pt x="125" y="563"/>
                      <a:pt x="277" y="563"/>
                    </a:cubicBezTo>
                    <a:lnTo>
                      <a:pt x="2561" y="563"/>
                    </a:lnTo>
                    <a:cubicBezTo>
                      <a:pt x="2713" y="563"/>
                      <a:pt x="2837" y="438"/>
                      <a:pt x="2837" y="277"/>
                    </a:cubicBezTo>
                    <a:cubicBezTo>
                      <a:pt x="2837" y="125"/>
                      <a:pt x="2713" y="1"/>
                      <a:pt x="25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3"/>
              <p:cNvSpPr/>
              <p:nvPr/>
            </p:nvSpPr>
            <p:spPr>
              <a:xfrm>
                <a:off x="498150" y="1631400"/>
                <a:ext cx="38625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563" extrusionOk="0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37"/>
                      <a:pt x="126" y="562"/>
                      <a:pt x="277" y="562"/>
                    </a:cubicBezTo>
                    <a:lnTo>
                      <a:pt x="1268" y="562"/>
                    </a:lnTo>
                    <a:cubicBezTo>
                      <a:pt x="1419" y="562"/>
                      <a:pt x="1544" y="437"/>
                      <a:pt x="1544" y="277"/>
                    </a:cubicBezTo>
                    <a:cubicBezTo>
                      <a:pt x="1544" y="125"/>
                      <a:pt x="1419" y="0"/>
                      <a:pt x="12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3"/>
              <p:cNvSpPr/>
              <p:nvPr/>
            </p:nvSpPr>
            <p:spPr>
              <a:xfrm>
                <a:off x="495050" y="1707675"/>
                <a:ext cx="442725" cy="399900"/>
              </a:xfrm>
              <a:custGeom>
                <a:avLst/>
                <a:gdLst/>
                <a:ahLst/>
                <a:cxnLst/>
                <a:rect l="l" t="t" r="r" b="b"/>
                <a:pathLst>
                  <a:path w="17709" h="15996" extrusionOk="0">
                    <a:moveTo>
                      <a:pt x="10634" y="13257"/>
                    </a:moveTo>
                    <a:cubicBezTo>
                      <a:pt x="10821" y="13935"/>
                      <a:pt x="11205" y="14800"/>
                      <a:pt x="12026" y="15443"/>
                    </a:cubicBezTo>
                    <a:lnTo>
                      <a:pt x="5683" y="15443"/>
                    </a:lnTo>
                    <a:cubicBezTo>
                      <a:pt x="6503" y="14800"/>
                      <a:pt x="6896" y="13935"/>
                      <a:pt x="7074" y="13257"/>
                    </a:cubicBezTo>
                    <a:close/>
                    <a:moveTo>
                      <a:pt x="1552" y="0"/>
                    </a:moveTo>
                    <a:cubicBezTo>
                      <a:pt x="696" y="0"/>
                      <a:pt x="0" y="696"/>
                      <a:pt x="0" y="1553"/>
                    </a:cubicBezTo>
                    <a:lnTo>
                      <a:pt x="0" y="12409"/>
                    </a:lnTo>
                    <a:cubicBezTo>
                      <a:pt x="0" y="12873"/>
                      <a:pt x="384" y="13257"/>
                      <a:pt x="848" y="13257"/>
                    </a:cubicBezTo>
                    <a:lnTo>
                      <a:pt x="6495" y="13257"/>
                    </a:lnTo>
                    <a:cubicBezTo>
                      <a:pt x="6316" y="13828"/>
                      <a:pt x="5986" y="14515"/>
                      <a:pt x="5326" y="15014"/>
                    </a:cubicBezTo>
                    <a:cubicBezTo>
                      <a:pt x="5130" y="15157"/>
                      <a:pt x="5058" y="15398"/>
                      <a:pt x="5130" y="15621"/>
                    </a:cubicBezTo>
                    <a:cubicBezTo>
                      <a:pt x="5210" y="15853"/>
                      <a:pt x="5415" y="15996"/>
                      <a:pt x="5656" y="15996"/>
                    </a:cubicBezTo>
                    <a:lnTo>
                      <a:pt x="12052" y="15996"/>
                    </a:lnTo>
                    <a:cubicBezTo>
                      <a:pt x="12293" y="15996"/>
                      <a:pt x="12498" y="15853"/>
                      <a:pt x="12579" y="15621"/>
                    </a:cubicBezTo>
                    <a:cubicBezTo>
                      <a:pt x="12650" y="15398"/>
                      <a:pt x="12579" y="15157"/>
                      <a:pt x="12391" y="15014"/>
                    </a:cubicBezTo>
                    <a:cubicBezTo>
                      <a:pt x="11731" y="14515"/>
                      <a:pt x="11392" y="13828"/>
                      <a:pt x="11214" y="13257"/>
                    </a:cubicBezTo>
                    <a:lnTo>
                      <a:pt x="13533" y="13257"/>
                    </a:lnTo>
                    <a:cubicBezTo>
                      <a:pt x="13685" y="13257"/>
                      <a:pt x="13810" y="13132"/>
                      <a:pt x="13810" y="12971"/>
                    </a:cubicBezTo>
                    <a:cubicBezTo>
                      <a:pt x="13810" y="12820"/>
                      <a:pt x="13685" y="12695"/>
                      <a:pt x="13533" y="12695"/>
                    </a:cubicBezTo>
                    <a:lnTo>
                      <a:pt x="848" y="12695"/>
                    </a:lnTo>
                    <a:cubicBezTo>
                      <a:pt x="687" y="12695"/>
                      <a:pt x="562" y="12570"/>
                      <a:pt x="562" y="12409"/>
                    </a:cubicBezTo>
                    <a:lnTo>
                      <a:pt x="562" y="10875"/>
                    </a:lnTo>
                    <a:lnTo>
                      <a:pt x="17146" y="10875"/>
                    </a:lnTo>
                    <a:lnTo>
                      <a:pt x="17146" y="12409"/>
                    </a:lnTo>
                    <a:cubicBezTo>
                      <a:pt x="17146" y="12570"/>
                      <a:pt x="17021" y="12695"/>
                      <a:pt x="16870" y="12695"/>
                    </a:cubicBezTo>
                    <a:lnTo>
                      <a:pt x="14666" y="12695"/>
                    </a:lnTo>
                    <a:cubicBezTo>
                      <a:pt x="14515" y="12695"/>
                      <a:pt x="14390" y="12820"/>
                      <a:pt x="14390" y="12971"/>
                    </a:cubicBezTo>
                    <a:cubicBezTo>
                      <a:pt x="14390" y="13132"/>
                      <a:pt x="14515" y="13257"/>
                      <a:pt x="14666" y="13257"/>
                    </a:cubicBezTo>
                    <a:lnTo>
                      <a:pt x="16870" y="13257"/>
                    </a:lnTo>
                    <a:cubicBezTo>
                      <a:pt x="17334" y="13257"/>
                      <a:pt x="17708" y="12873"/>
                      <a:pt x="17708" y="12409"/>
                    </a:cubicBezTo>
                    <a:lnTo>
                      <a:pt x="17708" y="5246"/>
                    </a:lnTo>
                    <a:cubicBezTo>
                      <a:pt x="17708" y="5094"/>
                      <a:pt x="17583" y="4969"/>
                      <a:pt x="17432" y="4969"/>
                    </a:cubicBezTo>
                    <a:cubicBezTo>
                      <a:pt x="17271" y="4969"/>
                      <a:pt x="17146" y="5094"/>
                      <a:pt x="17146" y="5246"/>
                    </a:cubicBezTo>
                    <a:lnTo>
                      <a:pt x="17146" y="10322"/>
                    </a:lnTo>
                    <a:lnTo>
                      <a:pt x="562" y="10322"/>
                    </a:lnTo>
                    <a:lnTo>
                      <a:pt x="562" y="1553"/>
                    </a:lnTo>
                    <a:cubicBezTo>
                      <a:pt x="562" y="999"/>
                      <a:pt x="1008" y="562"/>
                      <a:pt x="1552" y="562"/>
                    </a:cubicBezTo>
                    <a:lnTo>
                      <a:pt x="3631" y="562"/>
                    </a:lnTo>
                    <a:cubicBezTo>
                      <a:pt x="3791" y="562"/>
                      <a:pt x="3916" y="437"/>
                      <a:pt x="3916" y="277"/>
                    </a:cubicBezTo>
                    <a:cubicBezTo>
                      <a:pt x="3916" y="125"/>
                      <a:pt x="3791" y="0"/>
                      <a:pt x="3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>
                <a:off x="498150" y="1640100"/>
                <a:ext cx="439625" cy="177325"/>
              </a:xfrm>
              <a:custGeom>
                <a:avLst/>
                <a:gdLst/>
                <a:ahLst/>
                <a:cxnLst/>
                <a:rect l="l" t="t" r="r" b="b"/>
                <a:pathLst>
                  <a:path w="17585" h="7093" extrusionOk="0">
                    <a:moveTo>
                      <a:pt x="10751" y="553"/>
                    </a:moveTo>
                    <a:cubicBezTo>
                      <a:pt x="10786" y="553"/>
                      <a:pt x="10822" y="589"/>
                      <a:pt x="10822" y="625"/>
                    </a:cubicBezTo>
                    <a:lnTo>
                      <a:pt x="10822" y="1312"/>
                    </a:lnTo>
                    <a:cubicBezTo>
                      <a:pt x="10822" y="1347"/>
                      <a:pt x="10786" y="1374"/>
                      <a:pt x="10751" y="1374"/>
                    </a:cubicBezTo>
                    <a:lnTo>
                      <a:pt x="6710" y="1374"/>
                    </a:lnTo>
                    <a:cubicBezTo>
                      <a:pt x="6674" y="1374"/>
                      <a:pt x="6638" y="1347"/>
                      <a:pt x="6638" y="1312"/>
                    </a:cubicBezTo>
                    <a:lnTo>
                      <a:pt x="6638" y="625"/>
                    </a:lnTo>
                    <a:cubicBezTo>
                      <a:pt x="6638" y="589"/>
                      <a:pt x="6674" y="553"/>
                      <a:pt x="6710" y="553"/>
                    </a:cubicBezTo>
                    <a:close/>
                    <a:moveTo>
                      <a:pt x="9422" y="1936"/>
                    </a:moveTo>
                    <a:lnTo>
                      <a:pt x="9422" y="2703"/>
                    </a:lnTo>
                    <a:lnTo>
                      <a:pt x="8039" y="2703"/>
                    </a:lnTo>
                    <a:lnTo>
                      <a:pt x="8039" y="1936"/>
                    </a:lnTo>
                    <a:close/>
                    <a:moveTo>
                      <a:pt x="6710" y="0"/>
                    </a:moveTo>
                    <a:cubicBezTo>
                      <a:pt x="6362" y="0"/>
                      <a:pt x="6085" y="277"/>
                      <a:pt x="6085" y="625"/>
                    </a:cubicBezTo>
                    <a:lnTo>
                      <a:pt x="277" y="625"/>
                    </a:lnTo>
                    <a:cubicBezTo>
                      <a:pt x="126" y="625"/>
                      <a:pt x="1" y="750"/>
                      <a:pt x="1" y="910"/>
                    </a:cubicBezTo>
                    <a:cubicBezTo>
                      <a:pt x="1" y="1062"/>
                      <a:pt x="126" y="1187"/>
                      <a:pt x="277" y="1187"/>
                    </a:cubicBezTo>
                    <a:lnTo>
                      <a:pt x="6085" y="1187"/>
                    </a:lnTo>
                    <a:lnTo>
                      <a:pt x="6085" y="1312"/>
                    </a:lnTo>
                    <a:cubicBezTo>
                      <a:pt x="6085" y="1651"/>
                      <a:pt x="6362" y="1936"/>
                      <a:pt x="6710" y="1936"/>
                    </a:cubicBezTo>
                    <a:lnTo>
                      <a:pt x="7486" y="1936"/>
                    </a:lnTo>
                    <a:lnTo>
                      <a:pt x="7486" y="2703"/>
                    </a:lnTo>
                    <a:lnTo>
                      <a:pt x="4649" y="2703"/>
                    </a:lnTo>
                    <a:cubicBezTo>
                      <a:pt x="4497" y="2703"/>
                      <a:pt x="4372" y="2828"/>
                      <a:pt x="4372" y="2980"/>
                    </a:cubicBezTo>
                    <a:cubicBezTo>
                      <a:pt x="4372" y="3140"/>
                      <a:pt x="4497" y="3265"/>
                      <a:pt x="4649" y="3265"/>
                    </a:cubicBezTo>
                    <a:lnTo>
                      <a:pt x="16032" y="3265"/>
                    </a:lnTo>
                    <a:cubicBezTo>
                      <a:pt x="16585" y="3265"/>
                      <a:pt x="17022" y="3702"/>
                      <a:pt x="17022" y="4256"/>
                    </a:cubicBezTo>
                    <a:lnTo>
                      <a:pt x="17022" y="6807"/>
                    </a:lnTo>
                    <a:cubicBezTo>
                      <a:pt x="17022" y="6968"/>
                      <a:pt x="17147" y="7092"/>
                      <a:pt x="17308" y="7092"/>
                    </a:cubicBezTo>
                    <a:cubicBezTo>
                      <a:pt x="17459" y="7092"/>
                      <a:pt x="17584" y="6968"/>
                      <a:pt x="17584" y="6807"/>
                    </a:cubicBezTo>
                    <a:lnTo>
                      <a:pt x="17584" y="4256"/>
                    </a:lnTo>
                    <a:cubicBezTo>
                      <a:pt x="17584" y="3399"/>
                      <a:pt x="16888" y="2703"/>
                      <a:pt x="16032" y="2703"/>
                    </a:cubicBezTo>
                    <a:lnTo>
                      <a:pt x="9984" y="2703"/>
                    </a:lnTo>
                    <a:lnTo>
                      <a:pt x="9984" y="1936"/>
                    </a:lnTo>
                    <a:lnTo>
                      <a:pt x="10751" y="1936"/>
                    </a:lnTo>
                    <a:cubicBezTo>
                      <a:pt x="11099" y="1936"/>
                      <a:pt x="11375" y="1651"/>
                      <a:pt x="11375" y="1312"/>
                    </a:cubicBezTo>
                    <a:lnTo>
                      <a:pt x="11375" y="1187"/>
                    </a:lnTo>
                    <a:lnTo>
                      <a:pt x="17183" y="1187"/>
                    </a:lnTo>
                    <a:cubicBezTo>
                      <a:pt x="17335" y="1187"/>
                      <a:pt x="17459" y="1062"/>
                      <a:pt x="17459" y="910"/>
                    </a:cubicBezTo>
                    <a:cubicBezTo>
                      <a:pt x="17459" y="750"/>
                      <a:pt x="17335" y="625"/>
                      <a:pt x="17183" y="625"/>
                    </a:cubicBezTo>
                    <a:lnTo>
                      <a:pt x="11375" y="625"/>
                    </a:lnTo>
                    <a:cubicBezTo>
                      <a:pt x="11375" y="277"/>
                      <a:pt x="11099" y="0"/>
                      <a:pt x="107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>
                <a:off x="676125" y="1756525"/>
                <a:ext cx="1387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616" extrusionOk="0">
                    <a:moveTo>
                      <a:pt x="277" y="0"/>
                    </a:moveTo>
                    <a:cubicBezTo>
                      <a:pt x="126" y="0"/>
                      <a:pt x="1" y="125"/>
                      <a:pt x="1" y="285"/>
                    </a:cubicBezTo>
                    <a:lnTo>
                      <a:pt x="1" y="339"/>
                    </a:lnTo>
                    <a:cubicBezTo>
                      <a:pt x="1" y="491"/>
                      <a:pt x="126" y="616"/>
                      <a:pt x="277" y="616"/>
                    </a:cubicBezTo>
                    <a:cubicBezTo>
                      <a:pt x="429" y="616"/>
                      <a:pt x="554" y="491"/>
                      <a:pt x="554" y="339"/>
                    </a:cubicBezTo>
                    <a:lnTo>
                      <a:pt x="554" y="285"/>
                    </a:lnTo>
                    <a:cubicBezTo>
                      <a:pt x="554" y="125"/>
                      <a:pt x="429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>
                <a:off x="709375" y="1756525"/>
                <a:ext cx="1407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16" extrusionOk="0">
                    <a:moveTo>
                      <a:pt x="286" y="0"/>
                    </a:moveTo>
                    <a:cubicBezTo>
                      <a:pt x="125" y="0"/>
                      <a:pt x="0" y="125"/>
                      <a:pt x="0" y="285"/>
                    </a:cubicBezTo>
                    <a:lnTo>
                      <a:pt x="0" y="339"/>
                    </a:lnTo>
                    <a:cubicBezTo>
                      <a:pt x="0" y="491"/>
                      <a:pt x="125" y="616"/>
                      <a:pt x="286" y="616"/>
                    </a:cubicBezTo>
                    <a:cubicBezTo>
                      <a:pt x="437" y="616"/>
                      <a:pt x="562" y="491"/>
                      <a:pt x="562" y="339"/>
                    </a:cubicBezTo>
                    <a:lnTo>
                      <a:pt x="562" y="285"/>
                    </a:lnTo>
                    <a:cubicBezTo>
                      <a:pt x="562" y="125"/>
                      <a:pt x="437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>
                <a:off x="742825" y="1756525"/>
                <a:ext cx="1385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16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85"/>
                    </a:cubicBezTo>
                    <a:lnTo>
                      <a:pt x="0" y="339"/>
                    </a:lnTo>
                    <a:cubicBezTo>
                      <a:pt x="0" y="491"/>
                      <a:pt x="125" y="616"/>
                      <a:pt x="277" y="616"/>
                    </a:cubicBezTo>
                    <a:cubicBezTo>
                      <a:pt x="429" y="616"/>
                      <a:pt x="553" y="491"/>
                      <a:pt x="553" y="339"/>
                    </a:cubicBezTo>
                    <a:lnTo>
                      <a:pt x="553" y="285"/>
                    </a:lnTo>
                    <a:cubicBezTo>
                      <a:pt x="553" y="125"/>
                      <a:pt x="429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>
                <a:off x="699775" y="1985775"/>
                <a:ext cx="33250" cy="3327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331" extrusionOk="0">
                    <a:moveTo>
                      <a:pt x="670" y="554"/>
                    </a:moveTo>
                    <a:cubicBezTo>
                      <a:pt x="723" y="554"/>
                      <a:pt x="777" y="607"/>
                      <a:pt x="777" y="661"/>
                    </a:cubicBezTo>
                    <a:cubicBezTo>
                      <a:pt x="777" y="723"/>
                      <a:pt x="723" y="768"/>
                      <a:pt x="670" y="768"/>
                    </a:cubicBezTo>
                    <a:cubicBezTo>
                      <a:pt x="607" y="768"/>
                      <a:pt x="563" y="723"/>
                      <a:pt x="563" y="661"/>
                    </a:cubicBezTo>
                    <a:cubicBezTo>
                      <a:pt x="563" y="607"/>
                      <a:pt x="607" y="554"/>
                      <a:pt x="670" y="554"/>
                    </a:cubicBezTo>
                    <a:close/>
                    <a:moveTo>
                      <a:pt x="670" y="1"/>
                    </a:moveTo>
                    <a:cubicBezTo>
                      <a:pt x="304" y="1"/>
                      <a:pt x="1" y="295"/>
                      <a:pt x="1" y="661"/>
                    </a:cubicBezTo>
                    <a:cubicBezTo>
                      <a:pt x="1" y="1027"/>
                      <a:pt x="304" y="1330"/>
                      <a:pt x="670" y="1330"/>
                    </a:cubicBezTo>
                    <a:cubicBezTo>
                      <a:pt x="1035" y="1330"/>
                      <a:pt x="1330" y="1027"/>
                      <a:pt x="1330" y="661"/>
                    </a:cubicBezTo>
                    <a:cubicBezTo>
                      <a:pt x="1330" y="295"/>
                      <a:pt x="1035" y="1"/>
                      <a:pt x="6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>
                <a:off x="651150" y="1827200"/>
                <a:ext cx="13850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2187" extrusionOk="0">
                    <a:moveTo>
                      <a:pt x="277" y="1"/>
                    </a:moveTo>
                    <a:cubicBezTo>
                      <a:pt x="126" y="1"/>
                      <a:pt x="1" y="126"/>
                      <a:pt x="1" y="278"/>
                    </a:cubicBezTo>
                    <a:lnTo>
                      <a:pt x="1" y="1910"/>
                    </a:lnTo>
                    <a:cubicBezTo>
                      <a:pt x="1" y="2062"/>
                      <a:pt x="126" y="2187"/>
                      <a:pt x="277" y="2187"/>
                    </a:cubicBezTo>
                    <a:cubicBezTo>
                      <a:pt x="429" y="2187"/>
                      <a:pt x="554" y="2062"/>
                      <a:pt x="554" y="1910"/>
                    </a:cubicBezTo>
                    <a:lnTo>
                      <a:pt x="554" y="278"/>
                    </a:lnTo>
                    <a:cubicBezTo>
                      <a:pt x="554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>
                <a:off x="689975" y="1827200"/>
                <a:ext cx="14075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2187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8"/>
                    </a:cubicBezTo>
                    <a:lnTo>
                      <a:pt x="0" y="1910"/>
                    </a:lnTo>
                    <a:cubicBezTo>
                      <a:pt x="0" y="2062"/>
                      <a:pt x="125" y="2187"/>
                      <a:pt x="277" y="2187"/>
                    </a:cubicBezTo>
                    <a:cubicBezTo>
                      <a:pt x="437" y="2187"/>
                      <a:pt x="562" y="2062"/>
                      <a:pt x="562" y="1910"/>
                    </a:cubicBezTo>
                    <a:lnTo>
                      <a:pt x="562" y="278"/>
                    </a:lnTo>
                    <a:cubicBezTo>
                      <a:pt x="562" y="126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>
                <a:off x="728775" y="1827200"/>
                <a:ext cx="14075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2187" extrusionOk="0">
                    <a:moveTo>
                      <a:pt x="286" y="1"/>
                    </a:moveTo>
                    <a:cubicBezTo>
                      <a:pt x="125" y="1"/>
                      <a:pt x="0" y="126"/>
                      <a:pt x="0" y="278"/>
                    </a:cubicBezTo>
                    <a:lnTo>
                      <a:pt x="0" y="1910"/>
                    </a:lnTo>
                    <a:cubicBezTo>
                      <a:pt x="0" y="2062"/>
                      <a:pt x="125" y="2187"/>
                      <a:pt x="286" y="2187"/>
                    </a:cubicBezTo>
                    <a:cubicBezTo>
                      <a:pt x="437" y="2187"/>
                      <a:pt x="562" y="2062"/>
                      <a:pt x="562" y="1910"/>
                    </a:cubicBezTo>
                    <a:lnTo>
                      <a:pt x="562" y="278"/>
                    </a:lnTo>
                    <a:cubicBezTo>
                      <a:pt x="562" y="126"/>
                      <a:pt x="437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>
                <a:off x="767800" y="1827200"/>
                <a:ext cx="13850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2187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8"/>
                    </a:cubicBezTo>
                    <a:lnTo>
                      <a:pt x="0" y="1910"/>
                    </a:lnTo>
                    <a:cubicBezTo>
                      <a:pt x="0" y="2062"/>
                      <a:pt x="125" y="2187"/>
                      <a:pt x="277" y="2187"/>
                    </a:cubicBezTo>
                    <a:cubicBezTo>
                      <a:pt x="429" y="2187"/>
                      <a:pt x="554" y="2062"/>
                      <a:pt x="554" y="1910"/>
                    </a:cubicBezTo>
                    <a:lnTo>
                      <a:pt x="554" y="278"/>
                    </a:lnTo>
                    <a:cubicBezTo>
                      <a:pt x="554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2113583" y="499867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Ver 0.2</a:t>
            </a:r>
            <a:endParaRPr sz="3600" b="1" dirty="0">
              <a:latin typeface="Abhaya Libre" panose="020B0600000101010101" charset="0"/>
              <a:ea typeface="나눔스퀘어_ac Light" panose="020B0600000101010101" pitchFamily="50" charset="-127"/>
              <a:cs typeface="Abhaya Libre" panose="020B0600000101010101" charset="0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6481743" y="251720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56F4A6-CEA1-9A32-8976-4ADEE3F9A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734" y="550500"/>
            <a:ext cx="3598334" cy="261870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169" name="_x351965688">
            <a:extLst>
              <a:ext uri="{FF2B5EF4-FFF2-40B4-BE49-F238E27FC236}">
                <a16:creationId xmlns:a16="http://schemas.microsoft.com/office/drawing/2014/main" id="{1D5E3993-7007-827C-CE1A-91BD18AB5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56" y="3189437"/>
            <a:ext cx="7645512" cy="1568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3">
            <a:extLst>
              <a:ext uri="{FF2B5EF4-FFF2-40B4-BE49-F238E27FC236}">
                <a16:creationId xmlns:a16="http://schemas.microsoft.com/office/drawing/2014/main" id="{9908C6E5-E190-2791-CF3A-87C2E013E3CF}"/>
              </a:ext>
            </a:extLst>
          </p:cNvPr>
          <p:cNvSpPr txBox="1">
            <a:spLocks/>
          </p:cNvSpPr>
          <p:nvPr/>
        </p:nvSpPr>
        <p:spPr>
          <a:xfrm>
            <a:off x="503584" y="724372"/>
            <a:ext cx="4136149" cy="139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개선한 사항</a:t>
            </a:r>
            <a:endParaRPr lang="en-US" altLang="ko-KR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상세정보창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처음 도입한 버전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Header, section,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버튼을 각각 클릭 시 </a:t>
            </a:r>
            <a:r>
              <a:rPr lang="en-US" altLang="ko-KR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UI</a:t>
            </a:r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정보가 출력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되도록 변경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" name="부제목 3">
            <a:extLst>
              <a:ext uri="{FF2B5EF4-FFF2-40B4-BE49-F238E27FC236}">
                <a16:creationId xmlns:a16="http://schemas.microsoft.com/office/drawing/2014/main" id="{CE41A204-11E5-EAA4-AE5A-ED1687DA5A58}"/>
              </a:ext>
            </a:extLst>
          </p:cNvPr>
          <p:cNvSpPr txBox="1">
            <a:spLocks/>
          </p:cNvSpPr>
          <p:nvPr/>
        </p:nvSpPr>
        <p:spPr>
          <a:xfrm>
            <a:off x="503584" y="1859851"/>
            <a:ext cx="4136149" cy="139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개선해야할 사항</a:t>
            </a:r>
            <a:endParaRPr lang="en-US" altLang="ko-KR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아직 </a:t>
            </a:r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python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코드 출력 부분에 내용 출력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Header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section </a:t>
            </a:r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분리 </a:t>
            </a:r>
            <a:r>
              <a:rPr lang="en-US" altLang="ko-KR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484500-8C60-27A3-CB07-46F193067979}"/>
              </a:ext>
            </a:extLst>
          </p:cNvPr>
          <p:cNvSpPr/>
          <p:nvPr/>
        </p:nvSpPr>
        <p:spPr>
          <a:xfrm>
            <a:off x="6366935" y="2712002"/>
            <a:ext cx="2125133" cy="457200"/>
          </a:xfrm>
          <a:prstGeom prst="rect">
            <a:avLst/>
          </a:prstGeom>
          <a:solidFill>
            <a:srgbClr val="FDFFE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Ver 0.2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테스트 케이스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D86FD0E-5B33-4FEA-7688-C5E2D45D7681}"/>
                  </a:ext>
                </a:extLst>
              </p14:cNvPr>
              <p14:cNvContentPartPr/>
              <p14:nvPr/>
            </p14:nvContentPartPr>
            <p14:xfrm>
              <a:off x="5020573" y="1197593"/>
              <a:ext cx="303840" cy="504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D86FD0E-5B33-4FEA-7688-C5E2D45D76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84573" y="1125593"/>
                <a:ext cx="3754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349A675-5C98-CA48-2829-21B68596D5DD}"/>
                  </a:ext>
                </a:extLst>
              </p14:cNvPr>
              <p14:cNvContentPartPr/>
              <p14:nvPr/>
            </p14:nvContentPartPr>
            <p14:xfrm>
              <a:off x="5617453" y="1188953"/>
              <a:ext cx="282960" cy="468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349A675-5C98-CA48-2829-21B68596D5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1453" y="1117313"/>
                <a:ext cx="354600" cy="1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3876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2113583" y="499867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Ver 1.0</a:t>
            </a:r>
            <a:endParaRPr sz="3600" b="1" dirty="0">
              <a:latin typeface="Abhaya Libre" panose="020B0600000101010101" charset="0"/>
              <a:ea typeface="나눔스퀘어_ac Light" panose="020B0600000101010101" pitchFamily="50" charset="-127"/>
              <a:cs typeface="Abhaya Libre" panose="020B0600000101010101" charset="0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6481743" y="251720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부제목 3">
            <a:extLst>
              <a:ext uri="{FF2B5EF4-FFF2-40B4-BE49-F238E27FC236}">
                <a16:creationId xmlns:a16="http://schemas.microsoft.com/office/drawing/2014/main" id="{CE41A204-11E5-EAA4-AE5A-ED1687DA5A58}"/>
              </a:ext>
            </a:extLst>
          </p:cNvPr>
          <p:cNvSpPr txBox="1">
            <a:spLocks/>
          </p:cNvSpPr>
          <p:nvPr/>
        </p:nvSpPr>
        <p:spPr>
          <a:xfrm>
            <a:off x="5668167" y="1986588"/>
            <a:ext cx="3310366" cy="2431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개선해야할 사항</a:t>
            </a:r>
            <a:endParaRPr lang="en-US" altLang="ko-KR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이전의 정보가 잔류하는 오류 존재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기획 때 의도했던 상세 사항 시각화 기능 미비</a:t>
            </a:r>
            <a:endParaRPr lang="en-US" altLang="ko-KR" dirty="0">
              <a:solidFill>
                <a:schemeClr val="accen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193" name="_x349606168">
            <a:extLst>
              <a:ext uri="{FF2B5EF4-FFF2-40B4-BE49-F238E27FC236}">
                <a16:creationId xmlns:a16="http://schemas.microsoft.com/office/drawing/2014/main" id="{887BA88A-F7FD-117A-E205-3B0EABD7E1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b="7780"/>
          <a:stretch/>
        </p:blipFill>
        <p:spPr bwMode="auto">
          <a:xfrm>
            <a:off x="432986" y="1095067"/>
            <a:ext cx="5324472" cy="304801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3">
            <a:extLst>
              <a:ext uri="{FF2B5EF4-FFF2-40B4-BE49-F238E27FC236}">
                <a16:creationId xmlns:a16="http://schemas.microsoft.com/office/drawing/2014/main" id="{9908C6E5-E190-2791-CF3A-87C2E013E3CF}"/>
              </a:ext>
            </a:extLst>
          </p:cNvPr>
          <p:cNvSpPr txBox="1">
            <a:spLocks/>
          </p:cNvSpPr>
          <p:nvPr/>
        </p:nvSpPr>
        <p:spPr>
          <a:xfrm>
            <a:off x="5668167" y="1179455"/>
            <a:ext cx="3371326" cy="139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개선한 사항</a:t>
            </a:r>
            <a:endParaRPr lang="en-US" altLang="ko-KR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기획한 화면설계에 근접한 최초의 형태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Header </a:t>
            </a:r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트리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와 </a:t>
            </a:r>
            <a:r>
              <a:rPr lang="en-US" altLang="ko-KR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section </a:t>
            </a:r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리스트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분리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FCE15A76-9F86-FCDC-16F9-A00170A91D16}"/>
                  </a:ext>
                </a:extLst>
              </p14:cNvPr>
              <p14:cNvContentPartPr/>
              <p14:nvPr/>
            </p14:nvContentPartPr>
            <p14:xfrm>
              <a:off x="596770" y="1695210"/>
              <a:ext cx="277560" cy="720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FCE15A76-9F86-FCDC-16F9-A00170A91D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770" y="1623570"/>
                <a:ext cx="349200" cy="1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2295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2113583" y="499867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Ver 1.0</a:t>
            </a:r>
            <a:endParaRPr sz="3600" b="1" dirty="0">
              <a:latin typeface="Abhaya Libre" panose="020B0600000101010101" charset="0"/>
              <a:ea typeface="나눔스퀘어_ac Light" panose="020B0600000101010101" pitchFamily="50" charset="-127"/>
              <a:cs typeface="Abhaya Libre" panose="020B0600000101010101" charset="0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6481743" y="251720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95" name="_x349559152">
            <a:extLst>
              <a:ext uri="{FF2B5EF4-FFF2-40B4-BE49-F238E27FC236}">
                <a16:creationId xmlns:a16="http://schemas.microsoft.com/office/drawing/2014/main" id="{9DB36EEA-F76C-DF97-88DB-01527C9B9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/>
          <a:stretch/>
        </p:blipFill>
        <p:spPr bwMode="auto">
          <a:xfrm>
            <a:off x="952679" y="869359"/>
            <a:ext cx="7468510" cy="38880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484500-8C60-27A3-CB07-46F193067979}"/>
              </a:ext>
            </a:extLst>
          </p:cNvPr>
          <p:cNvSpPr/>
          <p:nvPr/>
        </p:nvSpPr>
        <p:spPr>
          <a:xfrm>
            <a:off x="6296056" y="339317"/>
            <a:ext cx="2125133" cy="457200"/>
          </a:xfrm>
          <a:prstGeom prst="rect">
            <a:avLst/>
          </a:prstGeom>
          <a:solidFill>
            <a:srgbClr val="FDFFE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Ver 1.0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테스트 케이스</a:t>
            </a:r>
          </a:p>
        </p:txBody>
      </p:sp>
    </p:spTree>
    <p:extLst>
      <p:ext uri="{BB962C8B-B14F-4D97-AF65-F5344CB8AC3E}">
        <p14:creationId xmlns:p14="http://schemas.microsoft.com/office/powerpoint/2010/main" val="2662941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2113583" y="499867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Ver 1.1</a:t>
            </a:r>
            <a:endParaRPr sz="3600" b="1" dirty="0">
              <a:latin typeface="Abhaya Libre" panose="020B0600000101010101" charset="0"/>
              <a:ea typeface="나눔스퀘어_ac Light" panose="020B0600000101010101" pitchFamily="50" charset="-127"/>
              <a:cs typeface="Abhaya Libre" panose="020B0600000101010101" charset="0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6481743" y="251720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9A17BE-E55E-2F94-77A7-D2261D3D4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16" y="796518"/>
            <a:ext cx="2650391" cy="15553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2747937-4587-8BC6-9BD5-D87E313F3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766" y="321438"/>
            <a:ext cx="5193842" cy="30480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부제목 3">
            <a:extLst>
              <a:ext uri="{FF2B5EF4-FFF2-40B4-BE49-F238E27FC236}">
                <a16:creationId xmlns:a16="http://schemas.microsoft.com/office/drawing/2014/main" id="{8486CB90-813A-FFA9-094C-3C9EB755C54F}"/>
              </a:ext>
            </a:extLst>
          </p:cNvPr>
          <p:cNvSpPr txBox="1">
            <a:spLocks/>
          </p:cNvSpPr>
          <p:nvPr/>
        </p:nvSpPr>
        <p:spPr>
          <a:xfrm>
            <a:off x="3747533" y="3288287"/>
            <a:ext cx="3856428" cy="175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개선해야할 사항</a:t>
            </a:r>
            <a:endParaRPr lang="en-US" altLang="ko-KR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Section, header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창의 잔류 오류 수정해야 함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경로가 잘못된 파일 입력 시 에러</a:t>
            </a:r>
            <a:endParaRPr lang="en-US" altLang="ko-KR" dirty="0">
              <a:solidFill>
                <a:schemeClr val="accen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오류 사항이 화면에 출력되지 않음</a:t>
            </a:r>
            <a:endParaRPr lang="en-US" altLang="ko-KR" dirty="0">
              <a:solidFill>
                <a:schemeClr val="accen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부제목 3">
            <a:extLst>
              <a:ext uri="{FF2B5EF4-FFF2-40B4-BE49-F238E27FC236}">
                <a16:creationId xmlns:a16="http://schemas.microsoft.com/office/drawing/2014/main" id="{FC47E43E-EA18-992D-F4E7-9350A15DD113}"/>
              </a:ext>
            </a:extLst>
          </p:cNvPr>
          <p:cNvSpPr txBox="1">
            <a:spLocks/>
          </p:cNvSpPr>
          <p:nvPr/>
        </p:nvSpPr>
        <p:spPr>
          <a:xfrm>
            <a:off x="699009" y="2537691"/>
            <a:ext cx="3048524" cy="139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개선한 사항</a:t>
            </a:r>
            <a:endParaRPr lang="en-US" altLang="ko-KR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1.0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과 형태 유지하되 오류 수정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트리의 잔류 오류 수정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클릭 시 해당 내용이 </a:t>
            </a:r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python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결과창에 나오지 않게 수정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015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2113583" y="499867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Ver 1.1</a:t>
            </a:r>
            <a:endParaRPr sz="3600" b="1" dirty="0">
              <a:latin typeface="Abhaya Libre" panose="020B0600000101010101" charset="0"/>
              <a:ea typeface="나눔스퀘어_ac Light" panose="020B0600000101010101" pitchFamily="50" charset="-127"/>
              <a:cs typeface="Abhaya Libre" panose="020B0600000101010101" charset="0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6481743" y="251720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484500-8C60-27A3-CB07-46F193067979}"/>
              </a:ext>
            </a:extLst>
          </p:cNvPr>
          <p:cNvSpPr/>
          <p:nvPr/>
        </p:nvSpPr>
        <p:spPr>
          <a:xfrm>
            <a:off x="6191553" y="456059"/>
            <a:ext cx="2125133" cy="457200"/>
          </a:xfrm>
          <a:prstGeom prst="rect">
            <a:avLst/>
          </a:prstGeom>
          <a:solidFill>
            <a:srgbClr val="FDFFE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Ver 1.1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테스트 케이스</a:t>
            </a:r>
          </a:p>
        </p:txBody>
      </p:sp>
      <p:pic>
        <p:nvPicPr>
          <p:cNvPr id="9217" name="_x351947616">
            <a:extLst>
              <a:ext uri="{FF2B5EF4-FFF2-40B4-BE49-F238E27FC236}">
                <a16:creationId xmlns:a16="http://schemas.microsoft.com/office/drawing/2014/main" id="{683ECD06-D058-5D19-C179-56B29D0A6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38" y="939333"/>
            <a:ext cx="7262948" cy="38641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17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34B362-EBAD-2340-5178-0ADF43593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95" y="777381"/>
            <a:ext cx="4512553" cy="26481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08" name="Google Shape;508;p49"/>
          <p:cNvSpPr/>
          <p:nvPr/>
        </p:nvSpPr>
        <p:spPr>
          <a:xfrm>
            <a:off x="2113583" y="499867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Ver 1.2</a:t>
            </a:r>
            <a:endParaRPr sz="3600" b="1" dirty="0">
              <a:latin typeface="Abhaya Libre" panose="020B0600000101010101" charset="0"/>
              <a:ea typeface="나눔스퀘어_ac Light" panose="020B0600000101010101" pitchFamily="50" charset="-127"/>
              <a:cs typeface="Abhaya Libre" panose="020B0600000101010101" charset="0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6481743" y="251720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9D0FB6-443C-33C0-588E-F017B03BF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51" y="601134"/>
            <a:ext cx="5027071" cy="29501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부제목 3">
            <a:extLst>
              <a:ext uri="{FF2B5EF4-FFF2-40B4-BE49-F238E27FC236}">
                <a16:creationId xmlns:a16="http://schemas.microsoft.com/office/drawing/2014/main" id="{DDCA8A0A-37F2-C47D-DEFD-4A95EDE1319C}"/>
              </a:ext>
            </a:extLst>
          </p:cNvPr>
          <p:cNvSpPr txBox="1">
            <a:spLocks/>
          </p:cNvSpPr>
          <p:nvPr/>
        </p:nvSpPr>
        <p:spPr>
          <a:xfrm>
            <a:off x="441395" y="2571750"/>
            <a:ext cx="6094872" cy="219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개선한 사항</a:t>
            </a:r>
            <a:endParaRPr lang="en-US" altLang="ko-KR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제작한 </a:t>
            </a:r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최종 버전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으로 이전까지의 잔류 오류 등을 대부분 수정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경로 에러 예외처리</a:t>
            </a:r>
            <a:endParaRPr lang="en-US" altLang="ko-KR" dirty="0">
              <a:solidFill>
                <a:schemeClr val="accen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Header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section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전체보기 버튼 추가해 한 번에 볼 수 있는 </a:t>
            </a:r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전체 창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제공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기획했던 분석지점과 선별정보들이 </a:t>
            </a:r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UI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바로 표시되도록 개선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Packing </a:t>
            </a:r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여부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</a:t>
            </a:r>
            <a:r>
              <a:rPr lang="ko-KR" altLang="en-US" dirty="0" err="1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요약창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상단에 강조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5DE80C3-5E72-381C-A971-231BD2347062}"/>
                  </a:ext>
                </a:extLst>
              </p14:cNvPr>
              <p14:cNvContentPartPr/>
              <p14:nvPr/>
            </p14:nvContentPartPr>
            <p14:xfrm>
              <a:off x="8470690" y="971250"/>
              <a:ext cx="25452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5DE80C3-5E72-381C-A971-231BD23470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35050" y="899610"/>
                <a:ext cx="326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DAE9452-35E9-54F6-95BF-2B96A8F44242}"/>
                  </a:ext>
                </a:extLst>
              </p14:cNvPr>
              <p14:cNvContentPartPr/>
              <p14:nvPr/>
            </p14:nvContentPartPr>
            <p14:xfrm>
              <a:off x="543400" y="1249520"/>
              <a:ext cx="390960" cy="54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DAE9452-35E9-54F6-95BF-2B96A8F442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7400" y="1177520"/>
                <a:ext cx="462600" cy="14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8705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2113583" y="499867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Ver 1.2</a:t>
            </a:r>
            <a:endParaRPr sz="3600" b="1" dirty="0">
              <a:latin typeface="Abhaya Libre" panose="020B0600000101010101" charset="0"/>
              <a:ea typeface="나눔스퀘어_ac Light" panose="020B0600000101010101" pitchFamily="50" charset="-127"/>
              <a:cs typeface="Abhaya Libre" panose="020B0600000101010101" charset="0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6481743" y="251720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484500-8C60-27A3-CB07-46F193067979}"/>
              </a:ext>
            </a:extLst>
          </p:cNvPr>
          <p:cNvSpPr/>
          <p:nvPr/>
        </p:nvSpPr>
        <p:spPr>
          <a:xfrm>
            <a:off x="5851851" y="724372"/>
            <a:ext cx="2125133" cy="457200"/>
          </a:xfrm>
          <a:prstGeom prst="rect">
            <a:avLst/>
          </a:prstGeom>
          <a:solidFill>
            <a:srgbClr val="FDFFE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Abhaya Libre" panose="020B0600000101010101" charset="0"/>
                <a:ea typeface="나눔스퀘어_ac Light" panose="020B0600000101010101" pitchFamily="50" charset="-127"/>
                <a:cs typeface="Abhaya Libre" panose="020B0600000101010101" charset="0"/>
              </a:rPr>
              <a:t>Ver 1.2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테스트 케이스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1ABA26C-CECD-9C69-4B57-05504ADCD55E}"/>
              </a:ext>
            </a:extLst>
          </p:cNvPr>
          <p:cNvGrpSpPr/>
          <p:nvPr/>
        </p:nvGrpSpPr>
        <p:grpSpPr>
          <a:xfrm>
            <a:off x="607906" y="724372"/>
            <a:ext cx="5165024" cy="4298821"/>
            <a:chOff x="1742439" y="456059"/>
            <a:chExt cx="5165024" cy="429882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2289" name="_x349607536">
              <a:extLst>
                <a:ext uri="{FF2B5EF4-FFF2-40B4-BE49-F238E27FC236}">
                  <a16:creationId xmlns:a16="http://schemas.microsoft.com/office/drawing/2014/main" id="{9E607133-6FF1-84C9-6864-C99F53CCF9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6"/>
            <a:stretch/>
          </p:blipFill>
          <p:spPr bwMode="auto">
            <a:xfrm>
              <a:off x="1742439" y="456059"/>
              <a:ext cx="5139623" cy="2398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1" name="_x349607032">
              <a:extLst>
                <a:ext uri="{FF2B5EF4-FFF2-40B4-BE49-F238E27FC236}">
                  <a16:creationId xmlns:a16="http://schemas.microsoft.com/office/drawing/2014/main" id="{797AC71C-059F-7EF7-E972-88E8A4ED3B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"/>
            <a:stretch/>
          </p:blipFill>
          <p:spPr bwMode="auto">
            <a:xfrm>
              <a:off x="1742439" y="2844739"/>
              <a:ext cx="5165024" cy="1910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부제목 3">
            <a:extLst>
              <a:ext uri="{FF2B5EF4-FFF2-40B4-BE49-F238E27FC236}">
                <a16:creationId xmlns:a16="http://schemas.microsoft.com/office/drawing/2014/main" id="{8320C828-2EC2-F4A0-592F-877634D2875C}"/>
              </a:ext>
            </a:extLst>
          </p:cNvPr>
          <p:cNvSpPr txBox="1">
            <a:spLocks/>
          </p:cNvSpPr>
          <p:nvPr/>
        </p:nvSpPr>
        <p:spPr>
          <a:xfrm>
            <a:off x="5747529" y="1181572"/>
            <a:ext cx="3048524" cy="175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14300" indent="0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개선해야할 사항</a:t>
            </a:r>
            <a:endParaRPr lang="en-US" altLang="ko-KR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Obj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파일을 분석할 수 없는 오류</a:t>
            </a:r>
            <a:endParaRPr lang="en-US" altLang="ko-KR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화면으로 나타나는 부분 클릭 시 </a:t>
            </a:r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분석지점이 변경되는 로직 </a:t>
            </a: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추가</a:t>
            </a:r>
            <a:endParaRPr lang="en-US" altLang="ko-KR" dirty="0">
              <a:solidFill>
                <a:schemeClr val="accen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626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7"/>
          <p:cNvSpPr/>
          <p:nvPr/>
        </p:nvSpPr>
        <p:spPr>
          <a:xfrm>
            <a:off x="7427813" y="428174"/>
            <a:ext cx="1041300" cy="1041000"/>
          </a:xfrm>
          <a:prstGeom prst="decagon">
            <a:avLst>
              <a:gd name="vf" fmla="val 105146"/>
            </a:avLst>
          </a:prstGeom>
          <a:solidFill>
            <a:srgbClr val="95FF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8" name="Google Shape;858;p57"/>
          <p:cNvGrpSpPr/>
          <p:nvPr/>
        </p:nvGrpSpPr>
        <p:grpSpPr>
          <a:xfrm rot="773467">
            <a:off x="7692427" y="710382"/>
            <a:ext cx="512340" cy="500365"/>
            <a:chOff x="5992838" y="3792863"/>
            <a:chExt cx="512338" cy="500363"/>
          </a:xfrm>
        </p:grpSpPr>
        <p:sp>
          <p:nvSpPr>
            <p:cNvPr id="859" name="Google Shape;859;p57"/>
            <p:cNvSpPr/>
            <p:nvPr/>
          </p:nvSpPr>
          <p:spPr>
            <a:xfrm>
              <a:off x="6018725" y="3805900"/>
              <a:ext cx="486450" cy="487325"/>
            </a:xfrm>
            <a:custGeom>
              <a:avLst/>
              <a:gdLst/>
              <a:ahLst/>
              <a:cxnLst/>
              <a:rect l="l" t="t" r="r" b="b"/>
              <a:pathLst>
                <a:path w="19458" h="19493" extrusionOk="0">
                  <a:moveTo>
                    <a:pt x="2338" y="0"/>
                  </a:moveTo>
                  <a:cubicBezTo>
                    <a:pt x="2168" y="0"/>
                    <a:pt x="2026" y="143"/>
                    <a:pt x="2026" y="312"/>
                  </a:cubicBezTo>
                  <a:lnTo>
                    <a:pt x="2026" y="3024"/>
                  </a:lnTo>
                  <a:lnTo>
                    <a:pt x="2026" y="3042"/>
                  </a:lnTo>
                  <a:cubicBezTo>
                    <a:pt x="2026" y="3221"/>
                    <a:pt x="2168" y="3363"/>
                    <a:pt x="2338" y="3363"/>
                  </a:cubicBezTo>
                  <a:lnTo>
                    <a:pt x="4640" y="3363"/>
                  </a:lnTo>
                  <a:lnTo>
                    <a:pt x="4640" y="3907"/>
                  </a:lnTo>
                  <a:lnTo>
                    <a:pt x="4640" y="4657"/>
                  </a:lnTo>
                  <a:lnTo>
                    <a:pt x="1758" y="4657"/>
                  </a:lnTo>
                  <a:cubicBezTo>
                    <a:pt x="1597" y="4657"/>
                    <a:pt x="1464" y="4791"/>
                    <a:pt x="1464" y="4951"/>
                  </a:cubicBezTo>
                  <a:lnTo>
                    <a:pt x="1464" y="5781"/>
                  </a:lnTo>
                  <a:lnTo>
                    <a:pt x="1464" y="6334"/>
                  </a:lnTo>
                  <a:lnTo>
                    <a:pt x="313" y="6334"/>
                  </a:lnTo>
                  <a:cubicBezTo>
                    <a:pt x="134" y="6334"/>
                    <a:pt x="1" y="6477"/>
                    <a:pt x="1" y="6646"/>
                  </a:cubicBezTo>
                  <a:lnTo>
                    <a:pt x="1" y="8145"/>
                  </a:lnTo>
                  <a:cubicBezTo>
                    <a:pt x="1" y="8314"/>
                    <a:pt x="134" y="8457"/>
                    <a:pt x="313" y="8457"/>
                  </a:cubicBezTo>
                  <a:lnTo>
                    <a:pt x="1464" y="8457"/>
                  </a:lnTo>
                  <a:lnTo>
                    <a:pt x="1464" y="9010"/>
                  </a:lnTo>
                  <a:lnTo>
                    <a:pt x="1464" y="11695"/>
                  </a:lnTo>
                  <a:lnTo>
                    <a:pt x="1464" y="12240"/>
                  </a:lnTo>
                  <a:lnTo>
                    <a:pt x="313" y="12240"/>
                  </a:lnTo>
                  <a:cubicBezTo>
                    <a:pt x="134" y="12240"/>
                    <a:pt x="1" y="12382"/>
                    <a:pt x="1" y="12552"/>
                  </a:cubicBezTo>
                  <a:lnTo>
                    <a:pt x="1" y="14051"/>
                  </a:lnTo>
                  <a:cubicBezTo>
                    <a:pt x="1" y="14229"/>
                    <a:pt x="134" y="14372"/>
                    <a:pt x="313" y="14372"/>
                  </a:cubicBezTo>
                  <a:lnTo>
                    <a:pt x="3373" y="14372"/>
                  </a:lnTo>
                  <a:cubicBezTo>
                    <a:pt x="3551" y="14372"/>
                    <a:pt x="3685" y="14229"/>
                    <a:pt x="3685" y="14051"/>
                  </a:cubicBezTo>
                  <a:lnTo>
                    <a:pt x="3685" y="12552"/>
                  </a:lnTo>
                  <a:cubicBezTo>
                    <a:pt x="3685" y="12382"/>
                    <a:pt x="3551" y="12240"/>
                    <a:pt x="3373" y="12240"/>
                  </a:cubicBezTo>
                  <a:lnTo>
                    <a:pt x="2052" y="12240"/>
                  </a:lnTo>
                  <a:lnTo>
                    <a:pt x="2052" y="11695"/>
                  </a:lnTo>
                  <a:lnTo>
                    <a:pt x="2052" y="11151"/>
                  </a:lnTo>
                  <a:lnTo>
                    <a:pt x="6647" y="11151"/>
                  </a:lnTo>
                  <a:lnTo>
                    <a:pt x="6647" y="11695"/>
                  </a:lnTo>
                  <a:lnTo>
                    <a:pt x="6647" y="12240"/>
                  </a:lnTo>
                  <a:lnTo>
                    <a:pt x="5496" y="12240"/>
                  </a:lnTo>
                  <a:cubicBezTo>
                    <a:pt x="5326" y="12240"/>
                    <a:pt x="5184" y="12382"/>
                    <a:pt x="5184" y="12552"/>
                  </a:cubicBezTo>
                  <a:lnTo>
                    <a:pt x="5184" y="14051"/>
                  </a:lnTo>
                  <a:cubicBezTo>
                    <a:pt x="5184" y="14229"/>
                    <a:pt x="5326" y="14372"/>
                    <a:pt x="5496" y="14372"/>
                  </a:cubicBezTo>
                  <a:lnTo>
                    <a:pt x="8556" y="14372"/>
                  </a:lnTo>
                  <a:cubicBezTo>
                    <a:pt x="8734" y="14372"/>
                    <a:pt x="8868" y="14229"/>
                    <a:pt x="8868" y="14051"/>
                  </a:cubicBezTo>
                  <a:lnTo>
                    <a:pt x="8868" y="12552"/>
                  </a:lnTo>
                  <a:cubicBezTo>
                    <a:pt x="8868" y="12382"/>
                    <a:pt x="8734" y="12240"/>
                    <a:pt x="8556" y="12240"/>
                  </a:cubicBezTo>
                  <a:lnTo>
                    <a:pt x="7236" y="12240"/>
                  </a:lnTo>
                  <a:lnTo>
                    <a:pt x="7236" y="11695"/>
                  </a:lnTo>
                  <a:lnTo>
                    <a:pt x="7236" y="11151"/>
                  </a:lnTo>
                  <a:lnTo>
                    <a:pt x="11830" y="11151"/>
                  </a:lnTo>
                  <a:lnTo>
                    <a:pt x="11830" y="11695"/>
                  </a:lnTo>
                  <a:lnTo>
                    <a:pt x="11830" y="12240"/>
                  </a:lnTo>
                  <a:lnTo>
                    <a:pt x="10679" y="12240"/>
                  </a:lnTo>
                  <a:cubicBezTo>
                    <a:pt x="10510" y="12240"/>
                    <a:pt x="10367" y="12382"/>
                    <a:pt x="10367" y="12552"/>
                  </a:cubicBezTo>
                  <a:lnTo>
                    <a:pt x="10367" y="14051"/>
                  </a:lnTo>
                  <a:cubicBezTo>
                    <a:pt x="10367" y="14229"/>
                    <a:pt x="10510" y="14372"/>
                    <a:pt x="10679" y="14372"/>
                  </a:cubicBezTo>
                  <a:lnTo>
                    <a:pt x="11830" y="14372"/>
                  </a:lnTo>
                  <a:lnTo>
                    <a:pt x="11830" y="14916"/>
                  </a:lnTo>
                  <a:lnTo>
                    <a:pt x="11830" y="16816"/>
                  </a:lnTo>
                  <a:lnTo>
                    <a:pt x="11830" y="17369"/>
                  </a:lnTo>
                  <a:lnTo>
                    <a:pt x="10679" y="17369"/>
                  </a:lnTo>
                  <a:cubicBezTo>
                    <a:pt x="10510" y="17369"/>
                    <a:pt x="10367" y="17503"/>
                    <a:pt x="10367" y="17681"/>
                  </a:cubicBezTo>
                  <a:lnTo>
                    <a:pt x="10367" y="18163"/>
                  </a:lnTo>
                  <a:cubicBezTo>
                    <a:pt x="10242" y="18199"/>
                    <a:pt x="10153" y="18306"/>
                    <a:pt x="10153" y="18440"/>
                  </a:cubicBezTo>
                  <a:cubicBezTo>
                    <a:pt x="10153" y="18574"/>
                    <a:pt x="10242" y="18690"/>
                    <a:pt x="10367" y="18725"/>
                  </a:cubicBezTo>
                  <a:lnTo>
                    <a:pt x="10367" y="19180"/>
                  </a:lnTo>
                  <a:cubicBezTo>
                    <a:pt x="10367" y="19350"/>
                    <a:pt x="10510" y="19492"/>
                    <a:pt x="10679" y="19492"/>
                  </a:cubicBezTo>
                  <a:lnTo>
                    <a:pt x="13739" y="19492"/>
                  </a:lnTo>
                  <a:cubicBezTo>
                    <a:pt x="13917" y="19492"/>
                    <a:pt x="14060" y="19350"/>
                    <a:pt x="14060" y="19180"/>
                  </a:cubicBezTo>
                  <a:lnTo>
                    <a:pt x="14060" y="18734"/>
                  </a:lnTo>
                  <a:cubicBezTo>
                    <a:pt x="14203" y="18716"/>
                    <a:pt x="14328" y="18591"/>
                    <a:pt x="14328" y="18440"/>
                  </a:cubicBezTo>
                  <a:cubicBezTo>
                    <a:pt x="14328" y="18288"/>
                    <a:pt x="14203" y="18163"/>
                    <a:pt x="14060" y="18145"/>
                  </a:cubicBezTo>
                  <a:lnTo>
                    <a:pt x="14060" y="17681"/>
                  </a:lnTo>
                  <a:cubicBezTo>
                    <a:pt x="14060" y="17503"/>
                    <a:pt x="13917" y="17369"/>
                    <a:pt x="13739" y="17369"/>
                  </a:cubicBezTo>
                  <a:lnTo>
                    <a:pt x="12419" y="17369"/>
                  </a:lnTo>
                  <a:lnTo>
                    <a:pt x="12419" y="16816"/>
                  </a:lnTo>
                  <a:lnTo>
                    <a:pt x="12419" y="16281"/>
                  </a:lnTo>
                  <a:lnTo>
                    <a:pt x="17022" y="16281"/>
                  </a:lnTo>
                  <a:lnTo>
                    <a:pt x="17022" y="16816"/>
                  </a:lnTo>
                  <a:lnTo>
                    <a:pt x="17022" y="17369"/>
                  </a:lnTo>
                  <a:lnTo>
                    <a:pt x="15862" y="17369"/>
                  </a:lnTo>
                  <a:cubicBezTo>
                    <a:pt x="15693" y="17369"/>
                    <a:pt x="15550" y="17503"/>
                    <a:pt x="15550" y="17681"/>
                  </a:cubicBezTo>
                  <a:lnTo>
                    <a:pt x="15550" y="18154"/>
                  </a:lnTo>
                  <a:cubicBezTo>
                    <a:pt x="15407" y="18172"/>
                    <a:pt x="15300" y="18297"/>
                    <a:pt x="15300" y="18440"/>
                  </a:cubicBezTo>
                  <a:cubicBezTo>
                    <a:pt x="15300" y="18591"/>
                    <a:pt x="15407" y="18707"/>
                    <a:pt x="15550" y="18734"/>
                  </a:cubicBezTo>
                  <a:lnTo>
                    <a:pt x="15550" y="19180"/>
                  </a:lnTo>
                  <a:cubicBezTo>
                    <a:pt x="15550" y="19350"/>
                    <a:pt x="15693" y="19492"/>
                    <a:pt x="15862" y="19492"/>
                  </a:cubicBezTo>
                  <a:lnTo>
                    <a:pt x="18931" y="19492"/>
                  </a:lnTo>
                  <a:cubicBezTo>
                    <a:pt x="19101" y="19492"/>
                    <a:pt x="19243" y="19350"/>
                    <a:pt x="19243" y="19180"/>
                  </a:cubicBezTo>
                  <a:lnTo>
                    <a:pt x="19243" y="18725"/>
                  </a:lnTo>
                  <a:cubicBezTo>
                    <a:pt x="19359" y="18690"/>
                    <a:pt x="19457" y="18574"/>
                    <a:pt x="19457" y="18440"/>
                  </a:cubicBezTo>
                  <a:cubicBezTo>
                    <a:pt x="19457" y="18306"/>
                    <a:pt x="19359" y="18199"/>
                    <a:pt x="19243" y="18163"/>
                  </a:cubicBezTo>
                  <a:lnTo>
                    <a:pt x="19243" y="17681"/>
                  </a:lnTo>
                  <a:cubicBezTo>
                    <a:pt x="19243" y="17503"/>
                    <a:pt x="19101" y="17369"/>
                    <a:pt x="18931" y="17369"/>
                  </a:cubicBezTo>
                  <a:lnTo>
                    <a:pt x="17611" y="17369"/>
                  </a:lnTo>
                  <a:lnTo>
                    <a:pt x="17611" y="16816"/>
                  </a:lnTo>
                  <a:lnTo>
                    <a:pt x="17611" y="15986"/>
                  </a:lnTo>
                  <a:cubicBezTo>
                    <a:pt x="17611" y="15826"/>
                    <a:pt x="17477" y="15692"/>
                    <a:pt x="17316" y="15692"/>
                  </a:cubicBezTo>
                  <a:lnTo>
                    <a:pt x="12419" y="15692"/>
                  </a:lnTo>
                  <a:lnTo>
                    <a:pt x="12419" y="14916"/>
                  </a:lnTo>
                  <a:lnTo>
                    <a:pt x="12419" y="14372"/>
                  </a:lnTo>
                  <a:lnTo>
                    <a:pt x="13739" y="14372"/>
                  </a:lnTo>
                  <a:cubicBezTo>
                    <a:pt x="13917" y="14372"/>
                    <a:pt x="14060" y="14229"/>
                    <a:pt x="14060" y="14051"/>
                  </a:cubicBezTo>
                  <a:lnTo>
                    <a:pt x="14060" y="12552"/>
                  </a:lnTo>
                  <a:cubicBezTo>
                    <a:pt x="14060" y="12382"/>
                    <a:pt x="13917" y="12240"/>
                    <a:pt x="13739" y="12240"/>
                  </a:cubicBezTo>
                  <a:lnTo>
                    <a:pt x="12419" y="12240"/>
                  </a:lnTo>
                  <a:lnTo>
                    <a:pt x="12419" y="11695"/>
                  </a:lnTo>
                  <a:lnTo>
                    <a:pt x="12419" y="10857"/>
                  </a:lnTo>
                  <a:cubicBezTo>
                    <a:pt x="12419" y="10696"/>
                    <a:pt x="12294" y="10563"/>
                    <a:pt x="12124" y="10563"/>
                  </a:cubicBezTo>
                  <a:lnTo>
                    <a:pt x="2052" y="10563"/>
                  </a:lnTo>
                  <a:lnTo>
                    <a:pt x="2052" y="9010"/>
                  </a:lnTo>
                  <a:lnTo>
                    <a:pt x="2052" y="8457"/>
                  </a:lnTo>
                  <a:lnTo>
                    <a:pt x="3373" y="8457"/>
                  </a:lnTo>
                  <a:cubicBezTo>
                    <a:pt x="3551" y="8457"/>
                    <a:pt x="3685" y="8314"/>
                    <a:pt x="3685" y="8145"/>
                  </a:cubicBezTo>
                  <a:lnTo>
                    <a:pt x="3685" y="6646"/>
                  </a:lnTo>
                  <a:cubicBezTo>
                    <a:pt x="3685" y="6477"/>
                    <a:pt x="3551" y="6334"/>
                    <a:pt x="3373" y="6334"/>
                  </a:cubicBezTo>
                  <a:lnTo>
                    <a:pt x="2052" y="6334"/>
                  </a:lnTo>
                  <a:lnTo>
                    <a:pt x="2052" y="5781"/>
                  </a:lnTo>
                  <a:lnTo>
                    <a:pt x="2052" y="5246"/>
                  </a:lnTo>
                  <a:lnTo>
                    <a:pt x="6647" y="5246"/>
                  </a:lnTo>
                  <a:lnTo>
                    <a:pt x="6647" y="5781"/>
                  </a:lnTo>
                  <a:lnTo>
                    <a:pt x="6647" y="6334"/>
                  </a:lnTo>
                  <a:lnTo>
                    <a:pt x="5496" y="6334"/>
                  </a:lnTo>
                  <a:cubicBezTo>
                    <a:pt x="5326" y="6334"/>
                    <a:pt x="5184" y="6477"/>
                    <a:pt x="5184" y="6646"/>
                  </a:cubicBezTo>
                  <a:lnTo>
                    <a:pt x="5184" y="8145"/>
                  </a:lnTo>
                  <a:cubicBezTo>
                    <a:pt x="5184" y="8314"/>
                    <a:pt x="5326" y="8457"/>
                    <a:pt x="5496" y="8457"/>
                  </a:cubicBezTo>
                  <a:lnTo>
                    <a:pt x="8556" y="8457"/>
                  </a:lnTo>
                  <a:cubicBezTo>
                    <a:pt x="8734" y="8457"/>
                    <a:pt x="8868" y="8314"/>
                    <a:pt x="8868" y="8145"/>
                  </a:cubicBezTo>
                  <a:lnTo>
                    <a:pt x="8868" y="6646"/>
                  </a:lnTo>
                  <a:cubicBezTo>
                    <a:pt x="8868" y="6477"/>
                    <a:pt x="8734" y="6334"/>
                    <a:pt x="8556" y="6334"/>
                  </a:cubicBezTo>
                  <a:lnTo>
                    <a:pt x="7236" y="6334"/>
                  </a:lnTo>
                  <a:lnTo>
                    <a:pt x="7236" y="5781"/>
                  </a:lnTo>
                  <a:lnTo>
                    <a:pt x="7236" y="5246"/>
                  </a:lnTo>
                  <a:lnTo>
                    <a:pt x="11830" y="5246"/>
                  </a:lnTo>
                  <a:lnTo>
                    <a:pt x="11830" y="5781"/>
                  </a:lnTo>
                  <a:lnTo>
                    <a:pt x="11830" y="6334"/>
                  </a:lnTo>
                  <a:lnTo>
                    <a:pt x="10679" y="6334"/>
                  </a:lnTo>
                  <a:cubicBezTo>
                    <a:pt x="10510" y="6334"/>
                    <a:pt x="10367" y="6477"/>
                    <a:pt x="10367" y="6646"/>
                  </a:cubicBezTo>
                  <a:lnTo>
                    <a:pt x="10367" y="8145"/>
                  </a:lnTo>
                  <a:cubicBezTo>
                    <a:pt x="10367" y="8314"/>
                    <a:pt x="10510" y="8457"/>
                    <a:pt x="10679" y="8457"/>
                  </a:cubicBezTo>
                  <a:lnTo>
                    <a:pt x="13739" y="8457"/>
                  </a:lnTo>
                  <a:cubicBezTo>
                    <a:pt x="13917" y="8457"/>
                    <a:pt x="14060" y="8314"/>
                    <a:pt x="14060" y="8145"/>
                  </a:cubicBezTo>
                  <a:lnTo>
                    <a:pt x="14060" y="6646"/>
                  </a:lnTo>
                  <a:cubicBezTo>
                    <a:pt x="14060" y="6477"/>
                    <a:pt x="13917" y="6334"/>
                    <a:pt x="13739" y="6334"/>
                  </a:cubicBezTo>
                  <a:lnTo>
                    <a:pt x="12419" y="6334"/>
                  </a:lnTo>
                  <a:lnTo>
                    <a:pt x="12419" y="5781"/>
                  </a:lnTo>
                  <a:lnTo>
                    <a:pt x="12419" y="5246"/>
                  </a:lnTo>
                  <a:lnTo>
                    <a:pt x="17022" y="5246"/>
                  </a:lnTo>
                  <a:lnTo>
                    <a:pt x="17022" y="5781"/>
                  </a:lnTo>
                  <a:lnTo>
                    <a:pt x="17022" y="6334"/>
                  </a:lnTo>
                  <a:lnTo>
                    <a:pt x="15862" y="6334"/>
                  </a:lnTo>
                  <a:cubicBezTo>
                    <a:pt x="15693" y="6334"/>
                    <a:pt x="15550" y="6477"/>
                    <a:pt x="15550" y="6646"/>
                  </a:cubicBezTo>
                  <a:lnTo>
                    <a:pt x="15550" y="8145"/>
                  </a:lnTo>
                  <a:cubicBezTo>
                    <a:pt x="15550" y="8314"/>
                    <a:pt x="15693" y="8457"/>
                    <a:pt x="15862" y="8457"/>
                  </a:cubicBezTo>
                  <a:lnTo>
                    <a:pt x="18931" y="8457"/>
                  </a:lnTo>
                  <a:cubicBezTo>
                    <a:pt x="19101" y="8457"/>
                    <a:pt x="19243" y="8314"/>
                    <a:pt x="19243" y="8145"/>
                  </a:cubicBezTo>
                  <a:lnTo>
                    <a:pt x="19243" y="6646"/>
                  </a:lnTo>
                  <a:cubicBezTo>
                    <a:pt x="19243" y="6477"/>
                    <a:pt x="19101" y="6334"/>
                    <a:pt x="18931" y="6334"/>
                  </a:cubicBezTo>
                  <a:lnTo>
                    <a:pt x="17611" y="6334"/>
                  </a:lnTo>
                  <a:lnTo>
                    <a:pt x="17611" y="5781"/>
                  </a:lnTo>
                  <a:lnTo>
                    <a:pt x="17611" y="4951"/>
                  </a:lnTo>
                  <a:cubicBezTo>
                    <a:pt x="17611" y="4791"/>
                    <a:pt x="17477" y="4657"/>
                    <a:pt x="17316" y="4657"/>
                  </a:cubicBezTo>
                  <a:lnTo>
                    <a:pt x="5228" y="4657"/>
                  </a:lnTo>
                  <a:lnTo>
                    <a:pt x="5228" y="3907"/>
                  </a:lnTo>
                  <a:lnTo>
                    <a:pt x="5228" y="3363"/>
                  </a:lnTo>
                  <a:lnTo>
                    <a:pt x="7539" y="3363"/>
                  </a:lnTo>
                  <a:cubicBezTo>
                    <a:pt x="7708" y="3363"/>
                    <a:pt x="7851" y="3221"/>
                    <a:pt x="7851" y="3042"/>
                  </a:cubicBezTo>
                  <a:lnTo>
                    <a:pt x="7851" y="339"/>
                  </a:lnTo>
                  <a:lnTo>
                    <a:pt x="7851" y="312"/>
                  </a:lnTo>
                  <a:cubicBezTo>
                    <a:pt x="7851" y="143"/>
                    <a:pt x="7708" y="0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7"/>
            <p:cNvSpPr/>
            <p:nvPr/>
          </p:nvSpPr>
          <p:spPr>
            <a:xfrm>
              <a:off x="5992838" y="3792863"/>
              <a:ext cx="470400" cy="476425"/>
            </a:xfrm>
            <a:custGeom>
              <a:avLst/>
              <a:gdLst/>
              <a:ahLst/>
              <a:cxnLst/>
              <a:rect l="l" t="t" r="r" b="b"/>
              <a:pathLst>
                <a:path w="18816" h="19057" extrusionOk="0">
                  <a:moveTo>
                    <a:pt x="6691" y="563"/>
                  </a:moveTo>
                  <a:lnTo>
                    <a:pt x="2481" y="2989"/>
                  </a:lnTo>
                  <a:lnTo>
                    <a:pt x="2481" y="563"/>
                  </a:lnTo>
                  <a:close/>
                  <a:moveTo>
                    <a:pt x="3498" y="6567"/>
                  </a:moveTo>
                  <a:lnTo>
                    <a:pt x="3498" y="8030"/>
                  </a:lnTo>
                  <a:lnTo>
                    <a:pt x="563" y="8030"/>
                  </a:lnTo>
                  <a:lnTo>
                    <a:pt x="563" y="6567"/>
                  </a:lnTo>
                  <a:close/>
                  <a:moveTo>
                    <a:pt x="8422" y="6567"/>
                  </a:moveTo>
                  <a:lnTo>
                    <a:pt x="8422" y="8030"/>
                  </a:lnTo>
                  <a:lnTo>
                    <a:pt x="5478" y="8030"/>
                  </a:lnTo>
                  <a:lnTo>
                    <a:pt x="5478" y="6567"/>
                  </a:lnTo>
                  <a:close/>
                  <a:moveTo>
                    <a:pt x="13338" y="6567"/>
                  </a:moveTo>
                  <a:lnTo>
                    <a:pt x="13338" y="8030"/>
                  </a:lnTo>
                  <a:lnTo>
                    <a:pt x="10394" y="8030"/>
                  </a:lnTo>
                  <a:lnTo>
                    <a:pt x="10394" y="6567"/>
                  </a:lnTo>
                  <a:close/>
                  <a:moveTo>
                    <a:pt x="3498" y="12169"/>
                  </a:moveTo>
                  <a:lnTo>
                    <a:pt x="3498" y="13632"/>
                  </a:lnTo>
                  <a:lnTo>
                    <a:pt x="563" y="13632"/>
                  </a:lnTo>
                  <a:lnTo>
                    <a:pt x="563" y="12169"/>
                  </a:lnTo>
                  <a:close/>
                  <a:moveTo>
                    <a:pt x="13338" y="12169"/>
                  </a:moveTo>
                  <a:lnTo>
                    <a:pt x="13338" y="13632"/>
                  </a:lnTo>
                  <a:lnTo>
                    <a:pt x="10394" y="13632"/>
                  </a:lnTo>
                  <a:lnTo>
                    <a:pt x="10394" y="12169"/>
                  </a:lnTo>
                  <a:close/>
                  <a:moveTo>
                    <a:pt x="13338" y="17031"/>
                  </a:moveTo>
                  <a:lnTo>
                    <a:pt x="13338" y="17495"/>
                  </a:lnTo>
                  <a:lnTo>
                    <a:pt x="10394" y="17495"/>
                  </a:lnTo>
                  <a:lnTo>
                    <a:pt x="10394" y="17031"/>
                  </a:lnTo>
                  <a:close/>
                  <a:moveTo>
                    <a:pt x="18253" y="17031"/>
                  </a:moveTo>
                  <a:lnTo>
                    <a:pt x="18253" y="17495"/>
                  </a:lnTo>
                  <a:lnTo>
                    <a:pt x="15318" y="17495"/>
                  </a:lnTo>
                  <a:lnTo>
                    <a:pt x="15318" y="17031"/>
                  </a:lnTo>
                  <a:close/>
                  <a:moveTo>
                    <a:pt x="13338" y="18057"/>
                  </a:moveTo>
                  <a:lnTo>
                    <a:pt x="13338" y="18494"/>
                  </a:lnTo>
                  <a:lnTo>
                    <a:pt x="10394" y="18494"/>
                  </a:lnTo>
                  <a:lnTo>
                    <a:pt x="10394" y="18057"/>
                  </a:lnTo>
                  <a:close/>
                  <a:moveTo>
                    <a:pt x="18253" y="18057"/>
                  </a:moveTo>
                  <a:lnTo>
                    <a:pt x="18253" y="18494"/>
                  </a:lnTo>
                  <a:lnTo>
                    <a:pt x="15318" y="18494"/>
                  </a:lnTo>
                  <a:lnTo>
                    <a:pt x="15318" y="18057"/>
                  </a:lnTo>
                  <a:close/>
                  <a:moveTo>
                    <a:pt x="2204" y="1"/>
                  </a:moveTo>
                  <a:cubicBezTo>
                    <a:pt x="2053" y="1"/>
                    <a:pt x="1928" y="126"/>
                    <a:pt x="1928" y="286"/>
                  </a:cubicBezTo>
                  <a:lnTo>
                    <a:pt x="1928" y="3471"/>
                  </a:lnTo>
                  <a:cubicBezTo>
                    <a:pt x="1928" y="3623"/>
                    <a:pt x="2053" y="3748"/>
                    <a:pt x="2204" y="3748"/>
                  </a:cubicBezTo>
                  <a:lnTo>
                    <a:pt x="4684" y="3748"/>
                  </a:lnTo>
                  <a:lnTo>
                    <a:pt x="4684" y="4702"/>
                  </a:lnTo>
                  <a:lnTo>
                    <a:pt x="1954" y="4702"/>
                  </a:lnTo>
                  <a:cubicBezTo>
                    <a:pt x="1794" y="4702"/>
                    <a:pt x="1669" y="4827"/>
                    <a:pt x="1669" y="4979"/>
                  </a:cubicBezTo>
                  <a:lnTo>
                    <a:pt x="1669" y="6014"/>
                  </a:lnTo>
                  <a:lnTo>
                    <a:pt x="277" y="6014"/>
                  </a:lnTo>
                  <a:cubicBezTo>
                    <a:pt x="126" y="6014"/>
                    <a:pt x="1" y="6139"/>
                    <a:pt x="1" y="6290"/>
                  </a:cubicBezTo>
                  <a:lnTo>
                    <a:pt x="1" y="8306"/>
                  </a:lnTo>
                  <a:cubicBezTo>
                    <a:pt x="1" y="8458"/>
                    <a:pt x="126" y="8583"/>
                    <a:pt x="277" y="8583"/>
                  </a:cubicBezTo>
                  <a:lnTo>
                    <a:pt x="1669" y="8583"/>
                  </a:lnTo>
                  <a:lnTo>
                    <a:pt x="1669" y="11616"/>
                  </a:lnTo>
                  <a:lnTo>
                    <a:pt x="277" y="11616"/>
                  </a:lnTo>
                  <a:cubicBezTo>
                    <a:pt x="126" y="11616"/>
                    <a:pt x="1" y="11741"/>
                    <a:pt x="1" y="11893"/>
                  </a:cubicBezTo>
                  <a:lnTo>
                    <a:pt x="1" y="13909"/>
                  </a:lnTo>
                  <a:cubicBezTo>
                    <a:pt x="1" y="14069"/>
                    <a:pt x="126" y="14194"/>
                    <a:pt x="277" y="14194"/>
                  </a:cubicBezTo>
                  <a:lnTo>
                    <a:pt x="3783" y="14194"/>
                  </a:lnTo>
                  <a:cubicBezTo>
                    <a:pt x="3935" y="14194"/>
                    <a:pt x="4060" y="14069"/>
                    <a:pt x="4060" y="13909"/>
                  </a:cubicBezTo>
                  <a:lnTo>
                    <a:pt x="4060" y="11893"/>
                  </a:lnTo>
                  <a:cubicBezTo>
                    <a:pt x="4060" y="11741"/>
                    <a:pt x="3935" y="11616"/>
                    <a:pt x="3783" y="11616"/>
                  </a:cubicBezTo>
                  <a:lnTo>
                    <a:pt x="2231" y="11616"/>
                  </a:lnTo>
                  <a:lnTo>
                    <a:pt x="2231" y="10867"/>
                  </a:lnTo>
                  <a:lnTo>
                    <a:pt x="6593" y="10867"/>
                  </a:lnTo>
                  <a:lnTo>
                    <a:pt x="6593" y="11616"/>
                  </a:lnTo>
                  <a:lnTo>
                    <a:pt x="5202" y="11616"/>
                  </a:lnTo>
                  <a:cubicBezTo>
                    <a:pt x="5041" y="11616"/>
                    <a:pt x="4916" y="11741"/>
                    <a:pt x="4916" y="11893"/>
                  </a:cubicBezTo>
                  <a:lnTo>
                    <a:pt x="4916" y="13909"/>
                  </a:lnTo>
                  <a:cubicBezTo>
                    <a:pt x="4916" y="14069"/>
                    <a:pt x="5041" y="14194"/>
                    <a:pt x="5202" y="14194"/>
                  </a:cubicBezTo>
                  <a:lnTo>
                    <a:pt x="5826" y="14194"/>
                  </a:lnTo>
                  <a:cubicBezTo>
                    <a:pt x="5978" y="14194"/>
                    <a:pt x="6103" y="14069"/>
                    <a:pt x="6103" y="13909"/>
                  </a:cubicBezTo>
                  <a:cubicBezTo>
                    <a:pt x="6103" y="13757"/>
                    <a:pt x="5978" y="13632"/>
                    <a:pt x="5826" y="13632"/>
                  </a:cubicBezTo>
                  <a:lnTo>
                    <a:pt x="5478" y="13632"/>
                  </a:lnTo>
                  <a:lnTo>
                    <a:pt x="5478" y="12169"/>
                  </a:lnTo>
                  <a:lnTo>
                    <a:pt x="8422" y="12169"/>
                  </a:lnTo>
                  <a:lnTo>
                    <a:pt x="8422" y="13632"/>
                  </a:lnTo>
                  <a:lnTo>
                    <a:pt x="6968" y="13632"/>
                  </a:lnTo>
                  <a:cubicBezTo>
                    <a:pt x="6807" y="13632"/>
                    <a:pt x="6683" y="13757"/>
                    <a:pt x="6683" y="13909"/>
                  </a:cubicBezTo>
                  <a:cubicBezTo>
                    <a:pt x="6683" y="14069"/>
                    <a:pt x="6807" y="14194"/>
                    <a:pt x="6968" y="14194"/>
                  </a:cubicBezTo>
                  <a:lnTo>
                    <a:pt x="8699" y="14194"/>
                  </a:lnTo>
                  <a:cubicBezTo>
                    <a:pt x="8850" y="14194"/>
                    <a:pt x="8975" y="14069"/>
                    <a:pt x="8975" y="13909"/>
                  </a:cubicBezTo>
                  <a:lnTo>
                    <a:pt x="8975" y="11893"/>
                  </a:lnTo>
                  <a:cubicBezTo>
                    <a:pt x="8975" y="11741"/>
                    <a:pt x="8850" y="11616"/>
                    <a:pt x="8699" y="11616"/>
                  </a:cubicBezTo>
                  <a:lnTo>
                    <a:pt x="7146" y="11616"/>
                  </a:lnTo>
                  <a:lnTo>
                    <a:pt x="7146" y="10867"/>
                  </a:lnTo>
                  <a:lnTo>
                    <a:pt x="11509" y="10867"/>
                  </a:lnTo>
                  <a:lnTo>
                    <a:pt x="11509" y="11616"/>
                  </a:lnTo>
                  <a:lnTo>
                    <a:pt x="10117" y="11616"/>
                  </a:lnTo>
                  <a:cubicBezTo>
                    <a:pt x="9965" y="11616"/>
                    <a:pt x="9841" y="11741"/>
                    <a:pt x="9841" y="11893"/>
                  </a:cubicBezTo>
                  <a:lnTo>
                    <a:pt x="9841" y="13909"/>
                  </a:lnTo>
                  <a:cubicBezTo>
                    <a:pt x="9841" y="14069"/>
                    <a:pt x="9965" y="14194"/>
                    <a:pt x="10117" y="14194"/>
                  </a:cubicBezTo>
                  <a:lnTo>
                    <a:pt x="11509" y="14194"/>
                  </a:lnTo>
                  <a:lnTo>
                    <a:pt x="11509" y="16478"/>
                  </a:lnTo>
                  <a:lnTo>
                    <a:pt x="10117" y="16478"/>
                  </a:lnTo>
                  <a:cubicBezTo>
                    <a:pt x="9965" y="16478"/>
                    <a:pt x="9841" y="16603"/>
                    <a:pt x="9841" y="16755"/>
                  </a:cubicBezTo>
                  <a:lnTo>
                    <a:pt x="9841" y="18771"/>
                  </a:lnTo>
                  <a:cubicBezTo>
                    <a:pt x="9841" y="18931"/>
                    <a:pt x="9965" y="19056"/>
                    <a:pt x="10117" y="19056"/>
                  </a:cubicBezTo>
                  <a:lnTo>
                    <a:pt x="13614" y="19056"/>
                  </a:lnTo>
                  <a:cubicBezTo>
                    <a:pt x="13775" y="19056"/>
                    <a:pt x="13900" y="18931"/>
                    <a:pt x="13900" y="18771"/>
                  </a:cubicBezTo>
                  <a:lnTo>
                    <a:pt x="13900" y="16755"/>
                  </a:lnTo>
                  <a:cubicBezTo>
                    <a:pt x="13900" y="16603"/>
                    <a:pt x="13775" y="16478"/>
                    <a:pt x="13614" y="16478"/>
                  </a:cubicBezTo>
                  <a:lnTo>
                    <a:pt x="12062" y="16478"/>
                  </a:lnTo>
                  <a:lnTo>
                    <a:pt x="12062" y="15729"/>
                  </a:lnTo>
                  <a:lnTo>
                    <a:pt x="16424" y="15729"/>
                  </a:lnTo>
                  <a:lnTo>
                    <a:pt x="16424" y="16478"/>
                  </a:lnTo>
                  <a:lnTo>
                    <a:pt x="15033" y="16478"/>
                  </a:lnTo>
                  <a:cubicBezTo>
                    <a:pt x="14881" y="16478"/>
                    <a:pt x="14756" y="16603"/>
                    <a:pt x="14756" y="16755"/>
                  </a:cubicBezTo>
                  <a:lnTo>
                    <a:pt x="14756" y="18771"/>
                  </a:lnTo>
                  <a:cubicBezTo>
                    <a:pt x="14756" y="18931"/>
                    <a:pt x="14881" y="19056"/>
                    <a:pt x="15033" y="19056"/>
                  </a:cubicBezTo>
                  <a:lnTo>
                    <a:pt x="18539" y="19056"/>
                  </a:lnTo>
                  <a:cubicBezTo>
                    <a:pt x="18690" y="19056"/>
                    <a:pt x="18815" y="18931"/>
                    <a:pt x="18815" y="18771"/>
                  </a:cubicBezTo>
                  <a:lnTo>
                    <a:pt x="18815" y="16755"/>
                  </a:lnTo>
                  <a:cubicBezTo>
                    <a:pt x="18815" y="16603"/>
                    <a:pt x="18690" y="16478"/>
                    <a:pt x="18539" y="16478"/>
                  </a:cubicBezTo>
                  <a:lnTo>
                    <a:pt x="16986" y="16478"/>
                  </a:lnTo>
                  <a:lnTo>
                    <a:pt x="16986" y="15443"/>
                  </a:lnTo>
                  <a:cubicBezTo>
                    <a:pt x="16986" y="15291"/>
                    <a:pt x="16861" y="15167"/>
                    <a:pt x="16710" y="15167"/>
                  </a:cubicBezTo>
                  <a:lnTo>
                    <a:pt x="12062" y="15167"/>
                  </a:lnTo>
                  <a:lnTo>
                    <a:pt x="12062" y="14194"/>
                  </a:lnTo>
                  <a:lnTo>
                    <a:pt x="13614" y="14194"/>
                  </a:lnTo>
                  <a:cubicBezTo>
                    <a:pt x="13775" y="14194"/>
                    <a:pt x="13900" y="14069"/>
                    <a:pt x="13900" y="13909"/>
                  </a:cubicBezTo>
                  <a:lnTo>
                    <a:pt x="13900" y="11893"/>
                  </a:lnTo>
                  <a:cubicBezTo>
                    <a:pt x="13900" y="11741"/>
                    <a:pt x="13775" y="11616"/>
                    <a:pt x="13614" y="11616"/>
                  </a:cubicBezTo>
                  <a:lnTo>
                    <a:pt x="12062" y="11616"/>
                  </a:lnTo>
                  <a:lnTo>
                    <a:pt x="12062" y="10581"/>
                  </a:lnTo>
                  <a:cubicBezTo>
                    <a:pt x="12062" y="10430"/>
                    <a:pt x="11937" y="10305"/>
                    <a:pt x="11785" y="10305"/>
                  </a:cubicBezTo>
                  <a:lnTo>
                    <a:pt x="2231" y="10305"/>
                  </a:lnTo>
                  <a:lnTo>
                    <a:pt x="2231" y="8583"/>
                  </a:lnTo>
                  <a:lnTo>
                    <a:pt x="3783" y="8583"/>
                  </a:lnTo>
                  <a:cubicBezTo>
                    <a:pt x="3935" y="8583"/>
                    <a:pt x="4060" y="8458"/>
                    <a:pt x="4060" y="8306"/>
                  </a:cubicBezTo>
                  <a:lnTo>
                    <a:pt x="4060" y="6290"/>
                  </a:lnTo>
                  <a:cubicBezTo>
                    <a:pt x="4060" y="6139"/>
                    <a:pt x="3935" y="6014"/>
                    <a:pt x="3783" y="6014"/>
                  </a:cubicBezTo>
                  <a:lnTo>
                    <a:pt x="2231" y="6014"/>
                  </a:lnTo>
                  <a:lnTo>
                    <a:pt x="2231" y="5255"/>
                  </a:lnTo>
                  <a:lnTo>
                    <a:pt x="6593" y="5255"/>
                  </a:lnTo>
                  <a:lnTo>
                    <a:pt x="6593" y="6014"/>
                  </a:lnTo>
                  <a:lnTo>
                    <a:pt x="5202" y="6014"/>
                  </a:lnTo>
                  <a:cubicBezTo>
                    <a:pt x="5041" y="6014"/>
                    <a:pt x="4916" y="6139"/>
                    <a:pt x="4916" y="6290"/>
                  </a:cubicBezTo>
                  <a:lnTo>
                    <a:pt x="4916" y="8306"/>
                  </a:lnTo>
                  <a:cubicBezTo>
                    <a:pt x="4916" y="8458"/>
                    <a:pt x="5041" y="8583"/>
                    <a:pt x="5202" y="8583"/>
                  </a:cubicBezTo>
                  <a:lnTo>
                    <a:pt x="8699" y="8583"/>
                  </a:lnTo>
                  <a:cubicBezTo>
                    <a:pt x="8850" y="8583"/>
                    <a:pt x="8975" y="8458"/>
                    <a:pt x="8975" y="8306"/>
                  </a:cubicBezTo>
                  <a:lnTo>
                    <a:pt x="8975" y="6290"/>
                  </a:lnTo>
                  <a:cubicBezTo>
                    <a:pt x="8975" y="6139"/>
                    <a:pt x="8850" y="6014"/>
                    <a:pt x="8699" y="6014"/>
                  </a:cubicBezTo>
                  <a:lnTo>
                    <a:pt x="7146" y="6014"/>
                  </a:lnTo>
                  <a:lnTo>
                    <a:pt x="7146" y="5255"/>
                  </a:lnTo>
                  <a:lnTo>
                    <a:pt x="11509" y="5255"/>
                  </a:lnTo>
                  <a:lnTo>
                    <a:pt x="11509" y="6014"/>
                  </a:lnTo>
                  <a:lnTo>
                    <a:pt x="10117" y="6014"/>
                  </a:lnTo>
                  <a:cubicBezTo>
                    <a:pt x="9965" y="6014"/>
                    <a:pt x="9841" y="6139"/>
                    <a:pt x="9841" y="6290"/>
                  </a:cubicBezTo>
                  <a:lnTo>
                    <a:pt x="9841" y="8306"/>
                  </a:lnTo>
                  <a:cubicBezTo>
                    <a:pt x="9841" y="8458"/>
                    <a:pt x="9965" y="8583"/>
                    <a:pt x="10117" y="8583"/>
                  </a:cubicBezTo>
                  <a:lnTo>
                    <a:pt x="13614" y="8583"/>
                  </a:lnTo>
                  <a:cubicBezTo>
                    <a:pt x="13775" y="8583"/>
                    <a:pt x="13900" y="8458"/>
                    <a:pt x="13900" y="8306"/>
                  </a:cubicBezTo>
                  <a:lnTo>
                    <a:pt x="13900" y="6290"/>
                  </a:lnTo>
                  <a:cubicBezTo>
                    <a:pt x="13900" y="6139"/>
                    <a:pt x="13775" y="6014"/>
                    <a:pt x="13614" y="6014"/>
                  </a:cubicBezTo>
                  <a:lnTo>
                    <a:pt x="12062" y="6014"/>
                  </a:lnTo>
                  <a:lnTo>
                    <a:pt x="12062" y="5255"/>
                  </a:lnTo>
                  <a:lnTo>
                    <a:pt x="16424" y="5255"/>
                  </a:lnTo>
                  <a:lnTo>
                    <a:pt x="16424" y="6014"/>
                  </a:lnTo>
                  <a:lnTo>
                    <a:pt x="15033" y="6014"/>
                  </a:lnTo>
                  <a:cubicBezTo>
                    <a:pt x="14881" y="6014"/>
                    <a:pt x="14756" y="6139"/>
                    <a:pt x="14756" y="6290"/>
                  </a:cubicBezTo>
                  <a:lnTo>
                    <a:pt x="14756" y="8306"/>
                  </a:lnTo>
                  <a:cubicBezTo>
                    <a:pt x="14756" y="8458"/>
                    <a:pt x="14881" y="8583"/>
                    <a:pt x="15033" y="8583"/>
                  </a:cubicBezTo>
                  <a:lnTo>
                    <a:pt x="15398" y="8583"/>
                  </a:lnTo>
                  <a:cubicBezTo>
                    <a:pt x="15550" y="8583"/>
                    <a:pt x="15675" y="8458"/>
                    <a:pt x="15675" y="8306"/>
                  </a:cubicBezTo>
                  <a:cubicBezTo>
                    <a:pt x="15675" y="8155"/>
                    <a:pt x="15550" y="8030"/>
                    <a:pt x="15398" y="8030"/>
                  </a:cubicBezTo>
                  <a:lnTo>
                    <a:pt x="15318" y="8030"/>
                  </a:lnTo>
                  <a:lnTo>
                    <a:pt x="15318" y="6567"/>
                  </a:lnTo>
                  <a:lnTo>
                    <a:pt x="18253" y="6567"/>
                  </a:lnTo>
                  <a:lnTo>
                    <a:pt x="18253" y="8030"/>
                  </a:lnTo>
                  <a:lnTo>
                    <a:pt x="16540" y="8030"/>
                  </a:lnTo>
                  <a:cubicBezTo>
                    <a:pt x="16380" y="8030"/>
                    <a:pt x="16255" y="8155"/>
                    <a:pt x="16255" y="8306"/>
                  </a:cubicBezTo>
                  <a:cubicBezTo>
                    <a:pt x="16255" y="8458"/>
                    <a:pt x="16380" y="8583"/>
                    <a:pt x="16540" y="8583"/>
                  </a:cubicBezTo>
                  <a:lnTo>
                    <a:pt x="18539" y="8583"/>
                  </a:lnTo>
                  <a:cubicBezTo>
                    <a:pt x="18690" y="8583"/>
                    <a:pt x="18815" y="8458"/>
                    <a:pt x="18815" y="8306"/>
                  </a:cubicBezTo>
                  <a:lnTo>
                    <a:pt x="18815" y="6290"/>
                  </a:lnTo>
                  <a:cubicBezTo>
                    <a:pt x="18815" y="6139"/>
                    <a:pt x="18690" y="6014"/>
                    <a:pt x="18539" y="6014"/>
                  </a:cubicBezTo>
                  <a:lnTo>
                    <a:pt x="16986" y="6014"/>
                  </a:lnTo>
                  <a:lnTo>
                    <a:pt x="16986" y="4979"/>
                  </a:lnTo>
                  <a:cubicBezTo>
                    <a:pt x="16986" y="4827"/>
                    <a:pt x="16861" y="4702"/>
                    <a:pt x="16710" y="4702"/>
                  </a:cubicBezTo>
                  <a:lnTo>
                    <a:pt x="5246" y="4702"/>
                  </a:lnTo>
                  <a:lnTo>
                    <a:pt x="5246" y="3748"/>
                  </a:lnTo>
                  <a:lnTo>
                    <a:pt x="7726" y="3748"/>
                  </a:lnTo>
                  <a:cubicBezTo>
                    <a:pt x="7887" y="3748"/>
                    <a:pt x="8012" y="3623"/>
                    <a:pt x="8012" y="3471"/>
                  </a:cubicBezTo>
                  <a:lnTo>
                    <a:pt x="8012" y="2668"/>
                  </a:lnTo>
                  <a:cubicBezTo>
                    <a:pt x="8012" y="2517"/>
                    <a:pt x="7887" y="2392"/>
                    <a:pt x="7726" y="2392"/>
                  </a:cubicBezTo>
                  <a:cubicBezTo>
                    <a:pt x="7575" y="2392"/>
                    <a:pt x="7450" y="2517"/>
                    <a:pt x="7450" y="2668"/>
                  </a:cubicBezTo>
                  <a:lnTo>
                    <a:pt x="7450" y="3195"/>
                  </a:lnTo>
                  <a:lnTo>
                    <a:pt x="3248" y="3195"/>
                  </a:lnTo>
                  <a:lnTo>
                    <a:pt x="7450" y="768"/>
                  </a:lnTo>
                  <a:lnTo>
                    <a:pt x="7450" y="1535"/>
                  </a:lnTo>
                  <a:cubicBezTo>
                    <a:pt x="7450" y="1687"/>
                    <a:pt x="7575" y="1812"/>
                    <a:pt x="7726" y="1812"/>
                  </a:cubicBezTo>
                  <a:cubicBezTo>
                    <a:pt x="7887" y="1812"/>
                    <a:pt x="8012" y="1687"/>
                    <a:pt x="8012" y="1535"/>
                  </a:cubicBezTo>
                  <a:lnTo>
                    <a:pt x="8012" y="286"/>
                  </a:lnTo>
                  <a:cubicBezTo>
                    <a:pt x="8012" y="135"/>
                    <a:pt x="7878" y="1"/>
                    <a:pt x="77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57"/>
          <p:cNvSpPr/>
          <p:nvPr/>
        </p:nvSpPr>
        <p:spPr>
          <a:xfrm>
            <a:off x="3379362" y="998250"/>
            <a:ext cx="1036223" cy="11395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63" name="Google Shape;863;p57"/>
          <p:cNvSpPr txBox="1">
            <a:spLocks noGrp="1"/>
          </p:cNvSpPr>
          <p:nvPr>
            <p:ph type="subTitle" idx="1"/>
          </p:nvPr>
        </p:nvSpPr>
        <p:spPr>
          <a:xfrm>
            <a:off x="827226" y="1469174"/>
            <a:ext cx="2258099" cy="9097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: </a:t>
            </a:r>
            <a:r>
              <a:rPr lang="ko-KR" altLang="en-US" sz="1800" b="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멤버 변수 크기 출력 </a:t>
            </a:r>
            <a:endParaRPr b="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864" name="Google Shape;864;p57"/>
          <p:cNvSpPr txBox="1">
            <a:spLocks noGrp="1"/>
          </p:cNvSpPr>
          <p:nvPr>
            <p:ph type="subTitle" idx="2"/>
          </p:nvPr>
        </p:nvSpPr>
        <p:spPr>
          <a:xfrm>
            <a:off x="827225" y="2378917"/>
            <a:ext cx="2258098" cy="15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멤버 변수 </a:t>
            </a:r>
            <a:r>
              <a:rPr lang="en-US" altLang="ko-KR" sz="1800" b="1" dirty="0">
                <a:solidFill>
                  <a:schemeClr val="accent1"/>
                </a:solidFill>
                <a:latin typeface="Abhaya Libre" panose="020B0600000101010101" charset="0"/>
                <a:ea typeface="나눔스퀘어_ac ExtraBold" panose="020B0600000101010101" pitchFamily="50" charset="-127"/>
                <a:cs typeface="Abhaya Libre" panose="020B0600000101010101" charset="0"/>
              </a:rPr>
              <a:t>offset</a:t>
            </a:r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차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이용해 변수 크기를 구하는 방법을 시도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이름이 겹치는 변수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경우 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size = 0 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으로 계산</a:t>
            </a:r>
            <a:endParaRPr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865" name="Google Shape;865;p57"/>
          <p:cNvSpPr txBox="1">
            <a:spLocks noGrp="1"/>
          </p:cNvSpPr>
          <p:nvPr>
            <p:ph type="subTitle" idx="3"/>
          </p:nvPr>
        </p:nvSpPr>
        <p:spPr>
          <a:xfrm>
            <a:off x="3442950" y="2007535"/>
            <a:ext cx="22581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: GUI </a:t>
            </a:r>
            <a:r>
              <a:rPr lang="ko-KR" altLang="en-US" sz="2000" b="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구현의 어려움</a:t>
            </a:r>
            <a:endParaRPr b="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866" name="Google Shape;866;p57"/>
          <p:cNvSpPr txBox="1">
            <a:spLocks noGrp="1"/>
          </p:cNvSpPr>
          <p:nvPr>
            <p:ph type="subTitle" idx="4"/>
          </p:nvPr>
        </p:nvSpPr>
        <p:spPr>
          <a:xfrm>
            <a:off x="3379362" y="2354994"/>
            <a:ext cx="2521905" cy="15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accent1"/>
                </a:solidFill>
                <a:latin typeface="Abhaya Libre" panose="020B0600000101010101" charset="0"/>
                <a:ea typeface="나눔스퀘어_ac ExtraBold" panose="020B0600000101010101" pitchFamily="50" charset="-127"/>
                <a:cs typeface="Abhaya Libre" panose="020B0600000101010101" charset="0"/>
              </a:rPr>
              <a:t>P</a:t>
            </a:r>
            <a:r>
              <a:rPr lang="en" sz="1800" b="1" dirty="0">
                <a:solidFill>
                  <a:schemeClr val="accent1"/>
                </a:solidFill>
                <a:latin typeface="Abhaya Libre" panose="020B0600000101010101" charset="0"/>
                <a:ea typeface="나눔스퀘어_ac ExtraBold" panose="020B0600000101010101" pitchFamily="50" charset="-127"/>
                <a:cs typeface="Abhaya Libre" panose="020B0600000101010101" charset="0"/>
              </a:rPr>
              <a:t>yqt, Qt designer</a:t>
            </a:r>
            <a:r>
              <a:rPr lang="ko-KR" altLang="en-US" sz="1800" b="1" dirty="0">
                <a:solidFill>
                  <a:schemeClr val="accent1"/>
                </a:solidFill>
                <a:latin typeface="Abhaya Libre" panose="020B0600000101010101" charset="0"/>
                <a:ea typeface="나눔스퀘어_ac ExtraBold" panose="020B0600000101010101" pitchFamily="50" charset="-127"/>
                <a:cs typeface="Abhaya Libre" panose="020B0600000101010101" charset="0"/>
              </a:rPr>
              <a:t> 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사용의 미숙함 탓에 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UI 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디자인 과정 자체가 자유롭지 못했음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버튼 클릭 시 특정 </a:t>
            </a:r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시그널 함수 연결 구현 이해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시간 소요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원하는 내용의 색상 변경 부분도 실제 난이도에 비해 늦은 진행</a:t>
            </a:r>
            <a:endParaRPr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867" name="Google Shape;867;p57"/>
          <p:cNvSpPr txBox="1">
            <a:spLocks noGrp="1"/>
          </p:cNvSpPr>
          <p:nvPr>
            <p:ph type="subTitle" idx="5"/>
          </p:nvPr>
        </p:nvSpPr>
        <p:spPr>
          <a:xfrm>
            <a:off x="6058673" y="2007535"/>
            <a:ext cx="22581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: Hex dump </a:t>
            </a:r>
            <a:r>
              <a:rPr lang="ko-KR" altLang="en-US" sz="2000" b="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구현</a:t>
            </a:r>
            <a:endParaRPr b="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868" name="Google Shape;868;p57"/>
          <p:cNvSpPr txBox="1">
            <a:spLocks noGrp="1"/>
          </p:cNvSpPr>
          <p:nvPr>
            <p:ph type="subTitle" idx="6"/>
          </p:nvPr>
        </p:nvSpPr>
        <p:spPr>
          <a:xfrm>
            <a:off x="6058674" y="2378917"/>
            <a:ext cx="2258100" cy="15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예제코드를 응용하려 했으나 시간적 여유 부족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UI 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구현에 좀 더 집중하는 방법을 선택</a:t>
            </a:r>
            <a:endParaRPr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862" name="Google Shape;862;p57"/>
          <p:cNvSpPr txBox="1">
            <a:spLocks noGrp="1"/>
          </p:cNvSpPr>
          <p:nvPr>
            <p:ph type="title"/>
          </p:nvPr>
        </p:nvSpPr>
        <p:spPr>
          <a:xfrm>
            <a:off x="1618373" y="539507"/>
            <a:ext cx="669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구현 과정의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어려움</a:t>
            </a:r>
            <a:endParaRPr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327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7"/>
          <p:cNvSpPr/>
          <p:nvPr/>
        </p:nvSpPr>
        <p:spPr>
          <a:xfrm>
            <a:off x="7427813" y="428174"/>
            <a:ext cx="1041300" cy="1041000"/>
          </a:xfrm>
          <a:prstGeom prst="decagon">
            <a:avLst>
              <a:gd name="vf" fmla="val 105146"/>
            </a:avLst>
          </a:prstGeom>
          <a:solidFill>
            <a:srgbClr val="95FF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8" name="Google Shape;858;p57"/>
          <p:cNvGrpSpPr/>
          <p:nvPr/>
        </p:nvGrpSpPr>
        <p:grpSpPr>
          <a:xfrm rot="773467">
            <a:off x="7692427" y="710382"/>
            <a:ext cx="512340" cy="500365"/>
            <a:chOff x="5992838" y="3792863"/>
            <a:chExt cx="512338" cy="500363"/>
          </a:xfrm>
        </p:grpSpPr>
        <p:sp>
          <p:nvSpPr>
            <p:cNvPr id="859" name="Google Shape;859;p57"/>
            <p:cNvSpPr/>
            <p:nvPr/>
          </p:nvSpPr>
          <p:spPr>
            <a:xfrm>
              <a:off x="6018725" y="3805900"/>
              <a:ext cx="486450" cy="487325"/>
            </a:xfrm>
            <a:custGeom>
              <a:avLst/>
              <a:gdLst/>
              <a:ahLst/>
              <a:cxnLst/>
              <a:rect l="l" t="t" r="r" b="b"/>
              <a:pathLst>
                <a:path w="19458" h="19493" extrusionOk="0">
                  <a:moveTo>
                    <a:pt x="2338" y="0"/>
                  </a:moveTo>
                  <a:cubicBezTo>
                    <a:pt x="2168" y="0"/>
                    <a:pt x="2026" y="143"/>
                    <a:pt x="2026" y="312"/>
                  </a:cubicBezTo>
                  <a:lnTo>
                    <a:pt x="2026" y="3024"/>
                  </a:lnTo>
                  <a:lnTo>
                    <a:pt x="2026" y="3042"/>
                  </a:lnTo>
                  <a:cubicBezTo>
                    <a:pt x="2026" y="3221"/>
                    <a:pt x="2168" y="3363"/>
                    <a:pt x="2338" y="3363"/>
                  </a:cubicBezTo>
                  <a:lnTo>
                    <a:pt x="4640" y="3363"/>
                  </a:lnTo>
                  <a:lnTo>
                    <a:pt x="4640" y="3907"/>
                  </a:lnTo>
                  <a:lnTo>
                    <a:pt x="4640" y="4657"/>
                  </a:lnTo>
                  <a:lnTo>
                    <a:pt x="1758" y="4657"/>
                  </a:lnTo>
                  <a:cubicBezTo>
                    <a:pt x="1597" y="4657"/>
                    <a:pt x="1464" y="4791"/>
                    <a:pt x="1464" y="4951"/>
                  </a:cubicBezTo>
                  <a:lnTo>
                    <a:pt x="1464" y="5781"/>
                  </a:lnTo>
                  <a:lnTo>
                    <a:pt x="1464" y="6334"/>
                  </a:lnTo>
                  <a:lnTo>
                    <a:pt x="313" y="6334"/>
                  </a:lnTo>
                  <a:cubicBezTo>
                    <a:pt x="134" y="6334"/>
                    <a:pt x="1" y="6477"/>
                    <a:pt x="1" y="6646"/>
                  </a:cubicBezTo>
                  <a:lnTo>
                    <a:pt x="1" y="8145"/>
                  </a:lnTo>
                  <a:cubicBezTo>
                    <a:pt x="1" y="8314"/>
                    <a:pt x="134" y="8457"/>
                    <a:pt x="313" y="8457"/>
                  </a:cubicBezTo>
                  <a:lnTo>
                    <a:pt x="1464" y="8457"/>
                  </a:lnTo>
                  <a:lnTo>
                    <a:pt x="1464" y="9010"/>
                  </a:lnTo>
                  <a:lnTo>
                    <a:pt x="1464" y="11695"/>
                  </a:lnTo>
                  <a:lnTo>
                    <a:pt x="1464" y="12240"/>
                  </a:lnTo>
                  <a:lnTo>
                    <a:pt x="313" y="12240"/>
                  </a:lnTo>
                  <a:cubicBezTo>
                    <a:pt x="134" y="12240"/>
                    <a:pt x="1" y="12382"/>
                    <a:pt x="1" y="12552"/>
                  </a:cubicBezTo>
                  <a:lnTo>
                    <a:pt x="1" y="14051"/>
                  </a:lnTo>
                  <a:cubicBezTo>
                    <a:pt x="1" y="14229"/>
                    <a:pt x="134" y="14372"/>
                    <a:pt x="313" y="14372"/>
                  </a:cubicBezTo>
                  <a:lnTo>
                    <a:pt x="3373" y="14372"/>
                  </a:lnTo>
                  <a:cubicBezTo>
                    <a:pt x="3551" y="14372"/>
                    <a:pt x="3685" y="14229"/>
                    <a:pt x="3685" y="14051"/>
                  </a:cubicBezTo>
                  <a:lnTo>
                    <a:pt x="3685" y="12552"/>
                  </a:lnTo>
                  <a:cubicBezTo>
                    <a:pt x="3685" y="12382"/>
                    <a:pt x="3551" y="12240"/>
                    <a:pt x="3373" y="12240"/>
                  </a:cubicBezTo>
                  <a:lnTo>
                    <a:pt x="2052" y="12240"/>
                  </a:lnTo>
                  <a:lnTo>
                    <a:pt x="2052" y="11695"/>
                  </a:lnTo>
                  <a:lnTo>
                    <a:pt x="2052" y="11151"/>
                  </a:lnTo>
                  <a:lnTo>
                    <a:pt x="6647" y="11151"/>
                  </a:lnTo>
                  <a:lnTo>
                    <a:pt x="6647" y="11695"/>
                  </a:lnTo>
                  <a:lnTo>
                    <a:pt x="6647" y="12240"/>
                  </a:lnTo>
                  <a:lnTo>
                    <a:pt x="5496" y="12240"/>
                  </a:lnTo>
                  <a:cubicBezTo>
                    <a:pt x="5326" y="12240"/>
                    <a:pt x="5184" y="12382"/>
                    <a:pt x="5184" y="12552"/>
                  </a:cubicBezTo>
                  <a:lnTo>
                    <a:pt x="5184" y="14051"/>
                  </a:lnTo>
                  <a:cubicBezTo>
                    <a:pt x="5184" y="14229"/>
                    <a:pt x="5326" y="14372"/>
                    <a:pt x="5496" y="14372"/>
                  </a:cubicBezTo>
                  <a:lnTo>
                    <a:pt x="8556" y="14372"/>
                  </a:lnTo>
                  <a:cubicBezTo>
                    <a:pt x="8734" y="14372"/>
                    <a:pt x="8868" y="14229"/>
                    <a:pt x="8868" y="14051"/>
                  </a:cubicBezTo>
                  <a:lnTo>
                    <a:pt x="8868" y="12552"/>
                  </a:lnTo>
                  <a:cubicBezTo>
                    <a:pt x="8868" y="12382"/>
                    <a:pt x="8734" y="12240"/>
                    <a:pt x="8556" y="12240"/>
                  </a:cubicBezTo>
                  <a:lnTo>
                    <a:pt x="7236" y="12240"/>
                  </a:lnTo>
                  <a:lnTo>
                    <a:pt x="7236" y="11695"/>
                  </a:lnTo>
                  <a:lnTo>
                    <a:pt x="7236" y="11151"/>
                  </a:lnTo>
                  <a:lnTo>
                    <a:pt x="11830" y="11151"/>
                  </a:lnTo>
                  <a:lnTo>
                    <a:pt x="11830" y="11695"/>
                  </a:lnTo>
                  <a:lnTo>
                    <a:pt x="11830" y="12240"/>
                  </a:lnTo>
                  <a:lnTo>
                    <a:pt x="10679" y="12240"/>
                  </a:lnTo>
                  <a:cubicBezTo>
                    <a:pt x="10510" y="12240"/>
                    <a:pt x="10367" y="12382"/>
                    <a:pt x="10367" y="12552"/>
                  </a:cubicBezTo>
                  <a:lnTo>
                    <a:pt x="10367" y="14051"/>
                  </a:lnTo>
                  <a:cubicBezTo>
                    <a:pt x="10367" y="14229"/>
                    <a:pt x="10510" y="14372"/>
                    <a:pt x="10679" y="14372"/>
                  </a:cubicBezTo>
                  <a:lnTo>
                    <a:pt x="11830" y="14372"/>
                  </a:lnTo>
                  <a:lnTo>
                    <a:pt x="11830" y="14916"/>
                  </a:lnTo>
                  <a:lnTo>
                    <a:pt x="11830" y="16816"/>
                  </a:lnTo>
                  <a:lnTo>
                    <a:pt x="11830" y="17369"/>
                  </a:lnTo>
                  <a:lnTo>
                    <a:pt x="10679" y="17369"/>
                  </a:lnTo>
                  <a:cubicBezTo>
                    <a:pt x="10510" y="17369"/>
                    <a:pt x="10367" y="17503"/>
                    <a:pt x="10367" y="17681"/>
                  </a:cubicBezTo>
                  <a:lnTo>
                    <a:pt x="10367" y="18163"/>
                  </a:lnTo>
                  <a:cubicBezTo>
                    <a:pt x="10242" y="18199"/>
                    <a:pt x="10153" y="18306"/>
                    <a:pt x="10153" y="18440"/>
                  </a:cubicBezTo>
                  <a:cubicBezTo>
                    <a:pt x="10153" y="18574"/>
                    <a:pt x="10242" y="18690"/>
                    <a:pt x="10367" y="18725"/>
                  </a:cubicBezTo>
                  <a:lnTo>
                    <a:pt x="10367" y="19180"/>
                  </a:lnTo>
                  <a:cubicBezTo>
                    <a:pt x="10367" y="19350"/>
                    <a:pt x="10510" y="19492"/>
                    <a:pt x="10679" y="19492"/>
                  </a:cubicBezTo>
                  <a:lnTo>
                    <a:pt x="13739" y="19492"/>
                  </a:lnTo>
                  <a:cubicBezTo>
                    <a:pt x="13917" y="19492"/>
                    <a:pt x="14060" y="19350"/>
                    <a:pt x="14060" y="19180"/>
                  </a:cubicBezTo>
                  <a:lnTo>
                    <a:pt x="14060" y="18734"/>
                  </a:lnTo>
                  <a:cubicBezTo>
                    <a:pt x="14203" y="18716"/>
                    <a:pt x="14328" y="18591"/>
                    <a:pt x="14328" y="18440"/>
                  </a:cubicBezTo>
                  <a:cubicBezTo>
                    <a:pt x="14328" y="18288"/>
                    <a:pt x="14203" y="18163"/>
                    <a:pt x="14060" y="18145"/>
                  </a:cubicBezTo>
                  <a:lnTo>
                    <a:pt x="14060" y="17681"/>
                  </a:lnTo>
                  <a:cubicBezTo>
                    <a:pt x="14060" y="17503"/>
                    <a:pt x="13917" y="17369"/>
                    <a:pt x="13739" y="17369"/>
                  </a:cubicBezTo>
                  <a:lnTo>
                    <a:pt x="12419" y="17369"/>
                  </a:lnTo>
                  <a:lnTo>
                    <a:pt x="12419" y="16816"/>
                  </a:lnTo>
                  <a:lnTo>
                    <a:pt x="12419" y="16281"/>
                  </a:lnTo>
                  <a:lnTo>
                    <a:pt x="17022" y="16281"/>
                  </a:lnTo>
                  <a:lnTo>
                    <a:pt x="17022" y="16816"/>
                  </a:lnTo>
                  <a:lnTo>
                    <a:pt x="17022" y="17369"/>
                  </a:lnTo>
                  <a:lnTo>
                    <a:pt x="15862" y="17369"/>
                  </a:lnTo>
                  <a:cubicBezTo>
                    <a:pt x="15693" y="17369"/>
                    <a:pt x="15550" y="17503"/>
                    <a:pt x="15550" y="17681"/>
                  </a:cubicBezTo>
                  <a:lnTo>
                    <a:pt x="15550" y="18154"/>
                  </a:lnTo>
                  <a:cubicBezTo>
                    <a:pt x="15407" y="18172"/>
                    <a:pt x="15300" y="18297"/>
                    <a:pt x="15300" y="18440"/>
                  </a:cubicBezTo>
                  <a:cubicBezTo>
                    <a:pt x="15300" y="18591"/>
                    <a:pt x="15407" y="18707"/>
                    <a:pt x="15550" y="18734"/>
                  </a:cubicBezTo>
                  <a:lnTo>
                    <a:pt x="15550" y="19180"/>
                  </a:lnTo>
                  <a:cubicBezTo>
                    <a:pt x="15550" y="19350"/>
                    <a:pt x="15693" y="19492"/>
                    <a:pt x="15862" y="19492"/>
                  </a:cubicBezTo>
                  <a:lnTo>
                    <a:pt x="18931" y="19492"/>
                  </a:lnTo>
                  <a:cubicBezTo>
                    <a:pt x="19101" y="19492"/>
                    <a:pt x="19243" y="19350"/>
                    <a:pt x="19243" y="19180"/>
                  </a:cubicBezTo>
                  <a:lnTo>
                    <a:pt x="19243" y="18725"/>
                  </a:lnTo>
                  <a:cubicBezTo>
                    <a:pt x="19359" y="18690"/>
                    <a:pt x="19457" y="18574"/>
                    <a:pt x="19457" y="18440"/>
                  </a:cubicBezTo>
                  <a:cubicBezTo>
                    <a:pt x="19457" y="18306"/>
                    <a:pt x="19359" y="18199"/>
                    <a:pt x="19243" y="18163"/>
                  </a:cubicBezTo>
                  <a:lnTo>
                    <a:pt x="19243" y="17681"/>
                  </a:lnTo>
                  <a:cubicBezTo>
                    <a:pt x="19243" y="17503"/>
                    <a:pt x="19101" y="17369"/>
                    <a:pt x="18931" y="17369"/>
                  </a:cubicBezTo>
                  <a:lnTo>
                    <a:pt x="17611" y="17369"/>
                  </a:lnTo>
                  <a:lnTo>
                    <a:pt x="17611" y="16816"/>
                  </a:lnTo>
                  <a:lnTo>
                    <a:pt x="17611" y="15986"/>
                  </a:lnTo>
                  <a:cubicBezTo>
                    <a:pt x="17611" y="15826"/>
                    <a:pt x="17477" y="15692"/>
                    <a:pt x="17316" y="15692"/>
                  </a:cubicBezTo>
                  <a:lnTo>
                    <a:pt x="12419" y="15692"/>
                  </a:lnTo>
                  <a:lnTo>
                    <a:pt x="12419" y="14916"/>
                  </a:lnTo>
                  <a:lnTo>
                    <a:pt x="12419" y="14372"/>
                  </a:lnTo>
                  <a:lnTo>
                    <a:pt x="13739" y="14372"/>
                  </a:lnTo>
                  <a:cubicBezTo>
                    <a:pt x="13917" y="14372"/>
                    <a:pt x="14060" y="14229"/>
                    <a:pt x="14060" y="14051"/>
                  </a:cubicBezTo>
                  <a:lnTo>
                    <a:pt x="14060" y="12552"/>
                  </a:lnTo>
                  <a:cubicBezTo>
                    <a:pt x="14060" y="12382"/>
                    <a:pt x="13917" y="12240"/>
                    <a:pt x="13739" y="12240"/>
                  </a:cubicBezTo>
                  <a:lnTo>
                    <a:pt x="12419" y="12240"/>
                  </a:lnTo>
                  <a:lnTo>
                    <a:pt x="12419" y="11695"/>
                  </a:lnTo>
                  <a:lnTo>
                    <a:pt x="12419" y="10857"/>
                  </a:lnTo>
                  <a:cubicBezTo>
                    <a:pt x="12419" y="10696"/>
                    <a:pt x="12294" y="10563"/>
                    <a:pt x="12124" y="10563"/>
                  </a:cubicBezTo>
                  <a:lnTo>
                    <a:pt x="2052" y="10563"/>
                  </a:lnTo>
                  <a:lnTo>
                    <a:pt x="2052" y="9010"/>
                  </a:lnTo>
                  <a:lnTo>
                    <a:pt x="2052" y="8457"/>
                  </a:lnTo>
                  <a:lnTo>
                    <a:pt x="3373" y="8457"/>
                  </a:lnTo>
                  <a:cubicBezTo>
                    <a:pt x="3551" y="8457"/>
                    <a:pt x="3685" y="8314"/>
                    <a:pt x="3685" y="8145"/>
                  </a:cubicBezTo>
                  <a:lnTo>
                    <a:pt x="3685" y="6646"/>
                  </a:lnTo>
                  <a:cubicBezTo>
                    <a:pt x="3685" y="6477"/>
                    <a:pt x="3551" y="6334"/>
                    <a:pt x="3373" y="6334"/>
                  </a:cubicBezTo>
                  <a:lnTo>
                    <a:pt x="2052" y="6334"/>
                  </a:lnTo>
                  <a:lnTo>
                    <a:pt x="2052" y="5781"/>
                  </a:lnTo>
                  <a:lnTo>
                    <a:pt x="2052" y="5246"/>
                  </a:lnTo>
                  <a:lnTo>
                    <a:pt x="6647" y="5246"/>
                  </a:lnTo>
                  <a:lnTo>
                    <a:pt x="6647" y="5781"/>
                  </a:lnTo>
                  <a:lnTo>
                    <a:pt x="6647" y="6334"/>
                  </a:lnTo>
                  <a:lnTo>
                    <a:pt x="5496" y="6334"/>
                  </a:lnTo>
                  <a:cubicBezTo>
                    <a:pt x="5326" y="6334"/>
                    <a:pt x="5184" y="6477"/>
                    <a:pt x="5184" y="6646"/>
                  </a:cubicBezTo>
                  <a:lnTo>
                    <a:pt x="5184" y="8145"/>
                  </a:lnTo>
                  <a:cubicBezTo>
                    <a:pt x="5184" y="8314"/>
                    <a:pt x="5326" y="8457"/>
                    <a:pt x="5496" y="8457"/>
                  </a:cubicBezTo>
                  <a:lnTo>
                    <a:pt x="8556" y="8457"/>
                  </a:lnTo>
                  <a:cubicBezTo>
                    <a:pt x="8734" y="8457"/>
                    <a:pt x="8868" y="8314"/>
                    <a:pt x="8868" y="8145"/>
                  </a:cubicBezTo>
                  <a:lnTo>
                    <a:pt x="8868" y="6646"/>
                  </a:lnTo>
                  <a:cubicBezTo>
                    <a:pt x="8868" y="6477"/>
                    <a:pt x="8734" y="6334"/>
                    <a:pt x="8556" y="6334"/>
                  </a:cubicBezTo>
                  <a:lnTo>
                    <a:pt x="7236" y="6334"/>
                  </a:lnTo>
                  <a:lnTo>
                    <a:pt x="7236" y="5781"/>
                  </a:lnTo>
                  <a:lnTo>
                    <a:pt x="7236" y="5246"/>
                  </a:lnTo>
                  <a:lnTo>
                    <a:pt x="11830" y="5246"/>
                  </a:lnTo>
                  <a:lnTo>
                    <a:pt x="11830" y="5781"/>
                  </a:lnTo>
                  <a:lnTo>
                    <a:pt x="11830" y="6334"/>
                  </a:lnTo>
                  <a:lnTo>
                    <a:pt x="10679" y="6334"/>
                  </a:lnTo>
                  <a:cubicBezTo>
                    <a:pt x="10510" y="6334"/>
                    <a:pt x="10367" y="6477"/>
                    <a:pt x="10367" y="6646"/>
                  </a:cubicBezTo>
                  <a:lnTo>
                    <a:pt x="10367" y="8145"/>
                  </a:lnTo>
                  <a:cubicBezTo>
                    <a:pt x="10367" y="8314"/>
                    <a:pt x="10510" y="8457"/>
                    <a:pt x="10679" y="8457"/>
                  </a:cubicBezTo>
                  <a:lnTo>
                    <a:pt x="13739" y="8457"/>
                  </a:lnTo>
                  <a:cubicBezTo>
                    <a:pt x="13917" y="8457"/>
                    <a:pt x="14060" y="8314"/>
                    <a:pt x="14060" y="8145"/>
                  </a:cubicBezTo>
                  <a:lnTo>
                    <a:pt x="14060" y="6646"/>
                  </a:lnTo>
                  <a:cubicBezTo>
                    <a:pt x="14060" y="6477"/>
                    <a:pt x="13917" y="6334"/>
                    <a:pt x="13739" y="6334"/>
                  </a:cubicBezTo>
                  <a:lnTo>
                    <a:pt x="12419" y="6334"/>
                  </a:lnTo>
                  <a:lnTo>
                    <a:pt x="12419" y="5781"/>
                  </a:lnTo>
                  <a:lnTo>
                    <a:pt x="12419" y="5246"/>
                  </a:lnTo>
                  <a:lnTo>
                    <a:pt x="17022" y="5246"/>
                  </a:lnTo>
                  <a:lnTo>
                    <a:pt x="17022" y="5781"/>
                  </a:lnTo>
                  <a:lnTo>
                    <a:pt x="17022" y="6334"/>
                  </a:lnTo>
                  <a:lnTo>
                    <a:pt x="15862" y="6334"/>
                  </a:lnTo>
                  <a:cubicBezTo>
                    <a:pt x="15693" y="6334"/>
                    <a:pt x="15550" y="6477"/>
                    <a:pt x="15550" y="6646"/>
                  </a:cubicBezTo>
                  <a:lnTo>
                    <a:pt x="15550" y="8145"/>
                  </a:lnTo>
                  <a:cubicBezTo>
                    <a:pt x="15550" y="8314"/>
                    <a:pt x="15693" y="8457"/>
                    <a:pt x="15862" y="8457"/>
                  </a:cubicBezTo>
                  <a:lnTo>
                    <a:pt x="18931" y="8457"/>
                  </a:lnTo>
                  <a:cubicBezTo>
                    <a:pt x="19101" y="8457"/>
                    <a:pt x="19243" y="8314"/>
                    <a:pt x="19243" y="8145"/>
                  </a:cubicBezTo>
                  <a:lnTo>
                    <a:pt x="19243" y="6646"/>
                  </a:lnTo>
                  <a:cubicBezTo>
                    <a:pt x="19243" y="6477"/>
                    <a:pt x="19101" y="6334"/>
                    <a:pt x="18931" y="6334"/>
                  </a:cubicBezTo>
                  <a:lnTo>
                    <a:pt x="17611" y="6334"/>
                  </a:lnTo>
                  <a:lnTo>
                    <a:pt x="17611" y="5781"/>
                  </a:lnTo>
                  <a:lnTo>
                    <a:pt x="17611" y="4951"/>
                  </a:lnTo>
                  <a:cubicBezTo>
                    <a:pt x="17611" y="4791"/>
                    <a:pt x="17477" y="4657"/>
                    <a:pt x="17316" y="4657"/>
                  </a:cubicBezTo>
                  <a:lnTo>
                    <a:pt x="5228" y="4657"/>
                  </a:lnTo>
                  <a:lnTo>
                    <a:pt x="5228" y="3907"/>
                  </a:lnTo>
                  <a:lnTo>
                    <a:pt x="5228" y="3363"/>
                  </a:lnTo>
                  <a:lnTo>
                    <a:pt x="7539" y="3363"/>
                  </a:lnTo>
                  <a:cubicBezTo>
                    <a:pt x="7708" y="3363"/>
                    <a:pt x="7851" y="3221"/>
                    <a:pt x="7851" y="3042"/>
                  </a:cubicBezTo>
                  <a:lnTo>
                    <a:pt x="7851" y="339"/>
                  </a:lnTo>
                  <a:lnTo>
                    <a:pt x="7851" y="312"/>
                  </a:lnTo>
                  <a:cubicBezTo>
                    <a:pt x="7851" y="143"/>
                    <a:pt x="7708" y="0"/>
                    <a:pt x="7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7"/>
            <p:cNvSpPr/>
            <p:nvPr/>
          </p:nvSpPr>
          <p:spPr>
            <a:xfrm>
              <a:off x="5992838" y="3792863"/>
              <a:ext cx="470400" cy="476425"/>
            </a:xfrm>
            <a:custGeom>
              <a:avLst/>
              <a:gdLst/>
              <a:ahLst/>
              <a:cxnLst/>
              <a:rect l="l" t="t" r="r" b="b"/>
              <a:pathLst>
                <a:path w="18816" h="19057" extrusionOk="0">
                  <a:moveTo>
                    <a:pt x="6691" y="563"/>
                  </a:moveTo>
                  <a:lnTo>
                    <a:pt x="2481" y="2989"/>
                  </a:lnTo>
                  <a:lnTo>
                    <a:pt x="2481" y="563"/>
                  </a:lnTo>
                  <a:close/>
                  <a:moveTo>
                    <a:pt x="3498" y="6567"/>
                  </a:moveTo>
                  <a:lnTo>
                    <a:pt x="3498" y="8030"/>
                  </a:lnTo>
                  <a:lnTo>
                    <a:pt x="563" y="8030"/>
                  </a:lnTo>
                  <a:lnTo>
                    <a:pt x="563" y="6567"/>
                  </a:lnTo>
                  <a:close/>
                  <a:moveTo>
                    <a:pt x="8422" y="6567"/>
                  </a:moveTo>
                  <a:lnTo>
                    <a:pt x="8422" y="8030"/>
                  </a:lnTo>
                  <a:lnTo>
                    <a:pt x="5478" y="8030"/>
                  </a:lnTo>
                  <a:lnTo>
                    <a:pt x="5478" y="6567"/>
                  </a:lnTo>
                  <a:close/>
                  <a:moveTo>
                    <a:pt x="13338" y="6567"/>
                  </a:moveTo>
                  <a:lnTo>
                    <a:pt x="13338" y="8030"/>
                  </a:lnTo>
                  <a:lnTo>
                    <a:pt x="10394" y="8030"/>
                  </a:lnTo>
                  <a:lnTo>
                    <a:pt x="10394" y="6567"/>
                  </a:lnTo>
                  <a:close/>
                  <a:moveTo>
                    <a:pt x="3498" y="12169"/>
                  </a:moveTo>
                  <a:lnTo>
                    <a:pt x="3498" y="13632"/>
                  </a:lnTo>
                  <a:lnTo>
                    <a:pt x="563" y="13632"/>
                  </a:lnTo>
                  <a:lnTo>
                    <a:pt x="563" y="12169"/>
                  </a:lnTo>
                  <a:close/>
                  <a:moveTo>
                    <a:pt x="13338" y="12169"/>
                  </a:moveTo>
                  <a:lnTo>
                    <a:pt x="13338" y="13632"/>
                  </a:lnTo>
                  <a:lnTo>
                    <a:pt x="10394" y="13632"/>
                  </a:lnTo>
                  <a:lnTo>
                    <a:pt x="10394" y="12169"/>
                  </a:lnTo>
                  <a:close/>
                  <a:moveTo>
                    <a:pt x="13338" y="17031"/>
                  </a:moveTo>
                  <a:lnTo>
                    <a:pt x="13338" y="17495"/>
                  </a:lnTo>
                  <a:lnTo>
                    <a:pt x="10394" y="17495"/>
                  </a:lnTo>
                  <a:lnTo>
                    <a:pt x="10394" y="17031"/>
                  </a:lnTo>
                  <a:close/>
                  <a:moveTo>
                    <a:pt x="18253" y="17031"/>
                  </a:moveTo>
                  <a:lnTo>
                    <a:pt x="18253" y="17495"/>
                  </a:lnTo>
                  <a:lnTo>
                    <a:pt x="15318" y="17495"/>
                  </a:lnTo>
                  <a:lnTo>
                    <a:pt x="15318" y="17031"/>
                  </a:lnTo>
                  <a:close/>
                  <a:moveTo>
                    <a:pt x="13338" y="18057"/>
                  </a:moveTo>
                  <a:lnTo>
                    <a:pt x="13338" y="18494"/>
                  </a:lnTo>
                  <a:lnTo>
                    <a:pt x="10394" y="18494"/>
                  </a:lnTo>
                  <a:lnTo>
                    <a:pt x="10394" y="18057"/>
                  </a:lnTo>
                  <a:close/>
                  <a:moveTo>
                    <a:pt x="18253" y="18057"/>
                  </a:moveTo>
                  <a:lnTo>
                    <a:pt x="18253" y="18494"/>
                  </a:lnTo>
                  <a:lnTo>
                    <a:pt x="15318" y="18494"/>
                  </a:lnTo>
                  <a:lnTo>
                    <a:pt x="15318" y="18057"/>
                  </a:lnTo>
                  <a:close/>
                  <a:moveTo>
                    <a:pt x="2204" y="1"/>
                  </a:moveTo>
                  <a:cubicBezTo>
                    <a:pt x="2053" y="1"/>
                    <a:pt x="1928" y="126"/>
                    <a:pt x="1928" y="286"/>
                  </a:cubicBezTo>
                  <a:lnTo>
                    <a:pt x="1928" y="3471"/>
                  </a:lnTo>
                  <a:cubicBezTo>
                    <a:pt x="1928" y="3623"/>
                    <a:pt x="2053" y="3748"/>
                    <a:pt x="2204" y="3748"/>
                  </a:cubicBezTo>
                  <a:lnTo>
                    <a:pt x="4684" y="3748"/>
                  </a:lnTo>
                  <a:lnTo>
                    <a:pt x="4684" y="4702"/>
                  </a:lnTo>
                  <a:lnTo>
                    <a:pt x="1954" y="4702"/>
                  </a:lnTo>
                  <a:cubicBezTo>
                    <a:pt x="1794" y="4702"/>
                    <a:pt x="1669" y="4827"/>
                    <a:pt x="1669" y="4979"/>
                  </a:cubicBezTo>
                  <a:lnTo>
                    <a:pt x="1669" y="6014"/>
                  </a:lnTo>
                  <a:lnTo>
                    <a:pt x="277" y="6014"/>
                  </a:lnTo>
                  <a:cubicBezTo>
                    <a:pt x="126" y="6014"/>
                    <a:pt x="1" y="6139"/>
                    <a:pt x="1" y="6290"/>
                  </a:cubicBezTo>
                  <a:lnTo>
                    <a:pt x="1" y="8306"/>
                  </a:lnTo>
                  <a:cubicBezTo>
                    <a:pt x="1" y="8458"/>
                    <a:pt x="126" y="8583"/>
                    <a:pt x="277" y="8583"/>
                  </a:cubicBezTo>
                  <a:lnTo>
                    <a:pt x="1669" y="8583"/>
                  </a:lnTo>
                  <a:lnTo>
                    <a:pt x="1669" y="11616"/>
                  </a:lnTo>
                  <a:lnTo>
                    <a:pt x="277" y="11616"/>
                  </a:lnTo>
                  <a:cubicBezTo>
                    <a:pt x="126" y="11616"/>
                    <a:pt x="1" y="11741"/>
                    <a:pt x="1" y="11893"/>
                  </a:cubicBezTo>
                  <a:lnTo>
                    <a:pt x="1" y="13909"/>
                  </a:lnTo>
                  <a:cubicBezTo>
                    <a:pt x="1" y="14069"/>
                    <a:pt x="126" y="14194"/>
                    <a:pt x="277" y="14194"/>
                  </a:cubicBezTo>
                  <a:lnTo>
                    <a:pt x="3783" y="14194"/>
                  </a:lnTo>
                  <a:cubicBezTo>
                    <a:pt x="3935" y="14194"/>
                    <a:pt x="4060" y="14069"/>
                    <a:pt x="4060" y="13909"/>
                  </a:cubicBezTo>
                  <a:lnTo>
                    <a:pt x="4060" y="11893"/>
                  </a:lnTo>
                  <a:cubicBezTo>
                    <a:pt x="4060" y="11741"/>
                    <a:pt x="3935" y="11616"/>
                    <a:pt x="3783" y="11616"/>
                  </a:cubicBezTo>
                  <a:lnTo>
                    <a:pt x="2231" y="11616"/>
                  </a:lnTo>
                  <a:lnTo>
                    <a:pt x="2231" y="10867"/>
                  </a:lnTo>
                  <a:lnTo>
                    <a:pt x="6593" y="10867"/>
                  </a:lnTo>
                  <a:lnTo>
                    <a:pt x="6593" y="11616"/>
                  </a:lnTo>
                  <a:lnTo>
                    <a:pt x="5202" y="11616"/>
                  </a:lnTo>
                  <a:cubicBezTo>
                    <a:pt x="5041" y="11616"/>
                    <a:pt x="4916" y="11741"/>
                    <a:pt x="4916" y="11893"/>
                  </a:cubicBezTo>
                  <a:lnTo>
                    <a:pt x="4916" y="13909"/>
                  </a:lnTo>
                  <a:cubicBezTo>
                    <a:pt x="4916" y="14069"/>
                    <a:pt x="5041" y="14194"/>
                    <a:pt x="5202" y="14194"/>
                  </a:cubicBezTo>
                  <a:lnTo>
                    <a:pt x="5826" y="14194"/>
                  </a:lnTo>
                  <a:cubicBezTo>
                    <a:pt x="5978" y="14194"/>
                    <a:pt x="6103" y="14069"/>
                    <a:pt x="6103" y="13909"/>
                  </a:cubicBezTo>
                  <a:cubicBezTo>
                    <a:pt x="6103" y="13757"/>
                    <a:pt x="5978" y="13632"/>
                    <a:pt x="5826" y="13632"/>
                  </a:cubicBezTo>
                  <a:lnTo>
                    <a:pt x="5478" y="13632"/>
                  </a:lnTo>
                  <a:lnTo>
                    <a:pt x="5478" y="12169"/>
                  </a:lnTo>
                  <a:lnTo>
                    <a:pt x="8422" y="12169"/>
                  </a:lnTo>
                  <a:lnTo>
                    <a:pt x="8422" y="13632"/>
                  </a:lnTo>
                  <a:lnTo>
                    <a:pt x="6968" y="13632"/>
                  </a:lnTo>
                  <a:cubicBezTo>
                    <a:pt x="6807" y="13632"/>
                    <a:pt x="6683" y="13757"/>
                    <a:pt x="6683" y="13909"/>
                  </a:cubicBezTo>
                  <a:cubicBezTo>
                    <a:pt x="6683" y="14069"/>
                    <a:pt x="6807" y="14194"/>
                    <a:pt x="6968" y="14194"/>
                  </a:cubicBezTo>
                  <a:lnTo>
                    <a:pt x="8699" y="14194"/>
                  </a:lnTo>
                  <a:cubicBezTo>
                    <a:pt x="8850" y="14194"/>
                    <a:pt x="8975" y="14069"/>
                    <a:pt x="8975" y="13909"/>
                  </a:cubicBezTo>
                  <a:lnTo>
                    <a:pt x="8975" y="11893"/>
                  </a:lnTo>
                  <a:cubicBezTo>
                    <a:pt x="8975" y="11741"/>
                    <a:pt x="8850" y="11616"/>
                    <a:pt x="8699" y="11616"/>
                  </a:cubicBezTo>
                  <a:lnTo>
                    <a:pt x="7146" y="11616"/>
                  </a:lnTo>
                  <a:lnTo>
                    <a:pt x="7146" y="10867"/>
                  </a:lnTo>
                  <a:lnTo>
                    <a:pt x="11509" y="10867"/>
                  </a:lnTo>
                  <a:lnTo>
                    <a:pt x="11509" y="11616"/>
                  </a:lnTo>
                  <a:lnTo>
                    <a:pt x="10117" y="11616"/>
                  </a:lnTo>
                  <a:cubicBezTo>
                    <a:pt x="9965" y="11616"/>
                    <a:pt x="9841" y="11741"/>
                    <a:pt x="9841" y="11893"/>
                  </a:cubicBezTo>
                  <a:lnTo>
                    <a:pt x="9841" y="13909"/>
                  </a:lnTo>
                  <a:cubicBezTo>
                    <a:pt x="9841" y="14069"/>
                    <a:pt x="9965" y="14194"/>
                    <a:pt x="10117" y="14194"/>
                  </a:cubicBezTo>
                  <a:lnTo>
                    <a:pt x="11509" y="14194"/>
                  </a:lnTo>
                  <a:lnTo>
                    <a:pt x="11509" y="16478"/>
                  </a:lnTo>
                  <a:lnTo>
                    <a:pt x="10117" y="16478"/>
                  </a:lnTo>
                  <a:cubicBezTo>
                    <a:pt x="9965" y="16478"/>
                    <a:pt x="9841" y="16603"/>
                    <a:pt x="9841" y="16755"/>
                  </a:cubicBezTo>
                  <a:lnTo>
                    <a:pt x="9841" y="18771"/>
                  </a:lnTo>
                  <a:cubicBezTo>
                    <a:pt x="9841" y="18931"/>
                    <a:pt x="9965" y="19056"/>
                    <a:pt x="10117" y="19056"/>
                  </a:cubicBezTo>
                  <a:lnTo>
                    <a:pt x="13614" y="19056"/>
                  </a:lnTo>
                  <a:cubicBezTo>
                    <a:pt x="13775" y="19056"/>
                    <a:pt x="13900" y="18931"/>
                    <a:pt x="13900" y="18771"/>
                  </a:cubicBezTo>
                  <a:lnTo>
                    <a:pt x="13900" y="16755"/>
                  </a:lnTo>
                  <a:cubicBezTo>
                    <a:pt x="13900" y="16603"/>
                    <a:pt x="13775" y="16478"/>
                    <a:pt x="13614" y="16478"/>
                  </a:cubicBezTo>
                  <a:lnTo>
                    <a:pt x="12062" y="16478"/>
                  </a:lnTo>
                  <a:lnTo>
                    <a:pt x="12062" y="15729"/>
                  </a:lnTo>
                  <a:lnTo>
                    <a:pt x="16424" y="15729"/>
                  </a:lnTo>
                  <a:lnTo>
                    <a:pt x="16424" y="16478"/>
                  </a:lnTo>
                  <a:lnTo>
                    <a:pt x="15033" y="16478"/>
                  </a:lnTo>
                  <a:cubicBezTo>
                    <a:pt x="14881" y="16478"/>
                    <a:pt x="14756" y="16603"/>
                    <a:pt x="14756" y="16755"/>
                  </a:cubicBezTo>
                  <a:lnTo>
                    <a:pt x="14756" y="18771"/>
                  </a:lnTo>
                  <a:cubicBezTo>
                    <a:pt x="14756" y="18931"/>
                    <a:pt x="14881" y="19056"/>
                    <a:pt x="15033" y="19056"/>
                  </a:cubicBezTo>
                  <a:lnTo>
                    <a:pt x="18539" y="19056"/>
                  </a:lnTo>
                  <a:cubicBezTo>
                    <a:pt x="18690" y="19056"/>
                    <a:pt x="18815" y="18931"/>
                    <a:pt x="18815" y="18771"/>
                  </a:cubicBezTo>
                  <a:lnTo>
                    <a:pt x="18815" y="16755"/>
                  </a:lnTo>
                  <a:cubicBezTo>
                    <a:pt x="18815" y="16603"/>
                    <a:pt x="18690" y="16478"/>
                    <a:pt x="18539" y="16478"/>
                  </a:cubicBezTo>
                  <a:lnTo>
                    <a:pt x="16986" y="16478"/>
                  </a:lnTo>
                  <a:lnTo>
                    <a:pt x="16986" y="15443"/>
                  </a:lnTo>
                  <a:cubicBezTo>
                    <a:pt x="16986" y="15291"/>
                    <a:pt x="16861" y="15167"/>
                    <a:pt x="16710" y="15167"/>
                  </a:cubicBezTo>
                  <a:lnTo>
                    <a:pt x="12062" y="15167"/>
                  </a:lnTo>
                  <a:lnTo>
                    <a:pt x="12062" y="14194"/>
                  </a:lnTo>
                  <a:lnTo>
                    <a:pt x="13614" y="14194"/>
                  </a:lnTo>
                  <a:cubicBezTo>
                    <a:pt x="13775" y="14194"/>
                    <a:pt x="13900" y="14069"/>
                    <a:pt x="13900" y="13909"/>
                  </a:cubicBezTo>
                  <a:lnTo>
                    <a:pt x="13900" y="11893"/>
                  </a:lnTo>
                  <a:cubicBezTo>
                    <a:pt x="13900" y="11741"/>
                    <a:pt x="13775" y="11616"/>
                    <a:pt x="13614" y="11616"/>
                  </a:cubicBezTo>
                  <a:lnTo>
                    <a:pt x="12062" y="11616"/>
                  </a:lnTo>
                  <a:lnTo>
                    <a:pt x="12062" y="10581"/>
                  </a:lnTo>
                  <a:cubicBezTo>
                    <a:pt x="12062" y="10430"/>
                    <a:pt x="11937" y="10305"/>
                    <a:pt x="11785" y="10305"/>
                  </a:cubicBezTo>
                  <a:lnTo>
                    <a:pt x="2231" y="10305"/>
                  </a:lnTo>
                  <a:lnTo>
                    <a:pt x="2231" y="8583"/>
                  </a:lnTo>
                  <a:lnTo>
                    <a:pt x="3783" y="8583"/>
                  </a:lnTo>
                  <a:cubicBezTo>
                    <a:pt x="3935" y="8583"/>
                    <a:pt x="4060" y="8458"/>
                    <a:pt x="4060" y="8306"/>
                  </a:cubicBezTo>
                  <a:lnTo>
                    <a:pt x="4060" y="6290"/>
                  </a:lnTo>
                  <a:cubicBezTo>
                    <a:pt x="4060" y="6139"/>
                    <a:pt x="3935" y="6014"/>
                    <a:pt x="3783" y="6014"/>
                  </a:cubicBezTo>
                  <a:lnTo>
                    <a:pt x="2231" y="6014"/>
                  </a:lnTo>
                  <a:lnTo>
                    <a:pt x="2231" y="5255"/>
                  </a:lnTo>
                  <a:lnTo>
                    <a:pt x="6593" y="5255"/>
                  </a:lnTo>
                  <a:lnTo>
                    <a:pt x="6593" y="6014"/>
                  </a:lnTo>
                  <a:lnTo>
                    <a:pt x="5202" y="6014"/>
                  </a:lnTo>
                  <a:cubicBezTo>
                    <a:pt x="5041" y="6014"/>
                    <a:pt x="4916" y="6139"/>
                    <a:pt x="4916" y="6290"/>
                  </a:cubicBezTo>
                  <a:lnTo>
                    <a:pt x="4916" y="8306"/>
                  </a:lnTo>
                  <a:cubicBezTo>
                    <a:pt x="4916" y="8458"/>
                    <a:pt x="5041" y="8583"/>
                    <a:pt x="5202" y="8583"/>
                  </a:cubicBezTo>
                  <a:lnTo>
                    <a:pt x="8699" y="8583"/>
                  </a:lnTo>
                  <a:cubicBezTo>
                    <a:pt x="8850" y="8583"/>
                    <a:pt x="8975" y="8458"/>
                    <a:pt x="8975" y="8306"/>
                  </a:cubicBezTo>
                  <a:lnTo>
                    <a:pt x="8975" y="6290"/>
                  </a:lnTo>
                  <a:cubicBezTo>
                    <a:pt x="8975" y="6139"/>
                    <a:pt x="8850" y="6014"/>
                    <a:pt x="8699" y="6014"/>
                  </a:cubicBezTo>
                  <a:lnTo>
                    <a:pt x="7146" y="6014"/>
                  </a:lnTo>
                  <a:lnTo>
                    <a:pt x="7146" y="5255"/>
                  </a:lnTo>
                  <a:lnTo>
                    <a:pt x="11509" y="5255"/>
                  </a:lnTo>
                  <a:lnTo>
                    <a:pt x="11509" y="6014"/>
                  </a:lnTo>
                  <a:lnTo>
                    <a:pt x="10117" y="6014"/>
                  </a:lnTo>
                  <a:cubicBezTo>
                    <a:pt x="9965" y="6014"/>
                    <a:pt x="9841" y="6139"/>
                    <a:pt x="9841" y="6290"/>
                  </a:cubicBezTo>
                  <a:lnTo>
                    <a:pt x="9841" y="8306"/>
                  </a:lnTo>
                  <a:cubicBezTo>
                    <a:pt x="9841" y="8458"/>
                    <a:pt x="9965" y="8583"/>
                    <a:pt x="10117" y="8583"/>
                  </a:cubicBezTo>
                  <a:lnTo>
                    <a:pt x="13614" y="8583"/>
                  </a:lnTo>
                  <a:cubicBezTo>
                    <a:pt x="13775" y="8583"/>
                    <a:pt x="13900" y="8458"/>
                    <a:pt x="13900" y="8306"/>
                  </a:cubicBezTo>
                  <a:lnTo>
                    <a:pt x="13900" y="6290"/>
                  </a:lnTo>
                  <a:cubicBezTo>
                    <a:pt x="13900" y="6139"/>
                    <a:pt x="13775" y="6014"/>
                    <a:pt x="13614" y="6014"/>
                  </a:cubicBezTo>
                  <a:lnTo>
                    <a:pt x="12062" y="6014"/>
                  </a:lnTo>
                  <a:lnTo>
                    <a:pt x="12062" y="5255"/>
                  </a:lnTo>
                  <a:lnTo>
                    <a:pt x="16424" y="5255"/>
                  </a:lnTo>
                  <a:lnTo>
                    <a:pt x="16424" y="6014"/>
                  </a:lnTo>
                  <a:lnTo>
                    <a:pt x="15033" y="6014"/>
                  </a:lnTo>
                  <a:cubicBezTo>
                    <a:pt x="14881" y="6014"/>
                    <a:pt x="14756" y="6139"/>
                    <a:pt x="14756" y="6290"/>
                  </a:cubicBezTo>
                  <a:lnTo>
                    <a:pt x="14756" y="8306"/>
                  </a:lnTo>
                  <a:cubicBezTo>
                    <a:pt x="14756" y="8458"/>
                    <a:pt x="14881" y="8583"/>
                    <a:pt x="15033" y="8583"/>
                  </a:cubicBezTo>
                  <a:lnTo>
                    <a:pt x="15398" y="8583"/>
                  </a:lnTo>
                  <a:cubicBezTo>
                    <a:pt x="15550" y="8583"/>
                    <a:pt x="15675" y="8458"/>
                    <a:pt x="15675" y="8306"/>
                  </a:cubicBezTo>
                  <a:cubicBezTo>
                    <a:pt x="15675" y="8155"/>
                    <a:pt x="15550" y="8030"/>
                    <a:pt x="15398" y="8030"/>
                  </a:cubicBezTo>
                  <a:lnTo>
                    <a:pt x="15318" y="8030"/>
                  </a:lnTo>
                  <a:lnTo>
                    <a:pt x="15318" y="6567"/>
                  </a:lnTo>
                  <a:lnTo>
                    <a:pt x="18253" y="6567"/>
                  </a:lnTo>
                  <a:lnTo>
                    <a:pt x="18253" y="8030"/>
                  </a:lnTo>
                  <a:lnTo>
                    <a:pt x="16540" y="8030"/>
                  </a:lnTo>
                  <a:cubicBezTo>
                    <a:pt x="16380" y="8030"/>
                    <a:pt x="16255" y="8155"/>
                    <a:pt x="16255" y="8306"/>
                  </a:cubicBezTo>
                  <a:cubicBezTo>
                    <a:pt x="16255" y="8458"/>
                    <a:pt x="16380" y="8583"/>
                    <a:pt x="16540" y="8583"/>
                  </a:cubicBezTo>
                  <a:lnTo>
                    <a:pt x="18539" y="8583"/>
                  </a:lnTo>
                  <a:cubicBezTo>
                    <a:pt x="18690" y="8583"/>
                    <a:pt x="18815" y="8458"/>
                    <a:pt x="18815" y="8306"/>
                  </a:cubicBezTo>
                  <a:lnTo>
                    <a:pt x="18815" y="6290"/>
                  </a:lnTo>
                  <a:cubicBezTo>
                    <a:pt x="18815" y="6139"/>
                    <a:pt x="18690" y="6014"/>
                    <a:pt x="18539" y="6014"/>
                  </a:cubicBezTo>
                  <a:lnTo>
                    <a:pt x="16986" y="6014"/>
                  </a:lnTo>
                  <a:lnTo>
                    <a:pt x="16986" y="4979"/>
                  </a:lnTo>
                  <a:cubicBezTo>
                    <a:pt x="16986" y="4827"/>
                    <a:pt x="16861" y="4702"/>
                    <a:pt x="16710" y="4702"/>
                  </a:cubicBezTo>
                  <a:lnTo>
                    <a:pt x="5246" y="4702"/>
                  </a:lnTo>
                  <a:lnTo>
                    <a:pt x="5246" y="3748"/>
                  </a:lnTo>
                  <a:lnTo>
                    <a:pt x="7726" y="3748"/>
                  </a:lnTo>
                  <a:cubicBezTo>
                    <a:pt x="7887" y="3748"/>
                    <a:pt x="8012" y="3623"/>
                    <a:pt x="8012" y="3471"/>
                  </a:cubicBezTo>
                  <a:lnTo>
                    <a:pt x="8012" y="2668"/>
                  </a:lnTo>
                  <a:cubicBezTo>
                    <a:pt x="8012" y="2517"/>
                    <a:pt x="7887" y="2392"/>
                    <a:pt x="7726" y="2392"/>
                  </a:cubicBezTo>
                  <a:cubicBezTo>
                    <a:pt x="7575" y="2392"/>
                    <a:pt x="7450" y="2517"/>
                    <a:pt x="7450" y="2668"/>
                  </a:cubicBezTo>
                  <a:lnTo>
                    <a:pt x="7450" y="3195"/>
                  </a:lnTo>
                  <a:lnTo>
                    <a:pt x="3248" y="3195"/>
                  </a:lnTo>
                  <a:lnTo>
                    <a:pt x="7450" y="768"/>
                  </a:lnTo>
                  <a:lnTo>
                    <a:pt x="7450" y="1535"/>
                  </a:lnTo>
                  <a:cubicBezTo>
                    <a:pt x="7450" y="1687"/>
                    <a:pt x="7575" y="1812"/>
                    <a:pt x="7726" y="1812"/>
                  </a:cubicBezTo>
                  <a:cubicBezTo>
                    <a:pt x="7887" y="1812"/>
                    <a:pt x="8012" y="1687"/>
                    <a:pt x="8012" y="1535"/>
                  </a:cubicBezTo>
                  <a:lnTo>
                    <a:pt x="8012" y="286"/>
                  </a:lnTo>
                  <a:cubicBezTo>
                    <a:pt x="8012" y="135"/>
                    <a:pt x="7878" y="1"/>
                    <a:pt x="77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57"/>
          <p:cNvSpPr/>
          <p:nvPr/>
        </p:nvSpPr>
        <p:spPr>
          <a:xfrm>
            <a:off x="3379362" y="998250"/>
            <a:ext cx="1036223" cy="11395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63" name="Google Shape;863;p57"/>
          <p:cNvSpPr txBox="1">
            <a:spLocks noGrp="1"/>
          </p:cNvSpPr>
          <p:nvPr>
            <p:ph type="subTitle" idx="1"/>
          </p:nvPr>
        </p:nvSpPr>
        <p:spPr>
          <a:xfrm>
            <a:off x="827226" y="1469174"/>
            <a:ext cx="2258099" cy="9097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: </a:t>
            </a:r>
            <a:r>
              <a:rPr lang="ko-KR" altLang="en-US" sz="1800" b="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멤버 변수 크기 출력 </a:t>
            </a:r>
            <a:endParaRPr b="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864" name="Google Shape;864;p57"/>
          <p:cNvSpPr txBox="1">
            <a:spLocks noGrp="1"/>
          </p:cNvSpPr>
          <p:nvPr>
            <p:ph type="subTitle" idx="2"/>
          </p:nvPr>
        </p:nvSpPr>
        <p:spPr>
          <a:xfrm>
            <a:off x="827225" y="2378917"/>
            <a:ext cx="2258098" cy="15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멤버 변수 </a:t>
            </a:r>
            <a:r>
              <a:rPr lang="en-US" altLang="ko-KR" sz="1800" b="1" dirty="0">
                <a:solidFill>
                  <a:schemeClr val="accent1"/>
                </a:solidFill>
                <a:latin typeface="Abhaya Libre" panose="020B0600000101010101" charset="0"/>
                <a:ea typeface="나눔스퀘어_ac ExtraBold" panose="020B0600000101010101" pitchFamily="50" charset="-127"/>
                <a:cs typeface="Abhaya Libre" panose="020B0600000101010101" charset="0"/>
              </a:rPr>
              <a:t>offset</a:t>
            </a:r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차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이용해 변수 크기를 구하는 방법을 시도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이름이 겹치는 변수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경우 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size = 0 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으로 계산</a:t>
            </a:r>
            <a:endParaRPr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865" name="Google Shape;865;p57"/>
          <p:cNvSpPr txBox="1">
            <a:spLocks noGrp="1"/>
          </p:cNvSpPr>
          <p:nvPr>
            <p:ph type="subTitle" idx="3"/>
          </p:nvPr>
        </p:nvSpPr>
        <p:spPr>
          <a:xfrm>
            <a:off x="3442950" y="2007535"/>
            <a:ext cx="22581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: GUI </a:t>
            </a:r>
            <a:r>
              <a:rPr lang="ko-KR" altLang="en-US" sz="2000" b="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구현의 어려움</a:t>
            </a:r>
            <a:endParaRPr b="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866" name="Google Shape;866;p57"/>
          <p:cNvSpPr txBox="1">
            <a:spLocks noGrp="1"/>
          </p:cNvSpPr>
          <p:nvPr>
            <p:ph type="subTitle" idx="4"/>
          </p:nvPr>
        </p:nvSpPr>
        <p:spPr>
          <a:xfrm>
            <a:off x="3379362" y="2354994"/>
            <a:ext cx="2521905" cy="15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accent1"/>
                </a:solidFill>
                <a:latin typeface="Abhaya Libre" panose="020B0600000101010101" charset="0"/>
                <a:ea typeface="나눔스퀘어_ac ExtraBold" panose="020B0600000101010101" pitchFamily="50" charset="-127"/>
                <a:cs typeface="Abhaya Libre" panose="020B0600000101010101" charset="0"/>
              </a:rPr>
              <a:t>P</a:t>
            </a:r>
            <a:r>
              <a:rPr lang="en" sz="1800" b="1" dirty="0">
                <a:solidFill>
                  <a:schemeClr val="accent1"/>
                </a:solidFill>
                <a:latin typeface="Abhaya Libre" panose="020B0600000101010101" charset="0"/>
                <a:ea typeface="나눔스퀘어_ac ExtraBold" panose="020B0600000101010101" pitchFamily="50" charset="-127"/>
                <a:cs typeface="Abhaya Libre" panose="020B0600000101010101" charset="0"/>
              </a:rPr>
              <a:t>yqt, Qt designer</a:t>
            </a:r>
            <a:r>
              <a:rPr lang="ko-KR" altLang="en-US" sz="1800" b="1" dirty="0">
                <a:solidFill>
                  <a:schemeClr val="accent1"/>
                </a:solidFill>
                <a:latin typeface="Abhaya Libre" panose="020B0600000101010101" charset="0"/>
                <a:ea typeface="나눔스퀘어_ac ExtraBold" panose="020B0600000101010101" pitchFamily="50" charset="-127"/>
                <a:cs typeface="Abhaya Libre" panose="020B0600000101010101" charset="0"/>
              </a:rPr>
              <a:t> 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사용의 미숙함 탓에 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UI 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디자인 과정 자체가 자유롭지 못했음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버튼 클릭 시 특정 </a:t>
            </a:r>
            <a:r>
              <a:rPr lang="ko-KR" altLang="en-US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시그널 함수 연결 구현 이해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시간 소요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원하는 내용의 색상 변경 부분도 실제 난이도에 비해 늦은 진행</a:t>
            </a:r>
            <a:endParaRPr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867" name="Google Shape;867;p57"/>
          <p:cNvSpPr txBox="1">
            <a:spLocks noGrp="1"/>
          </p:cNvSpPr>
          <p:nvPr>
            <p:ph type="subTitle" idx="5"/>
          </p:nvPr>
        </p:nvSpPr>
        <p:spPr>
          <a:xfrm>
            <a:off x="6058673" y="2007535"/>
            <a:ext cx="22581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: Hex dump </a:t>
            </a:r>
            <a:r>
              <a:rPr lang="ko-KR" altLang="en-US" sz="2000" b="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구현</a:t>
            </a:r>
            <a:endParaRPr b="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868" name="Google Shape;868;p57"/>
          <p:cNvSpPr txBox="1">
            <a:spLocks noGrp="1"/>
          </p:cNvSpPr>
          <p:nvPr>
            <p:ph type="subTitle" idx="6"/>
          </p:nvPr>
        </p:nvSpPr>
        <p:spPr>
          <a:xfrm>
            <a:off x="6058674" y="2378917"/>
            <a:ext cx="2258100" cy="15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예제코드를 응용하려 했으나 시간적 여유 부족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UI 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구현에 좀 더 집중하는 방법을 선택</a:t>
            </a:r>
            <a:endParaRPr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862" name="Google Shape;862;p57"/>
          <p:cNvSpPr txBox="1">
            <a:spLocks noGrp="1"/>
          </p:cNvSpPr>
          <p:nvPr>
            <p:ph type="title"/>
          </p:nvPr>
        </p:nvSpPr>
        <p:spPr>
          <a:xfrm>
            <a:off x="1618373" y="539507"/>
            <a:ext cx="669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구현 과정의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어려움</a:t>
            </a:r>
            <a:endParaRPr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E03A1ED-7553-E724-C80D-30ED49C1E975}"/>
              </a:ext>
            </a:extLst>
          </p:cNvPr>
          <p:cNvGrpSpPr/>
          <p:nvPr/>
        </p:nvGrpSpPr>
        <p:grpSpPr>
          <a:xfrm>
            <a:off x="733410" y="2364502"/>
            <a:ext cx="7724088" cy="1828502"/>
            <a:chOff x="733410" y="2364502"/>
            <a:chExt cx="7724088" cy="182850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28E385F-4927-B745-6BF2-03F7428E63B7}"/>
                </a:ext>
              </a:extLst>
            </p:cNvPr>
            <p:cNvSpPr/>
            <p:nvPr/>
          </p:nvSpPr>
          <p:spPr>
            <a:xfrm>
              <a:off x="733410" y="2380921"/>
              <a:ext cx="2351920" cy="1812083"/>
            </a:xfrm>
            <a:prstGeom prst="rect">
              <a:avLst/>
            </a:prstGeom>
            <a:solidFill>
              <a:srgbClr val="FDFFE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겹치는 변수 제거로 해결</a:t>
              </a:r>
              <a:endPara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800" b="1" dirty="0" err="1">
                  <a:solidFill>
                    <a:schemeClr val="tx1"/>
                  </a:solidFill>
                  <a:latin typeface="Abhaya Libre" panose="020B0600000101010101" charset="0"/>
                  <a:ea typeface="나눔스퀘어_ac Light" panose="020B0600000101010101" pitchFamily="50" charset="-127"/>
                  <a:cs typeface="Abhaya Libre" panose="020B0600000101010101" charset="0"/>
                </a:rPr>
                <a:t>Dump_dict</a:t>
              </a:r>
              <a:r>
                <a:rPr lang="en-US" altLang="ko-KR" sz="1800" b="1" dirty="0">
                  <a:solidFill>
                    <a:schemeClr val="tx1"/>
                  </a:solidFill>
                  <a:latin typeface="Abhaya Libre" panose="020B0600000101010101" charset="0"/>
                  <a:ea typeface="나눔스퀘어_ac Light" panose="020B0600000101010101" pitchFamily="50" charset="-127"/>
                  <a:cs typeface="Abhaya Libre" panose="020B0600000101010101" charset="0"/>
                </a:rPr>
                <a:t>()</a:t>
              </a:r>
              <a:r>
                <a:rPr lang="ko-KR" altLang="en-US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를 이용</a:t>
              </a:r>
              <a:r>
                <a:rPr lang="en-US" altLang="ko-KR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</a:t>
              </a:r>
              <a:r>
                <a:rPr lang="ko-KR" altLang="en-US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딕셔너리</a:t>
              </a:r>
              <a:r>
                <a:rPr lang="ko-KR" altLang="en-US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형태로 데이터를 가져와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FF00"/>
                  </a:highlight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마지막 멤버 크기는 여전히 고민</a:t>
              </a:r>
              <a:r>
                <a:rPr lang="ko-KR" altLang="en-US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필요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DB0A665-AAE8-4281-300F-4453566A94F8}"/>
                </a:ext>
              </a:extLst>
            </p:cNvPr>
            <p:cNvSpPr/>
            <p:nvPr/>
          </p:nvSpPr>
          <p:spPr>
            <a:xfrm>
              <a:off x="3442946" y="2380921"/>
              <a:ext cx="2351920" cy="1812083"/>
            </a:xfrm>
            <a:prstGeom prst="rect">
              <a:avLst/>
            </a:prstGeom>
            <a:solidFill>
              <a:srgbClr val="FDFFE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err="1">
                  <a:solidFill>
                    <a:schemeClr val="tx1"/>
                  </a:solidFill>
                  <a:highlight>
                    <a:srgbClr val="FFFF00"/>
                  </a:highlight>
                  <a:latin typeface="Abhaya Libre" panose="020B0600000101010101" charset="0"/>
                  <a:ea typeface="나눔스퀘어_ac Light" panose="020B0600000101010101" pitchFamily="50" charset="-127"/>
                  <a:cs typeface="Abhaya Libre" panose="020B0600000101010101" charset="0"/>
                </a:rPr>
                <a:t>QTreeWidget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FF00"/>
                  </a:highlight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시그널</a:t>
              </a:r>
              <a:r>
                <a:rPr lang="ko-KR" altLang="en-US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로 해결</a:t>
              </a:r>
              <a:endPara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폰트 색상 변경 성공</a:t>
              </a:r>
              <a:endPara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다양한 기능 학습 추가 필요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3D8F225-D51F-9F7B-78A0-297FC5FDC495}"/>
                </a:ext>
              </a:extLst>
            </p:cNvPr>
            <p:cNvSpPr/>
            <p:nvPr/>
          </p:nvSpPr>
          <p:spPr>
            <a:xfrm>
              <a:off x="6105578" y="2364502"/>
              <a:ext cx="2351920" cy="1812083"/>
            </a:xfrm>
            <a:prstGeom prst="rect">
              <a:avLst/>
            </a:prstGeom>
            <a:solidFill>
              <a:srgbClr val="FDFFE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800" b="1" dirty="0" err="1">
                  <a:solidFill>
                    <a:schemeClr val="tx1"/>
                  </a:solidFill>
                  <a:highlight>
                    <a:srgbClr val="FFFF00"/>
                  </a:highlight>
                  <a:latin typeface="Abhaya Libre" panose="020B0600000101010101" charset="0"/>
                  <a:ea typeface="나눔스퀘어_ac Light" panose="020B0600000101010101" pitchFamily="50" charset="-127"/>
                  <a:cs typeface="Abhaya Libre" panose="020B0600000101010101" charset="0"/>
                </a:rPr>
                <a:t>HxD</a:t>
              </a:r>
              <a:r>
                <a:rPr lang="en-US" altLang="ko-KR" sz="1800" b="1" dirty="0">
                  <a:solidFill>
                    <a:schemeClr val="tx1"/>
                  </a:solidFill>
                  <a:highlight>
                    <a:srgbClr val="FFFF00"/>
                  </a:highlight>
                  <a:latin typeface="Abhaya Libre" panose="020B0600000101010101" charset="0"/>
                  <a:ea typeface="나눔스퀘어_ac Light" panose="020B0600000101010101" pitchFamily="50" charset="-127"/>
                  <a:cs typeface="Abhaya Libre" panose="020B0600000101010101" charset="0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FF00"/>
                  </a:highlight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기존 툴과 함께 사용</a:t>
              </a:r>
              <a:endParaRPr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한 화면에 모든 </a:t>
              </a:r>
              <a:r>
                <a:rPr lang="en-US" altLang="ko-KR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view</a:t>
              </a:r>
              <a:r>
                <a:rPr lang="ko-KR" altLang="en-US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X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기존의 프로그램과 함께 잘 활용할 수 있는 툴 제작</a:t>
              </a:r>
              <a:endPara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07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B154A2-FFF6-F2B5-673C-6F0C5CDF3853}"/>
              </a:ext>
            </a:extLst>
          </p:cNvPr>
          <p:cNvGrpSpPr/>
          <p:nvPr/>
        </p:nvGrpSpPr>
        <p:grpSpPr>
          <a:xfrm rot="1547521">
            <a:off x="7133301" y="210518"/>
            <a:ext cx="2392766" cy="733718"/>
            <a:chOff x="692271" y="1789206"/>
            <a:chExt cx="2392766" cy="733718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2668BDE-3D29-ED22-0007-CA7A4501A2E2}"/>
                </a:ext>
              </a:extLst>
            </p:cNvPr>
            <p:cNvGrpSpPr/>
            <p:nvPr/>
          </p:nvGrpSpPr>
          <p:grpSpPr>
            <a:xfrm rot="540638">
              <a:off x="2398254" y="1836339"/>
              <a:ext cx="686783" cy="686585"/>
              <a:chOff x="6944040" y="1363356"/>
              <a:chExt cx="1041300" cy="1041000"/>
            </a:xfrm>
          </p:grpSpPr>
          <p:sp>
            <p:nvSpPr>
              <p:cNvPr id="652" name="Google Shape;699;p54">
                <a:extLst>
                  <a:ext uri="{FF2B5EF4-FFF2-40B4-BE49-F238E27FC236}">
                    <a16:creationId xmlns:a16="http://schemas.microsoft.com/office/drawing/2014/main" id="{82FC2AF5-B095-10BB-4E8D-48CD5F914003}"/>
                  </a:ext>
                </a:extLst>
              </p:cNvPr>
              <p:cNvSpPr/>
              <p:nvPr/>
            </p:nvSpPr>
            <p:spPr>
              <a:xfrm>
                <a:off x="6944040" y="1363356"/>
                <a:ext cx="1041300" cy="1041000"/>
              </a:xfrm>
              <a:prstGeom prst="decagon">
                <a:avLst>
                  <a:gd name="vf" fmla="val 105146"/>
                </a:avLst>
              </a:prstGeom>
              <a:solidFill>
                <a:srgbClr val="95FF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3" name="Google Shape;700;p54">
                <a:extLst>
                  <a:ext uri="{FF2B5EF4-FFF2-40B4-BE49-F238E27FC236}">
                    <a16:creationId xmlns:a16="http://schemas.microsoft.com/office/drawing/2014/main" id="{8E997842-1F4D-A522-5080-5A2E2FB2B176}"/>
                  </a:ext>
                </a:extLst>
              </p:cNvPr>
              <p:cNvGrpSpPr/>
              <p:nvPr/>
            </p:nvGrpSpPr>
            <p:grpSpPr>
              <a:xfrm rot="419058">
                <a:off x="7207476" y="1696538"/>
                <a:ext cx="497935" cy="449984"/>
                <a:chOff x="5319875" y="3747350"/>
                <a:chExt cx="497925" cy="449975"/>
              </a:xfrm>
            </p:grpSpPr>
            <p:grpSp>
              <p:nvGrpSpPr>
                <p:cNvPr id="654" name="Google Shape;701;p54">
                  <a:extLst>
                    <a:ext uri="{FF2B5EF4-FFF2-40B4-BE49-F238E27FC236}">
                      <a16:creationId xmlns:a16="http://schemas.microsoft.com/office/drawing/2014/main" id="{34EDEED3-EE09-5509-7D2F-E40C5A8DBD9A}"/>
                    </a:ext>
                  </a:extLst>
                </p:cNvPr>
                <p:cNvGrpSpPr/>
                <p:nvPr/>
              </p:nvGrpSpPr>
              <p:grpSpPr>
                <a:xfrm>
                  <a:off x="5330475" y="3773100"/>
                  <a:ext cx="487325" cy="424225"/>
                  <a:chOff x="5330475" y="3773100"/>
                  <a:chExt cx="487325" cy="424225"/>
                </a:xfrm>
              </p:grpSpPr>
              <p:sp>
                <p:nvSpPr>
                  <p:cNvPr id="670" name="Google Shape;702;p54">
                    <a:extLst>
                      <a:ext uri="{FF2B5EF4-FFF2-40B4-BE49-F238E27FC236}">
                        <a16:creationId xmlns:a16="http://schemas.microsoft.com/office/drawing/2014/main" id="{C8C9CFB1-5D49-5AD8-005F-1B0FB09E8BBF}"/>
                      </a:ext>
                    </a:extLst>
                  </p:cNvPr>
                  <p:cNvSpPr/>
                  <p:nvPr/>
                </p:nvSpPr>
                <p:spPr>
                  <a:xfrm>
                    <a:off x="5330475" y="3773100"/>
                    <a:ext cx="166625" cy="422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65" h="16889" extrusionOk="0">
                        <a:moveTo>
                          <a:pt x="393" y="1"/>
                        </a:moveTo>
                        <a:cubicBezTo>
                          <a:pt x="179" y="1"/>
                          <a:pt x="0" y="179"/>
                          <a:pt x="0" y="393"/>
                        </a:cubicBezTo>
                        <a:lnTo>
                          <a:pt x="0" y="16496"/>
                        </a:lnTo>
                        <a:cubicBezTo>
                          <a:pt x="0" y="16710"/>
                          <a:pt x="179" y="16888"/>
                          <a:pt x="393" y="16888"/>
                        </a:cubicBezTo>
                        <a:lnTo>
                          <a:pt x="6272" y="16888"/>
                        </a:lnTo>
                        <a:cubicBezTo>
                          <a:pt x="6486" y="16888"/>
                          <a:pt x="6664" y="16710"/>
                          <a:pt x="6664" y="16496"/>
                        </a:cubicBezTo>
                        <a:lnTo>
                          <a:pt x="6664" y="393"/>
                        </a:lnTo>
                        <a:cubicBezTo>
                          <a:pt x="6664" y="179"/>
                          <a:pt x="6486" y="1"/>
                          <a:pt x="627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" name="Google Shape;703;p54">
                    <a:extLst>
                      <a:ext uri="{FF2B5EF4-FFF2-40B4-BE49-F238E27FC236}">
                        <a16:creationId xmlns:a16="http://schemas.microsoft.com/office/drawing/2014/main" id="{2DA4D297-96FA-5898-2F1E-86C82F776B09}"/>
                      </a:ext>
                    </a:extLst>
                  </p:cNvPr>
                  <p:cNvSpPr/>
                  <p:nvPr/>
                </p:nvSpPr>
                <p:spPr>
                  <a:xfrm>
                    <a:off x="5546350" y="3773100"/>
                    <a:ext cx="271450" cy="9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" h="3855" extrusionOk="0">
                        <a:moveTo>
                          <a:pt x="393" y="1"/>
                        </a:moveTo>
                        <a:cubicBezTo>
                          <a:pt x="170" y="1"/>
                          <a:pt x="1" y="179"/>
                          <a:pt x="1" y="393"/>
                        </a:cubicBezTo>
                        <a:lnTo>
                          <a:pt x="1" y="3462"/>
                        </a:lnTo>
                        <a:cubicBezTo>
                          <a:pt x="1" y="3676"/>
                          <a:pt x="170" y="3855"/>
                          <a:pt x="393" y="3855"/>
                        </a:cubicBezTo>
                        <a:lnTo>
                          <a:pt x="10465" y="3855"/>
                        </a:lnTo>
                        <a:cubicBezTo>
                          <a:pt x="10688" y="3855"/>
                          <a:pt x="10858" y="3676"/>
                          <a:pt x="10858" y="3462"/>
                        </a:cubicBezTo>
                        <a:lnTo>
                          <a:pt x="10858" y="393"/>
                        </a:lnTo>
                        <a:cubicBezTo>
                          <a:pt x="10858" y="179"/>
                          <a:pt x="10688" y="1"/>
                          <a:pt x="1046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" name="Google Shape;704;p54">
                    <a:extLst>
                      <a:ext uri="{FF2B5EF4-FFF2-40B4-BE49-F238E27FC236}">
                        <a16:creationId xmlns:a16="http://schemas.microsoft.com/office/drawing/2014/main" id="{1B8DBA8A-FFBB-E537-AC99-D3E952909C1D}"/>
                      </a:ext>
                    </a:extLst>
                  </p:cNvPr>
                  <p:cNvSpPr/>
                  <p:nvPr/>
                </p:nvSpPr>
                <p:spPr>
                  <a:xfrm>
                    <a:off x="5699125" y="4076650"/>
                    <a:ext cx="118675" cy="118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7" h="4747" extrusionOk="0">
                        <a:moveTo>
                          <a:pt x="393" y="0"/>
                        </a:moveTo>
                        <a:cubicBezTo>
                          <a:pt x="179" y="0"/>
                          <a:pt x="1" y="170"/>
                          <a:pt x="1" y="393"/>
                        </a:cubicBezTo>
                        <a:lnTo>
                          <a:pt x="1" y="4354"/>
                        </a:lnTo>
                        <a:cubicBezTo>
                          <a:pt x="1" y="4568"/>
                          <a:pt x="179" y="4746"/>
                          <a:pt x="393" y="4746"/>
                        </a:cubicBezTo>
                        <a:lnTo>
                          <a:pt x="4354" y="4746"/>
                        </a:lnTo>
                        <a:cubicBezTo>
                          <a:pt x="4577" y="4746"/>
                          <a:pt x="4747" y="4568"/>
                          <a:pt x="4747" y="4354"/>
                        </a:cubicBezTo>
                        <a:lnTo>
                          <a:pt x="4747" y="393"/>
                        </a:lnTo>
                        <a:cubicBezTo>
                          <a:pt x="4747" y="170"/>
                          <a:pt x="4577" y="0"/>
                          <a:pt x="435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" name="Google Shape;705;p54">
                    <a:extLst>
                      <a:ext uri="{FF2B5EF4-FFF2-40B4-BE49-F238E27FC236}">
                        <a16:creationId xmlns:a16="http://schemas.microsoft.com/office/drawing/2014/main" id="{062AADF8-EB6F-7C56-DD77-CEED61A92FE7}"/>
                      </a:ext>
                    </a:extLst>
                  </p:cNvPr>
                  <p:cNvSpPr/>
                  <p:nvPr/>
                </p:nvSpPr>
                <p:spPr>
                  <a:xfrm>
                    <a:off x="5539000" y="3903350"/>
                    <a:ext cx="278800" cy="1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52" h="590" extrusionOk="0">
                        <a:moveTo>
                          <a:pt x="295" y="1"/>
                        </a:moveTo>
                        <a:cubicBezTo>
                          <a:pt x="125" y="1"/>
                          <a:pt x="0" y="134"/>
                          <a:pt x="0" y="295"/>
                        </a:cubicBezTo>
                        <a:cubicBezTo>
                          <a:pt x="0" y="455"/>
                          <a:pt x="125" y="589"/>
                          <a:pt x="295" y="589"/>
                        </a:cubicBezTo>
                        <a:lnTo>
                          <a:pt x="10857" y="589"/>
                        </a:lnTo>
                        <a:cubicBezTo>
                          <a:pt x="11018" y="589"/>
                          <a:pt x="11152" y="455"/>
                          <a:pt x="11152" y="295"/>
                        </a:cubicBezTo>
                        <a:cubicBezTo>
                          <a:pt x="11152" y="134"/>
                          <a:pt x="11018" y="1"/>
                          <a:pt x="1085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" name="Google Shape;706;p54">
                    <a:extLst>
                      <a:ext uri="{FF2B5EF4-FFF2-40B4-BE49-F238E27FC236}">
                        <a16:creationId xmlns:a16="http://schemas.microsoft.com/office/drawing/2014/main" id="{DF56F0A5-635E-9936-36D7-D5BB31DAC722}"/>
                      </a:ext>
                    </a:extLst>
                  </p:cNvPr>
                  <p:cNvSpPr/>
                  <p:nvPr/>
                </p:nvSpPr>
                <p:spPr>
                  <a:xfrm>
                    <a:off x="5539000" y="3945500"/>
                    <a:ext cx="278800" cy="1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52" h="590" extrusionOk="0">
                        <a:moveTo>
                          <a:pt x="295" y="1"/>
                        </a:moveTo>
                        <a:cubicBezTo>
                          <a:pt x="125" y="1"/>
                          <a:pt x="0" y="125"/>
                          <a:pt x="0" y="295"/>
                        </a:cubicBezTo>
                        <a:cubicBezTo>
                          <a:pt x="0" y="456"/>
                          <a:pt x="125" y="589"/>
                          <a:pt x="295" y="589"/>
                        </a:cubicBezTo>
                        <a:lnTo>
                          <a:pt x="10857" y="589"/>
                        </a:lnTo>
                        <a:cubicBezTo>
                          <a:pt x="11018" y="589"/>
                          <a:pt x="11152" y="456"/>
                          <a:pt x="11152" y="295"/>
                        </a:cubicBezTo>
                        <a:cubicBezTo>
                          <a:pt x="11152" y="125"/>
                          <a:pt x="11018" y="1"/>
                          <a:pt x="1085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" name="Google Shape;707;p54">
                    <a:extLst>
                      <a:ext uri="{FF2B5EF4-FFF2-40B4-BE49-F238E27FC236}">
                        <a16:creationId xmlns:a16="http://schemas.microsoft.com/office/drawing/2014/main" id="{4BE228A6-4881-6FD3-5E93-D3B0F746F370}"/>
                      </a:ext>
                    </a:extLst>
                  </p:cNvPr>
                  <p:cNvSpPr/>
                  <p:nvPr/>
                </p:nvSpPr>
                <p:spPr>
                  <a:xfrm>
                    <a:off x="5539000" y="3987425"/>
                    <a:ext cx="278800" cy="1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52" h="590" extrusionOk="0">
                        <a:moveTo>
                          <a:pt x="295" y="1"/>
                        </a:moveTo>
                        <a:cubicBezTo>
                          <a:pt x="125" y="1"/>
                          <a:pt x="0" y="135"/>
                          <a:pt x="0" y="295"/>
                        </a:cubicBezTo>
                        <a:cubicBezTo>
                          <a:pt x="0" y="456"/>
                          <a:pt x="125" y="590"/>
                          <a:pt x="295" y="590"/>
                        </a:cubicBezTo>
                        <a:lnTo>
                          <a:pt x="10857" y="590"/>
                        </a:lnTo>
                        <a:cubicBezTo>
                          <a:pt x="11018" y="590"/>
                          <a:pt x="11152" y="456"/>
                          <a:pt x="11152" y="295"/>
                        </a:cubicBezTo>
                        <a:cubicBezTo>
                          <a:pt x="11152" y="135"/>
                          <a:pt x="11018" y="1"/>
                          <a:pt x="1085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" name="Google Shape;708;p54">
                    <a:extLst>
                      <a:ext uri="{FF2B5EF4-FFF2-40B4-BE49-F238E27FC236}">
                        <a16:creationId xmlns:a16="http://schemas.microsoft.com/office/drawing/2014/main" id="{BB487921-1D65-6E2E-B833-8FC668B1B871}"/>
                      </a:ext>
                    </a:extLst>
                  </p:cNvPr>
                  <p:cNvSpPr/>
                  <p:nvPr/>
                </p:nvSpPr>
                <p:spPr>
                  <a:xfrm>
                    <a:off x="5539000" y="4029575"/>
                    <a:ext cx="278800" cy="1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52" h="590" extrusionOk="0">
                        <a:moveTo>
                          <a:pt x="295" y="1"/>
                        </a:moveTo>
                        <a:cubicBezTo>
                          <a:pt x="125" y="1"/>
                          <a:pt x="0" y="126"/>
                          <a:pt x="0" y="295"/>
                        </a:cubicBezTo>
                        <a:cubicBezTo>
                          <a:pt x="0" y="456"/>
                          <a:pt x="125" y="590"/>
                          <a:pt x="295" y="590"/>
                        </a:cubicBezTo>
                        <a:lnTo>
                          <a:pt x="10857" y="590"/>
                        </a:lnTo>
                        <a:cubicBezTo>
                          <a:pt x="11018" y="590"/>
                          <a:pt x="11152" y="456"/>
                          <a:pt x="11152" y="295"/>
                        </a:cubicBezTo>
                        <a:cubicBezTo>
                          <a:pt x="11152" y="126"/>
                          <a:pt x="11018" y="1"/>
                          <a:pt x="1085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" name="Google Shape;709;p54">
                    <a:extLst>
                      <a:ext uri="{FF2B5EF4-FFF2-40B4-BE49-F238E27FC236}">
                        <a16:creationId xmlns:a16="http://schemas.microsoft.com/office/drawing/2014/main" id="{073A3928-3738-AC68-1507-CCB35415D6F0}"/>
                      </a:ext>
                    </a:extLst>
                  </p:cNvPr>
                  <p:cNvSpPr/>
                  <p:nvPr/>
                </p:nvSpPr>
                <p:spPr>
                  <a:xfrm>
                    <a:off x="5542350" y="4075125"/>
                    <a:ext cx="123575" cy="12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3" h="4888" extrusionOk="0">
                        <a:moveTo>
                          <a:pt x="323" y="0"/>
                        </a:moveTo>
                        <a:cubicBezTo>
                          <a:pt x="249" y="0"/>
                          <a:pt x="175" y="30"/>
                          <a:pt x="116" y="88"/>
                        </a:cubicBezTo>
                        <a:cubicBezTo>
                          <a:pt x="18" y="177"/>
                          <a:pt x="0" y="329"/>
                          <a:pt x="72" y="445"/>
                        </a:cubicBezTo>
                        <a:cubicBezTo>
                          <a:pt x="72" y="445"/>
                          <a:pt x="72" y="445"/>
                          <a:pt x="72" y="454"/>
                        </a:cubicBezTo>
                        <a:lnTo>
                          <a:pt x="72" y="4415"/>
                        </a:lnTo>
                        <a:cubicBezTo>
                          <a:pt x="72" y="4629"/>
                          <a:pt x="250" y="4807"/>
                          <a:pt x="464" y="4807"/>
                        </a:cubicBezTo>
                        <a:lnTo>
                          <a:pt x="4425" y="4807"/>
                        </a:lnTo>
                        <a:cubicBezTo>
                          <a:pt x="4479" y="4861"/>
                          <a:pt x="4550" y="4887"/>
                          <a:pt x="4621" y="4887"/>
                        </a:cubicBezTo>
                        <a:cubicBezTo>
                          <a:pt x="4702" y="4887"/>
                          <a:pt x="4773" y="4861"/>
                          <a:pt x="4835" y="4798"/>
                        </a:cubicBezTo>
                        <a:cubicBezTo>
                          <a:pt x="4942" y="4682"/>
                          <a:pt x="4942" y="4504"/>
                          <a:pt x="4835" y="4388"/>
                        </a:cubicBezTo>
                        <a:lnTo>
                          <a:pt x="4818" y="4370"/>
                        </a:lnTo>
                        <a:lnTo>
                          <a:pt x="4818" y="454"/>
                        </a:lnTo>
                        <a:cubicBezTo>
                          <a:pt x="4818" y="231"/>
                          <a:pt x="4639" y="61"/>
                          <a:pt x="4425" y="61"/>
                        </a:cubicBezTo>
                        <a:lnTo>
                          <a:pt x="500" y="61"/>
                        </a:lnTo>
                        <a:cubicBezTo>
                          <a:pt x="447" y="21"/>
                          <a:pt x="385" y="0"/>
                          <a:pt x="32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55" name="Google Shape;710;p54">
                  <a:extLst>
                    <a:ext uri="{FF2B5EF4-FFF2-40B4-BE49-F238E27FC236}">
                      <a16:creationId xmlns:a16="http://schemas.microsoft.com/office/drawing/2014/main" id="{8D7C4988-7CED-4B22-477C-9E0CE67CC9A4}"/>
                    </a:ext>
                  </a:extLst>
                </p:cNvPr>
                <p:cNvGrpSpPr/>
                <p:nvPr/>
              </p:nvGrpSpPr>
              <p:grpSpPr>
                <a:xfrm>
                  <a:off x="5319875" y="3747350"/>
                  <a:ext cx="476400" cy="414625"/>
                  <a:chOff x="4226500" y="3445925"/>
                  <a:chExt cx="476400" cy="414625"/>
                </a:xfrm>
              </p:grpSpPr>
              <p:sp>
                <p:nvSpPr>
                  <p:cNvPr id="656" name="Google Shape;711;p54">
                    <a:extLst>
                      <a:ext uri="{FF2B5EF4-FFF2-40B4-BE49-F238E27FC236}">
                        <a16:creationId xmlns:a16="http://schemas.microsoft.com/office/drawing/2014/main" id="{C97E2706-77CF-45B6-7928-AD2D95553074}"/>
                      </a:ext>
                    </a:extLst>
                  </p:cNvPr>
                  <p:cNvSpPr/>
                  <p:nvPr/>
                </p:nvSpPr>
                <p:spPr>
                  <a:xfrm>
                    <a:off x="4226500" y="3445925"/>
                    <a:ext cx="171975" cy="414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9" h="16585" extrusionOk="0">
                        <a:moveTo>
                          <a:pt x="651" y="1"/>
                        </a:moveTo>
                        <a:cubicBezTo>
                          <a:pt x="294" y="1"/>
                          <a:pt x="0" y="295"/>
                          <a:pt x="0" y="652"/>
                        </a:cubicBezTo>
                        <a:lnTo>
                          <a:pt x="0" y="15933"/>
                        </a:lnTo>
                        <a:cubicBezTo>
                          <a:pt x="0" y="16290"/>
                          <a:pt x="294" y="16585"/>
                          <a:pt x="651" y="16585"/>
                        </a:cubicBezTo>
                        <a:lnTo>
                          <a:pt x="6227" y="16585"/>
                        </a:lnTo>
                        <a:cubicBezTo>
                          <a:pt x="6593" y="16585"/>
                          <a:pt x="6878" y="16290"/>
                          <a:pt x="6878" y="15933"/>
                        </a:cubicBezTo>
                        <a:lnTo>
                          <a:pt x="6878" y="6593"/>
                        </a:lnTo>
                        <a:cubicBezTo>
                          <a:pt x="6878" y="6442"/>
                          <a:pt x="6753" y="6317"/>
                          <a:pt x="6602" y="6317"/>
                        </a:cubicBezTo>
                        <a:cubicBezTo>
                          <a:pt x="6450" y="6317"/>
                          <a:pt x="6325" y="6442"/>
                          <a:pt x="6325" y="6593"/>
                        </a:cubicBezTo>
                        <a:lnTo>
                          <a:pt x="6325" y="15933"/>
                        </a:lnTo>
                        <a:cubicBezTo>
                          <a:pt x="6325" y="15978"/>
                          <a:pt x="6280" y="16023"/>
                          <a:pt x="6227" y="16023"/>
                        </a:cubicBezTo>
                        <a:lnTo>
                          <a:pt x="651" y="16023"/>
                        </a:lnTo>
                        <a:cubicBezTo>
                          <a:pt x="607" y="16023"/>
                          <a:pt x="562" y="15978"/>
                          <a:pt x="562" y="15933"/>
                        </a:cubicBezTo>
                        <a:lnTo>
                          <a:pt x="562" y="652"/>
                        </a:lnTo>
                        <a:cubicBezTo>
                          <a:pt x="562" y="607"/>
                          <a:pt x="607" y="563"/>
                          <a:pt x="651" y="563"/>
                        </a:cubicBezTo>
                        <a:lnTo>
                          <a:pt x="6227" y="563"/>
                        </a:lnTo>
                        <a:cubicBezTo>
                          <a:pt x="6280" y="563"/>
                          <a:pt x="6325" y="607"/>
                          <a:pt x="6325" y="652"/>
                        </a:cubicBezTo>
                        <a:lnTo>
                          <a:pt x="6325" y="5451"/>
                        </a:lnTo>
                        <a:cubicBezTo>
                          <a:pt x="6325" y="5612"/>
                          <a:pt x="6450" y="5737"/>
                          <a:pt x="6602" y="5737"/>
                        </a:cubicBezTo>
                        <a:cubicBezTo>
                          <a:pt x="6753" y="5737"/>
                          <a:pt x="6878" y="5612"/>
                          <a:pt x="6878" y="5451"/>
                        </a:cubicBezTo>
                        <a:lnTo>
                          <a:pt x="6878" y="652"/>
                        </a:lnTo>
                        <a:cubicBezTo>
                          <a:pt x="6878" y="295"/>
                          <a:pt x="6593" y="1"/>
                          <a:pt x="622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" name="Google Shape;712;p54">
                    <a:extLst>
                      <a:ext uri="{FF2B5EF4-FFF2-40B4-BE49-F238E27FC236}">
                        <a16:creationId xmlns:a16="http://schemas.microsoft.com/office/drawing/2014/main" id="{5E658F6C-789F-B41E-11A7-14FC3994CC58}"/>
                      </a:ext>
                    </a:extLst>
                  </p:cNvPr>
                  <p:cNvSpPr/>
                  <p:nvPr/>
                </p:nvSpPr>
                <p:spPr>
                  <a:xfrm>
                    <a:off x="4431225" y="3445925"/>
                    <a:ext cx="271675" cy="105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67" h="4221" extrusionOk="0">
                        <a:moveTo>
                          <a:pt x="652" y="1"/>
                        </a:moveTo>
                        <a:cubicBezTo>
                          <a:pt x="295" y="1"/>
                          <a:pt x="1" y="295"/>
                          <a:pt x="1" y="652"/>
                        </a:cubicBezTo>
                        <a:lnTo>
                          <a:pt x="1" y="3569"/>
                        </a:lnTo>
                        <a:cubicBezTo>
                          <a:pt x="1" y="3926"/>
                          <a:pt x="295" y="4220"/>
                          <a:pt x="652" y="4220"/>
                        </a:cubicBezTo>
                        <a:lnTo>
                          <a:pt x="10206" y="4220"/>
                        </a:lnTo>
                        <a:cubicBezTo>
                          <a:pt x="10572" y="4220"/>
                          <a:pt x="10866" y="3926"/>
                          <a:pt x="10866" y="3569"/>
                        </a:cubicBezTo>
                        <a:lnTo>
                          <a:pt x="10866" y="652"/>
                        </a:lnTo>
                        <a:cubicBezTo>
                          <a:pt x="10866" y="295"/>
                          <a:pt x="10572" y="1"/>
                          <a:pt x="10206" y="1"/>
                        </a:cubicBezTo>
                        <a:lnTo>
                          <a:pt x="9412" y="1"/>
                        </a:lnTo>
                        <a:cubicBezTo>
                          <a:pt x="9252" y="1"/>
                          <a:pt x="9127" y="125"/>
                          <a:pt x="9127" y="286"/>
                        </a:cubicBezTo>
                        <a:cubicBezTo>
                          <a:pt x="9127" y="438"/>
                          <a:pt x="9252" y="563"/>
                          <a:pt x="9412" y="563"/>
                        </a:cubicBezTo>
                        <a:lnTo>
                          <a:pt x="10206" y="563"/>
                        </a:lnTo>
                        <a:cubicBezTo>
                          <a:pt x="10260" y="563"/>
                          <a:pt x="10304" y="607"/>
                          <a:pt x="10304" y="652"/>
                        </a:cubicBezTo>
                        <a:lnTo>
                          <a:pt x="10304" y="3569"/>
                        </a:lnTo>
                        <a:cubicBezTo>
                          <a:pt x="10304" y="3622"/>
                          <a:pt x="10260" y="3658"/>
                          <a:pt x="10206" y="3658"/>
                        </a:cubicBezTo>
                        <a:lnTo>
                          <a:pt x="652" y="3658"/>
                        </a:lnTo>
                        <a:cubicBezTo>
                          <a:pt x="598" y="3658"/>
                          <a:pt x="554" y="3622"/>
                          <a:pt x="554" y="3569"/>
                        </a:cubicBezTo>
                        <a:lnTo>
                          <a:pt x="554" y="652"/>
                        </a:lnTo>
                        <a:cubicBezTo>
                          <a:pt x="554" y="607"/>
                          <a:pt x="598" y="563"/>
                          <a:pt x="652" y="563"/>
                        </a:cubicBezTo>
                        <a:lnTo>
                          <a:pt x="8270" y="563"/>
                        </a:lnTo>
                        <a:cubicBezTo>
                          <a:pt x="8422" y="563"/>
                          <a:pt x="8547" y="438"/>
                          <a:pt x="8547" y="286"/>
                        </a:cubicBezTo>
                        <a:cubicBezTo>
                          <a:pt x="8547" y="125"/>
                          <a:pt x="8422" y="1"/>
                          <a:pt x="827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" name="Google Shape;713;p54">
                    <a:extLst>
                      <a:ext uri="{FF2B5EF4-FFF2-40B4-BE49-F238E27FC236}">
                        <a16:creationId xmlns:a16="http://schemas.microsoft.com/office/drawing/2014/main" id="{28DC17CB-CE65-AF46-7629-F3C1ECD7B076}"/>
                      </a:ext>
                    </a:extLst>
                  </p:cNvPr>
                  <p:cNvSpPr/>
                  <p:nvPr/>
                </p:nvSpPr>
                <p:spPr>
                  <a:xfrm>
                    <a:off x="4431225" y="3576625"/>
                    <a:ext cx="264525" cy="1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81" h="554" extrusionOk="0">
                        <a:moveTo>
                          <a:pt x="277" y="0"/>
                        </a:moveTo>
                        <a:cubicBezTo>
                          <a:pt x="125" y="0"/>
                          <a:pt x="1" y="125"/>
                          <a:pt x="1" y="277"/>
                        </a:cubicBezTo>
                        <a:cubicBezTo>
                          <a:pt x="1" y="428"/>
                          <a:pt x="125" y="553"/>
                          <a:pt x="277" y="553"/>
                        </a:cubicBezTo>
                        <a:lnTo>
                          <a:pt x="10304" y="553"/>
                        </a:lnTo>
                        <a:cubicBezTo>
                          <a:pt x="10456" y="553"/>
                          <a:pt x="10581" y="428"/>
                          <a:pt x="10581" y="277"/>
                        </a:cubicBezTo>
                        <a:cubicBezTo>
                          <a:pt x="10581" y="125"/>
                          <a:pt x="10456" y="0"/>
                          <a:pt x="10304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" name="Google Shape;714;p54">
                    <a:extLst>
                      <a:ext uri="{FF2B5EF4-FFF2-40B4-BE49-F238E27FC236}">
                        <a16:creationId xmlns:a16="http://schemas.microsoft.com/office/drawing/2014/main" id="{5281AA4E-36E1-0E0A-6E5F-926BB315AB78}"/>
                      </a:ext>
                    </a:extLst>
                  </p:cNvPr>
                  <p:cNvSpPr/>
                  <p:nvPr/>
                </p:nvSpPr>
                <p:spPr>
                  <a:xfrm>
                    <a:off x="4431225" y="3616550"/>
                    <a:ext cx="264525" cy="1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81" h="554" extrusionOk="0">
                        <a:moveTo>
                          <a:pt x="277" y="0"/>
                        </a:moveTo>
                        <a:cubicBezTo>
                          <a:pt x="125" y="0"/>
                          <a:pt x="1" y="125"/>
                          <a:pt x="1" y="277"/>
                        </a:cubicBezTo>
                        <a:cubicBezTo>
                          <a:pt x="1" y="428"/>
                          <a:pt x="125" y="553"/>
                          <a:pt x="277" y="553"/>
                        </a:cubicBezTo>
                        <a:lnTo>
                          <a:pt x="10304" y="553"/>
                        </a:lnTo>
                        <a:cubicBezTo>
                          <a:pt x="10456" y="553"/>
                          <a:pt x="10581" y="428"/>
                          <a:pt x="10581" y="277"/>
                        </a:cubicBezTo>
                        <a:cubicBezTo>
                          <a:pt x="10581" y="125"/>
                          <a:pt x="10456" y="0"/>
                          <a:pt x="10304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" name="Google Shape;715;p54">
                    <a:extLst>
                      <a:ext uri="{FF2B5EF4-FFF2-40B4-BE49-F238E27FC236}">
                        <a16:creationId xmlns:a16="http://schemas.microsoft.com/office/drawing/2014/main" id="{BB947B60-D9A9-C746-E7F4-CFDF453193D0}"/>
                      </a:ext>
                    </a:extLst>
                  </p:cNvPr>
                  <p:cNvSpPr/>
                  <p:nvPr/>
                </p:nvSpPr>
                <p:spPr>
                  <a:xfrm>
                    <a:off x="4431225" y="3656250"/>
                    <a:ext cx="264525" cy="14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81" h="563" extrusionOk="0">
                        <a:moveTo>
                          <a:pt x="277" y="0"/>
                        </a:moveTo>
                        <a:cubicBezTo>
                          <a:pt x="125" y="0"/>
                          <a:pt x="1" y="125"/>
                          <a:pt x="1" y="286"/>
                        </a:cubicBezTo>
                        <a:cubicBezTo>
                          <a:pt x="1" y="437"/>
                          <a:pt x="125" y="562"/>
                          <a:pt x="277" y="562"/>
                        </a:cubicBezTo>
                        <a:lnTo>
                          <a:pt x="10304" y="562"/>
                        </a:lnTo>
                        <a:cubicBezTo>
                          <a:pt x="10456" y="562"/>
                          <a:pt x="10581" y="437"/>
                          <a:pt x="10581" y="286"/>
                        </a:cubicBezTo>
                        <a:cubicBezTo>
                          <a:pt x="10581" y="125"/>
                          <a:pt x="10456" y="0"/>
                          <a:pt x="10304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" name="Google Shape;716;p54">
                    <a:extLst>
                      <a:ext uri="{FF2B5EF4-FFF2-40B4-BE49-F238E27FC236}">
                        <a16:creationId xmlns:a16="http://schemas.microsoft.com/office/drawing/2014/main" id="{50941C69-3F6E-401E-98DE-42A789CEC7BC}"/>
                      </a:ext>
                    </a:extLst>
                  </p:cNvPr>
                  <p:cNvSpPr/>
                  <p:nvPr/>
                </p:nvSpPr>
                <p:spPr>
                  <a:xfrm>
                    <a:off x="4431225" y="3696150"/>
                    <a:ext cx="264525" cy="14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81" h="563" extrusionOk="0">
                        <a:moveTo>
                          <a:pt x="277" y="1"/>
                        </a:moveTo>
                        <a:cubicBezTo>
                          <a:pt x="125" y="1"/>
                          <a:pt x="1" y="126"/>
                          <a:pt x="1" y="286"/>
                        </a:cubicBezTo>
                        <a:cubicBezTo>
                          <a:pt x="1" y="438"/>
                          <a:pt x="125" y="563"/>
                          <a:pt x="277" y="563"/>
                        </a:cubicBezTo>
                        <a:lnTo>
                          <a:pt x="10304" y="563"/>
                        </a:lnTo>
                        <a:cubicBezTo>
                          <a:pt x="10456" y="563"/>
                          <a:pt x="10581" y="438"/>
                          <a:pt x="10581" y="286"/>
                        </a:cubicBezTo>
                        <a:cubicBezTo>
                          <a:pt x="10581" y="126"/>
                          <a:pt x="10456" y="1"/>
                          <a:pt x="10304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" name="Google Shape;717;p54">
                    <a:extLst>
                      <a:ext uri="{FF2B5EF4-FFF2-40B4-BE49-F238E27FC236}">
                        <a16:creationId xmlns:a16="http://schemas.microsoft.com/office/drawing/2014/main" id="{A0A030B0-1422-D603-F440-C67B12CAD736}"/>
                      </a:ext>
                    </a:extLst>
                  </p:cNvPr>
                  <p:cNvSpPr/>
                  <p:nvPr/>
                </p:nvSpPr>
                <p:spPr>
                  <a:xfrm>
                    <a:off x="4429225" y="3733850"/>
                    <a:ext cx="126475" cy="126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59" h="5068" extrusionOk="0">
                        <a:moveTo>
                          <a:pt x="4407" y="563"/>
                        </a:moveTo>
                        <a:cubicBezTo>
                          <a:pt x="4461" y="563"/>
                          <a:pt x="4496" y="598"/>
                          <a:pt x="4496" y="652"/>
                        </a:cubicBezTo>
                        <a:lnTo>
                          <a:pt x="4496" y="4095"/>
                        </a:lnTo>
                        <a:lnTo>
                          <a:pt x="964" y="563"/>
                        </a:lnTo>
                        <a:close/>
                        <a:moveTo>
                          <a:pt x="652" y="1"/>
                        </a:moveTo>
                        <a:cubicBezTo>
                          <a:pt x="286" y="1"/>
                          <a:pt x="0" y="295"/>
                          <a:pt x="0" y="652"/>
                        </a:cubicBezTo>
                        <a:lnTo>
                          <a:pt x="0" y="4416"/>
                        </a:lnTo>
                        <a:cubicBezTo>
                          <a:pt x="0" y="4773"/>
                          <a:pt x="286" y="5068"/>
                          <a:pt x="652" y="5068"/>
                        </a:cubicBezTo>
                        <a:lnTo>
                          <a:pt x="1231" y="5068"/>
                        </a:lnTo>
                        <a:cubicBezTo>
                          <a:pt x="1383" y="5068"/>
                          <a:pt x="1508" y="4943"/>
                          <a:pt x="1508" y="4782"/>
                        </a:cubicBezTo>
                        <a:cubicBezTo>
                          <a:pt x="1508" y="4631"/>
                          <a:pt x="1383" y="4506"/>
                          <a:pt x="1231" y="4506"/>
                        </a:cubicBezTo>
                        <a:lnTo>
                          <a:pt x="652" y="4506"/>
                        </a:lnTo>
                        <a:cubicBezTo>
                          <a:pt x="598" y="4506"/>
                          <a:pt x="553" y="4461"/>
                          <a:pt x="553" y="4416"/>
                        </a:cubicBezTo>
                        <a:lnTo>
                          <a:pt x="553" y="937"/>
                        </a:lnTo>
                        <a:lnTo>
                          <a:pt x="4122" y="4506"/>
                        </a:lnTo>
                        <a:lnTo>
                          <a:pt x="2373" y="4506"/>
                        </a:lnTo>
                        <a:cubicBezTo>
                          <a:pt x="2222" y="4506"/>
                          <a:pt x="2097" y="4631"/>
                          <a:pt x="2097" y="4782"/>
                        </a:cubicBezTo>
                        <a:cubicBezTo>
                          <a:pt x="2097" y="4943"/>
                          <a:pt x="2222" y="5068"/>
                          <a:pt x="2373" y="5068"/>
                        </a:cubicBezTo>
                        <a:lnTo>
                          <a:pt x="4407" y="5068"/>
                        </a:lnTo>
                        <a:cubicBezTo>
                          <a:pt x="4764" y="5068"/>
                          <a:pt x="5059" y="4773"/>
                          <a:pt x="5059" y="4416"/>
                        </a:cubicBezTo>
                        <a:lnTo>
                          <a:pt x="5059" y="652"/>
                        </a:lnTo>
                        <a:cubicBezTo>
                          <a:pt x="5059" y="295"/>
                          <a:pt x="4764" y="1"/>
                          <a:pt x="440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" name="Google Shape;718;p54">
                    <a:extLst>
                      <a:ext uri="{FF2B5EF4-FFF2-40B4-BE49-F238E27FC236}">
                        <a16:creationId xmlns:a16="http://schemas.microsoft.com/office/drawing/2014/main" id="{B37C413D-80BC-9402-5C01-BC3376B5004D}"/>
                      </a:ext>
                    </a:extLst>
                  </p:cNvPr>
                  <p:cNvSpPr/>
                  <p:nvPr/>
                </p:nvSpPr>
                <p:spPr>
                  <a:xfrm>
                    <a:off x="4576200" y="3733850"/>
                    <a:ext cx="126700" cy="126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8" h="5068" extrusionOk="0">
                        <a:moveTo>
                          <a:pt x="4407" y="563"/>
                        </a:moveTo>
                        <a:cubicBezTo>
                          <a:pt x="4461" y="563"/>
                          <a:pt x="4505" y="598"/>
                          <a:pt x="4505" y="652"/>
                        </a:cubicBezTo>
                        <a:lnTo>
                          <a:pt x="4505" y="4416"/>
                        </a:lnTo>
                        <a:cubicBezTo>
                          <a:pt x="4505" y="4461"/>
                          <a:pt x="4461" y="4506"/>
                          <a:pt x="4407" y="4506"/>
                        </a:cubicBezTo>
                        <a:lnTo>
                          <a:pt x="651" y="4506"/>
                        </a:lnTo>
                        <a:cubicBezTo>
                          <a:pt x="598" y="4506"/>
                          <a:pt x="562" y="4461"/>
                          <a:pt x="562" y="4416"/>
                        </a:cubicBezTo>
                        <a:lnTo>
                          <a:pt x="562" y="652"/>
                        </a:lnTo>
                        <a:cubicBezTo>
                          <a:pt x="562" y="598"/>
                          <a:pt x="598" y="563"/>
                          <a:pt x="651" y="563"/>
                        </a:cubicBezTo>
                        <a:close/>
                        <a:moveTo>
                          <a:pt x="651" y="1"/>
                        </a:moveTo>
                        <a:cubicBezTo>
                          <a:pt x="295" y="1"/>
                          <a:pt x="0" y="295"/>
                          <a:pt x="0" y="652"/>
                        </a:cubicBezTo>
                        <a:lnTo>
                          <a:pt x="0" y="4416"/>
                        </a:lnTo>
                        <a:cubicBezTo>
                          <a:pt x="0" y="4773"/>
                          <a:pt x="295" y="5068"/>
                          <a:pt x="651" y="5068"/>
                        </a:cubicBezTo>
                        <a:lnTo>
                          <a:pt x="4407" y="5068"/>
                        </a:lnTo>
                        <a:cubicBezTo>
                          <a:pt x="4773" y="5068"/>
                          <a:pt x="5067" y="4773"/>
                          <a:pt x="5067" y="4416"/>
                        </a:cubicBezTo>
                        <a:lnTo>
                          <a:pt x="5067" y="652"/>
                        </a:lnTo>
                        <a:cubicBezTo>
                          <a:pt x="5067" y="295"/>
                          <a:pt x="4773" y="1"/>
                          <a:pt x="440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" name="Google Shape;719;p54">
                    <a:extLst>
                      <a:ext uri="{FF2B5EF4-FFF2-40B4-BE49-F238E27FC236}">
                        <a16:creationId xmlns:a16="http://schemas.microsoft.com/office/drawing/2014/main" id="{EE1AADFB-4DDD-AE1A-B20B-1D1CE90D7A50}"/>
                      </a:ext>
                    </a:extLst>
                  </p:cNvPr>
                  <p:cNvSpPr/>
                  <p:nvPr/>
                </p:nvSpPr>
                <p:spPr>
                  <a:xfrm>
                    <a:off x="4523325" y="3492100"/>
                    <a:ext cx="14075" cy="14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98" extrusionOk="0">
                        <a:moveTo>
                          <a:pt x="286" y="0"/>
                        </a:moveTo>
                        <a:cubicBezTo>
                          <a:pt x="126" y="0"/>
                          <a:pt x="1" y="125"/>
                          <a:pt x="1" y="277"/>
                        </a:cubicBezTo>
                        <a:lnTo>
                          <a:pt x="1" y="321"/>
                        </a:lnTo>
                        <a:cubicBezTo>
                          <a:pt x="1" y="473"/>
                          <a:pt x="126" y="598"/>
                          <a:pt x="286" y="598"/>
                        </a:cubicBezTo>
                        <a:cubicBezTo>
                          <a:pt x="438" y="598"/>
                          <a:pt x="563" y="473"/>
                          <a:pt x="563" y="321"/>
                        </a:cubicBezTo>
                        <a:lnTo>
                          <a:pt x="563" y="277"/>
                        </a:lnTo>
                        <a:cubicBezTo>
                          <a:pt x="563" y="125"/>
                          <a:pt x="438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" name="Google Shape;720;p54">
                    <a:extLst>
                      <a:ext uri="{FF2B5EF4-FFF2-40B4-BE49-F238E27FC236}">
                        <a16:creationId xmlns:a16="http://schemas.microsoft.com/office/drawing/2014/main" id="{4387FFF3-AEF1-8FA2-A2D2-AE8514B31C53}"/>
                      </a:ext>
                    </a:extLst>
                  </p:cNvPr>
                  <p:cNvSpPr/>
                  <p:nvPr/>
                </p:nvSpPr>
                <p:spPr>
                  <a:xfrm>
                    <a:off x="4559925" y="3492100"/>
                    <a:ext cx="14075" cy="14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98" extrusionOk="0">
                        <a:moveTo>
                          <a:pt x="285" y="0"/>
                        </a:moveTo>
                        <a:cubicBezTo>
                          <a:pt x="125" y="0"/>
                          <a:pt x="0" y="125"/>
                          <a:pt x="0" y="277"/>
                        </a:cubicBezTo>
                        <a:lnTo>
                          <a:pt x="0" y="321"/>
                        </a:lnTo>
                        <a:cubicBezTo>
                          <a:pt x="0" y="473"/>
                          <a:pt x="125" y="598"/>
                          <a:pt x="285" y="598"/>
                        </a:cubicBezTo>
                        <a:cubicBezTo>
                          <a:pt x="437" y="598"/>
                          <a:pt x="562" y="473"/>
                          <a:pt x="562" y="321"/>
                        </a:cubicBezTo>
                        <a:lnTo>
                          <a:pt x="562" y="277"/>
                        </a:lnTo>
                        <a:cubicBezTo>
                          <a:pt x="562" y="125"/>
                          <a:pt x="437" y="0"/>
                          <a:pt x="285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" name="Google Shape;721;p54">
                    <a:extLst>
                      <a:ext uri="{FF2B5EF4-FFF2-40B4-BE49-F238E27FC236}">
                        <a16:creationId xmlns:a16="http://schemas.microsoft.com/office/drawing/2014/main" id="{31005F81-423E-2CFF-648F-1BCE4B646F5B}"/>
                      </a:ext>
                    </a:extLst>
                  </p:cNvPr>
                  <p:cNvSpPr/>
                  <p:nvPr/>
                </p:nvSpPr>
                <p:spPr>
                  <a:xfrm>
                    <a:off x="4596700" y="3492100"/>
                    <a:ext cx="13875" cy="14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5" h="598" extrusionOk="0">
                        <a:moveTo>
                          <a:pt x="278" y="0"/>
                        </a:moveTo>
                        <a:cubicBezTo>
                          <a:pt x="126" y="0"/>
                          <a:pt x="1" y="125"/>
                          <a:pt x="1" y="277"/>
                        </a:cubicBezTo>
                        <a:lnTo>
                          <a:pt x="1" y="321"/>
                        </a:lnTo>
                        <a:cubicBezTo>
                          <a:pt x="1" y="473"/>
                          <a:pt x="126" y="598"/>
                          <a:pt x="278" y="598"/>
                        </a:cubicBezTo>
                        <a:cubicBezTo>
                          <a:pt x="429" y="598"/>
                          <a:pt x="554" y="473"/>
                          <a:pt x="554" y="321"/>
                        </a:cubicBezTo>
                        <a:lnTo>
                          <a:pt x="554" y="277"/>
                        </a:lnTo>
                        <a:cubicBezTo>
                          <a:pt x="554" y="125"/>
                          <a:pt x="429" y="0"/>
                          <a:pt x="27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" name="Google Shape;722;p54">
                    <a:extLst>
                      <a:ext uri="{FF2B5EF4-FFF2-40B4-BE49-F238E27FC236}">
                        <a16:creationId xmlns:a16="http://schemas.microsoft.com/office/drawing/2014/main" id="{EAF1025A-FCB7-7D82-7F53-328EF1195663}"/>
                      </a:ext>
                    </a:extLst>
                  </p:cNvPr>
                  <p:cNvSpPr/>
                  <p:nvPr/>
                </p:nvSpPr>
                <p:spPr>
                  <a:xfrm>
                    <a:off x="4267075" y="3734075"/>
                    <a:ext cx="29250" cy="2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116" extrusionOk="0">
                        <a:moveTo>
                          <a:pt x="308" y="0"/>
                        </a:moveTo>
                        <a:cubicBezTo>
                          <a:pt x="237" y="0"/>
                          <a:pt x="166" y="27"/>
                          <a:pt x="108" y="81"/>
                        </a:cubicBezTo>
                        <a:cubicBezTo>
                          <a:pt x="1" y="188"/>
                          <a:pt x="1" y="366"/>
                          <a:pt x="108" y="473"/>
                        </a:cubicBezTo>
                        <a:lnTo>
                          <a:pt x="670" y="1026"/>
                        </a:lnTo>
                        <a:cubicBezTo>
                          <a:pt x="723" y="1080"/>
                          <a:pt x="795" y="1116"/>
                          <a:pt x="866" y="1116"/>
                        </a:cubicBezTo>
                        <a:cubicBezTo>
                          <a:pt x="937" y="1116"/>
                          <a:pt x="1009" y="1080"/>
                          <a:pt x="1062" y="1026"/>
                        </a:cubicBezTo>
                        <a:cubicBezTo>
                          <a:pt x="1169" y="919"/>
                          <a:pt x="1169" y="741"/>
                          <a:pt x="1062" y="634"/>
                        </a:cubicBezTo>
                        <a:lnTo>
                          <a:pt x="509" y="81"/>
                        </a:lnTo>
                        <a:cubicBezTo>
                          <a:pt x="451" y="27"/>
                          <a:pt x="380" y="0"/>
                          <a:pt x="30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" name="Google Shape;723;p54">
                    <a:extLst>
                      <a:ext uri="{FF2B5EF4-FFF2-40B4-BE49-F238E27FC236}">
                        <a16:creationId xmlns:a16="http://schemas.microsoft.com/office/drawing/2014/main" id="{16E87DBF-17D9-6C11-EA2F-DE3987D0057E}"/>
                      </a:ext>
                    </a:extLst>
                  </p:cNvPr>
                  <p:cNvSpPr/>
                  <p:nvPr/>
                </p:nvSpPr>
                <p:spPr>
                  <a:xfrm>
                    <a:off x="4267750" y="3781575"/>
                    <a:ext cx="84550" cy="1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2" h="554" extrusionOk="0">
                        <a:moveTo>
                          <a:pt x="286" y="1"/>
                        </a:moveTo>
                        <a:cubicBezTo>
                          <a:pt x="125" y="1"/>
                          <a:pt x="0" y="126"/>
                          <a:pt x="0" y="277"/>
                        </a:cubicBezTo>
                        <a:cubicBezTo>
                          <a:pt x="0" y="429"/>
                          <a:pt x="125" y="554"/>
                          <a:pt x="286" y="554"/>
                        </a:cubicBezTo>
                        <a:lnTo>
                          <a:pt x="3105" y="554"/>
                        </a:lnTo>
                        <a:cubicBezTo>
                          <a:pt x="3257" y="554"/>
                          <a:pt x="3382" y="429"/>
                          <a:pt x="3382" y="277"/>
                        </a:cubicBezTo>
                        <a:cubicBezTo>
                          <a:pt x="3382" y="126"/>
                          <a:pt x="3257" y="1"/>
                          <a:pt x="3105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" name="Google Shape;724;p54">
                    <a:extLst>
                      <a:ext uri="{FF2B5EF4-FFF2-40B4-BE49-F238E27FC236}">
                        <a16:creationId xmlns:a16="http://schemas.microsoft.com/office/drawing/2014/main" id="{97996B46-6045-60CA-AE2F-51F3AE38763B}"/>
                      </a:ext>
                    </a:extLst>
                  </p:cNvPr>
                  <p:cNvSpPr/>
                  <p:nvPr/>
                </p:nvSpPr>
                <p:spPr>
                  <a:xfrm>
                    <a:off x="4267750" y="3809675"/>
                    <a:ext cx="84550" cy="14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2" h="563" extrusionOk="0">
                        <a:moveTo>
                          <a:pt x="286" y="1"/>
                        </a:moveTo>
                        <a:cubicBezTo>
                          <a:pt x="125" y="1"/>
                          <a:pt x="0" y="126"/>
                          <a:pt x="0" y="286"/>
                        </a:cubicBezTo>
                        <a:cubicBezTo>
                          <a:pt x="0" y="438"/>
                          <a:pt x="125" y="563"/>
                          <a:pt x="286" y="563"/>
                        </a:cubicBezTo>
                        <a:lnTo>
                          <a:pt x="3105" y="563"/>
                        </a:lnTo>
                        <a:cubicBezTo>
                          <a:pt x="3257" y="563"/>
                          <a:pt x="3382" y="438"/>
                          <a:pt x="3382" y="286"/>
                        </a:cubicBezTo>
                        <a:cubicBezTo>
                          <a:pt x="3382" y="126"/>
                          <a:pt x="3257" y="1"/>
                          <a:pt x="3105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4359ABD-0486-1850-AF1F-6D1D3042B87D}"/>
                </a:ext>
              </a:extLst>
            </p:cNvPr>
            <p:cNvGrpSpPr/>
            <p:nvPr/>
          </p:nvGrpSpPr>
          <p:grpSpPr>
            <a:xfrm rot="540638">
              <a:off x="1552946" y="1811006"/>
              <a:ext cx="686783" cy="686585"/>
              <a:chOff x="3982874" y="1370762"/>
              <a:chExt cx="1041300" cy="1041000"/>
            </a:xfrm>
          </p:grpSpPr>
          <p:sp>
            <p:nvSpPr>
              <p:cNvPr id="61" name="Google Shape;725;p54">
                <a:extLst>
                  <a:ext uri="{FF2B5EF4-FFF2-40B4-BE49-F238E27FC236}">
                    <a16:creationId xmlns:a16="http://schemas.microsoft.com/office/drawing/2014/main" id="{359E3D40-56F5-32D0-70F5-92F5FD91585C}"/>
                  </a:ext>
                </a:extLst>
              </p:cNvPr>
              <p:cNvSpPr/>
              <p:nvPr/>
            </p:nvSpPr>
            <p:spPr>
              <a:xfrm>
                <a:off x="3982874" y="1370762"/>
                <a:ext cx="1041300" cy="1041000"/>
              </a:xfrm>
              <a:prstGeom prst="decagon">
                <a:avLst>
                  <a:gd name="vf" fmla="val 105146"/>
                </a:avLst>
              </a:prstGeom>
              <a:solidFill>
                <a:srgbClr val="95FF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" name="Google Shape;726;p54">
                <a:extLst>
                  <a:ext uri="{FF2B5EF4-FFF2-40B4-BE49-F238E27FC236}">
                    <a16:creationId xmlns:a16="http://schemas.microsoft.com/office/drawing/2014/main" id="{8E927293-09C9-74F4-9D86-23F90861D596}"/>
                  </a:ext>
                </a:extLst>
              </p:cNvPr>
              <p:cNvGrpSpPr/>
              <p:nvPr/>
            </p:nvGrpSpPr>
            <p:grpSpPr>
              <a:xfrm rot="496751">
                <a:off x="4247692" y="1668826"/>
                <a:ext cx="512086" cy="444860"/>
                <a:chOff x="3856050" y="3747350"/>
                <a:chExt cx="512075" cy="444850"/>
              </a:xfrm>
            </p:grpSpPr>
            <p:sp>
              <p:nvSpPr>
                <p:cNvPr id="63" name="Google Shape;727;p54">
                  <a:extLst>
                    <a:ext uri="{FF2B5EF4-FFF2-40B4-BE49-F238E27FC236}">
                      <a16:creationId xmlns:a16="http://schemas.microsoft.com/office/drawing/2014/main" id="{879FEA87-4150-7EB8-5EBB-F23A15B719A0}"/>
                    </a:ext>
                  </a:extLst>
                </p:cNvPr>
                <p:cNvSpPr/>
                <p:nvPr/>
              </p:nvSpPr>
              <p:spPr>
                <a:xfrm>
                  <a:off x="3880800" y="3773550"/>
                  <a:ext cx="487325" cy="4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3" h="16746" extrusionOk="0">
                      <a:moveTo>
                        <a:pt x="785" y="0"/>
                      </a:moveTo>
                      <a:cubicBezTo>
                        <a:pt x="348" y="0"/>
                        <a:pt x="0" y="348"/>
                        <a:pt x="0" y="777"/>
                      </a:cubicBezTo>
                      <a:lnTo>
                        <a:pt x="0" y="3560"/>
                      </a:lnTo>
                      <a:lnTo>
                        <a:pt x="0" y="16388"/>
                      </a:lnTo>
                      <a:cubicBezTo>
                        <a:pt x="0" y="16585"/>
                        <a:pt x="161" y="16745"/>
                        <a:pt x="357" y="16745"/>
                      </a:cubicBezTo>
                      <a:lnTo>
                        <a:pt x="19136" y="16745"/>
                      </a:lnTo>
                      <a:cubicBezTo>
                        <a:pt x="19332" y="16745"/>
                        <a:pt x="19493" y="16585"/>
                        <a:pt x="19493" y="16388"/>
                      </a:cubicBezTo>
                      <a:lnTo>
                        <a:pt x="19493" y="3560"/>
                      </a:lnTo>
                      <a:lnTo>
                        <a:pt x="19493" y="777"/>
                      </a:lnTo>
                      <a:cubicBezTo>
                        <a:pt x="19493" y="348"/>
                        <a:pt x="19145" y="0"/>
                        <a:pt x="187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40" name="Google Shape;728;p54">
                  <a:extLst>
                    <a:ext uri="{FF2B5EF4-FFF2-40B4-BE49-F238E27FC236}">
                      <a16:creationId xmlns:a16="http://schemas.microsoft.com/office/drawing/2014/main" id="{B369776D-0DD1-FCDD-8335-CE5A6D537DFA}"/>
                    </a:ext>
                  </a:extLst>
                </p:cNvPr>
                <p:cNvGrpSpPr/>
                <p:nvPr/>
              </p:nvGrpSpPr>
              <p:grpSpPr>
                <a:xfrm>
                  <a:off x="3856050" y="3747350"/>
                  <a:ext cx="476400" cy="411050"/>
                  <a:chOff x="2977550" y="3446600"/>
                  <a:chExt cx="476400" cy="411050"/>
                </a:xfrm>
              </p:grpSpPr>
              <p:sp>
                <p:nvSpPr>
                  <p:cNvPr id="641" name="Google Shape;729;p54">
                    <a:extLst>
                      <a:ext uri="{FF2B5EF4-FFF2-40B4-BE49-F238E27FC236}">
                        <a16:creationId xmlns:a16="http://schemas.microsoft.com/office/drawing/2014/main" id="{196F0F1A-0B8C-600F-A30F-004B1FB3F76C}"/>
                      </a:ext>
                    </a:extLst>
                  </p:cNvPr>
                  <p:cNvSpPr/>
                  <p:nvPr/>
                </p:nvSpPr>
                <p:spPr>
                  <a:xfrm>
                    <a:off x="2977550" y="3446600"/>
                    <a:ext cx="476400" cy="41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56" h="16442" extrusionOk="0">
                        <a:moveTo>
                          <a:pt x="1017" y="0"/>
                        </a:moveTo>
                        <a:cubicBezTo>
                          <a:pt x="455" y="0"/>
                          <a:pt x="0" y="455"/>
                          <a:pt x="0" y="1017"/>
                        </a:cubicBezTo>
                        <a:lnTo>
                          <a:pt x="0" y="15826"/>
                        </a:lnTo>
                        <a:cubicBezTo>
                          <a:pt x="0" y="16165"/>
                          <a:pt x="277" y="16442"/>
                          <a:pt x="616" y="16442"/>
                        </a:cubicBezTo>
                        <a:lnTo>
                          <a:pt x="18431" y="16442"/>
                        </a:lnTo>
                        <a:cubicBezTo>
                          <a:pt x="18779" y="16442"/>
                          <a:pt x="19047" y="16165"/>
                          <a:pt x="19047" y="15826"/>
                        </a:cubicBezTo>
                        <a:lnTo>
                          <a:pt x="19047" y="6994"/>
                        </a:lnTo>
                        <a:cubicBezTo>
                          <a:pt x="19047" y="6834"/>
                          <a:pt x="18922" y="6709"/>
                          <a:pt x="18770" y="6709"/>
                        </a:cubicBezTo>
                        <a:cubicBezTo>
                          <a:pt x="18618" y="6709"/>
                          <a:pt x="18494" y="6834"/>
                          <a:pt x="18494" y="6994"/>
                        </a:cubicBezTo>
                        <a:lnTo>
                          <a:pt x="18494" y="15826"/>
                        </a:lnTo>
                        <a:cubicBezTo>
                          <a:pt x="18494" y="15862"/>
                          <a:pt x="18467" y="15880"/>
                          <a:pt x="18431" y="15880"/>
                        </a:cubicBezTo>
                        <a:lnTo>
                          <a:pt x="616" y="15880"/>
                        </a:lnTo>
                        <a:cubicBezTo>
                          <a:pt x="589" y="15880"/>
                          <a:pt x="562" y="15862"/>
                          <a:pt x="562" y="15826"/>
                        </a:cubicBezTo>
                        <a:lnTo>
                          <a:pt x="562" y="3337"/>
                        </a:lnTo>
                        <a:cubicBezTo>
                          <a:pt x="2605" y="3332"/>
                          <a:pt x="4657" y="3330"/>
                          <a:pt x="6704" y="3330"/>
                        </a:cubicBezTo>
                        <a:cubicBezTo>
                          <a:pt x="8752" y="3330"/>
                          <a:pt x="10795" y="3332"/>
                          <a:pt x="12820" y="3337"/>
                        </a:cubicBezTo>
                        <a:cubicBezTo>
                          <a:pt x="12971" y="3337"/>
                          <a:pt x="13096" y="3221"/>
                          <a:pt x="13096" y="3060"/>
                        </a:cubicBezTo>
                        <a:cubicBezTo>
                          <a:pt x="13096" y="2909"/>
                          <a:pt x="12971" y="2784"/>
                          <a:pt x="12820" y="2784"/>
                        </a:cubicBezTo>
                        <a:cubicBezTo>
                          <a:pt x="10795" y="2775"/>
                          <a:pt x="8752" y="2770"/>
                          <a:pt x="6704" y="2770"/>
                        </a:cubicBezTo>
                        <a:cubicBezTo>
                          <a:pt x="4657" y="2770"/>
                          <a:pt x="2605" y="2775"/>
                          <a:pt x="562" y="2784"/>
                        </a:cubicBezTo>
                        <a:lnTo>
                          <a:pt x="562" y="1017"/>
                        </a:lnTo>
                        <a:cubicBezTo>
                          <a:pt x="562" y="759"/>
                          <a:pt x="767" y="553"/>
                          <a:pt x="1017" y="553"/>
                        </a:cubicBezTo>
                        <a:lnTo>
                          <a:pt x="18030" y="553"/>
                        </a:lnTo>
                        <a:cubicBezTo>
                          <a:pt x="18288" y="553"/>
                          <a:pt x="18494" y="759"/>
                          <a:pt x="18494" y="1017"/>
                        </a:cubicBezTo>
                        <a:lnTo>
                          <a:pt x="18494" y="2784"/>
                        </a:lnTo>
                        <a:cubicBezTo>
                          <a:pt x="17749" y="2775"/>
                          <a:pt x="17010" y="2770"/>
                          <a:pt x="16271" y="2770"/>
                        </a:cubicBezTo>
                        <a:cubicBezTo>
                          <a:pt x="15532" y="2770"/>
                          <a:pt x="14791" y="2775"/>
                          <a:pt x="14042" y="2784"/>
                        </a:cubicBezTo>
                        <a:cubicBezTo>
                          <a:pt x="13890" y="2784"/>
                          <a:pt x="13765" y="2909"/>
                          <a:pt x="13765" y="3060"/>
                        </a:cubicBezTo>
                        <a:cubicBezTo>
                          <a:pt x="13774" y="3221"/>
                          <a:pt x="13890" y="3337"/>
                          <a:pt x="14051" y="3337"/>
                        </a:cubicBezTo>
                        <a:cubicBezTo>
                          <a:pt x="14800" y="3332"/>
                          <a:pt x="15538" y="3330"/>
                          <a:pt x="16276" y="3330"/>
                        </a:cubicBezTo>
                        <a:cubicBezTo>
                          <a:pt x="17013" y="3330"/>
                          <a:pt x="17749" y="3332"/>
                          <a:pt x="18494" y="3337"/>
                        </a:cubicBezTo>
                        <a:lnTo>
                          <a:pt x="18494" y="5852"/>
                        </a:lnTo>
                        <a:cubicBezTo>
                          <a:pt x="18494" y="6004"/>
                          <a:pt x="18618" y="6129"/>
                          <a:pt x="18770" y="6129"/>
                        </a:cubicBezTo>
                        <a:cubicBezTo>
                          <a:pt x="18922" y="6129"/>
                          <a:pt x="19047" y="6004"/>
                          <a:pt x="19047" y="5852"/>
                        </a:cubicBezTo>
                        <a:lnTo>
                          <a:pt x="19047" y="1017"/>
                        </a:lnTo>
                        <a:cubicBezTo>
                          <a:pt x="19056" y="455"/>
                          <a:pt x="18592" y="0"/>
                          <a:pt x="1803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" name="Google Shape;730;p54">
                    <a:extLst>
                      <a:ext uri="{FF2B5EF4-FFF2-40B4-BE49-F238E27FC236}">
                        <a16:creationId xmlns:a16="http://schemas.microsoft.com/office/drawing/2014/main" id="{3D30935D-196A-057D-4E28-1A479B2577CE}"/>
                      </a:ext>
                    </a:extLst>
                  </p:cNvPr>
                  <p:cNvSpPr/>
                  <p:nvPr/>
                </p:nvSpPr>
                <p:spPr>
                  <a:xfrm>
                    <a:off x="3039550" y="3482725"/>
                    <a:ext cx="262975" cy="1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19" h="554" extrusionOk="0">
                        <a:moveTo>
                          <a:pt x="286" y="1"/>
                        </a:moveTo>
                        <a:cubicBezTo>
                          <a:pt x="125" y="1"/>
                          <a:pt x="0" y="116"/>
                          <a:pt x="0" y="277"/>
                        </a:cubicBezTo>
                        <a:cubicBezTo>
                          <a:pt x="0" y="429"/>
                          <a:pt x="125" y="554"/>
                          <a:pt x="286" y="554"/>
                        </a:cubicBezTo>
                        <a:lnTo>
                          <a:pt x="10233" y="554"/>
                        </a:lnTo>
                        <a:cubicBezTo>
                          <a:pt x="10393" y="554"/>
                          <a:pt x="10518" y="429"/>
                          <a:pt x="10518" y="277"/>
                        </a:cubicBezTo>
                        <a:cubicBezTo>
                          <a:pt x="10518" y="116"/>
                          <a:pt x="10393" y="1"/>
                          <a:pt x="10233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" name="Google Shape;731;p54">
                    <a:extLst>
                      <a:ext uri="{FF2B5EF4-FFF2-40B4-BE49-F238E27FC236}">
                        <a16:creationId xmlns:a16="http://schemas.microsoft.com/office/drawing/2014/main" id="{A7652A74-AFAB-EDB6-BDA0-17E4B2A0F899}"/>
                      </a:ext>
                    </a:extLst>
                  </p:cNvPr>
                  <p:cNvSpPr/>
                  <p:nvPr/>
                </p:nvSpPr>
                <p:spPr>
                  <a:xfrm>
                    <a:off x="3322125" y="3480725"/>
                    <a:ext cx="14075" cy="1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607" extrusionOk="0">
                        <a:moveTo>
                          <a:pt x="286" y="0"/>
                        </a:moveTo>
                        <a:cubicBezTo>
                          <a:pt x="125" y="0"/>
                          <a:pt x="0" y="125"/>
                          <a:pt x="0" y="277"/>
                        </a:cubicBezTo>
                        <a:lnTo>
                          <a:pt x="0" y="330"/>
                        </a:lnTo>
                        <a:cubicBezTo>
                          <a:pt x="0" y="482"/>
                          <a:pt x="125" y="607"/>
                          <a:pt x="286" y="607"/>
                        </a:cubicBezTo>
                        <a:cubicBezTo>
                          <a:pt x="437" y="607"/>
                          <a:pt x="562" y="482"/>
                          <a:pt x="562" y="330"/>
                        </a:cubicBezTo>
                        <a:lnTo>
                          <a:pt x="562" y="277"/>
                        </a:lnTo>
                        <a:cubicBezTo>
                          <a:pt x="562" y="125"/>
                          <a:pt x="437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" name="Google Shape;732;p54">
                    <a:extLst>
                      <a:ext uri="{FF2B5EF4-FFF2-40B4-BE49-F238E27FC236}">
                        <a16:creationId xmlns:a16="http://schemas.microsoft.com/office/drawing/2014/main" id="{22B1E72C-3411-A324-59BC-3DCF04DAE0F3}"/>
                      </a:ext>
                    </a:extLst>
                  </p:cNvPr>
                  <p:cNvSpPr/>
                  <p:nvPr/>
                </p:nvSpPr>
                <p:spPr>
                  <a:xfrm>
                    <a:off x="3350000" y="3480725"/>
                    <a:ext cx="14075" cy="1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607" extrusionOk="0">
                        <a:moveTo>
                          <a:pt x="277" y="0"/>
                        </a:moveTo>
                        <a:cubicBezTo>
                          <a:pt x="125" y="0"/>
                          <a:pt x="0" y="125"/>
                          <a:pt x="0" y="277"/>
                        </a:cubicBezTo>
                        <a:lnTo>
                          <a:pt x="0" y="330"/>
                        </a:lnTo>
                        <a:cubicBezTo>
                          <a:pt x="0" y="482"/>
                          <a:pt x="125" y="607"/>
                          <a:pt x="277" y="607"/>
                        </a:cubicBezTo>
                        <a:cubicBezTo>
                          <a:pt x="437" y="607"/>
                          <a:pt x="562" y="482"/>
                          <a:pt x="562" y="330"/>
                        </a:cubicBezTo>
                        <a:lnTo>
                          <a:pt x="562" y="277"/>
                        </a:lnTo>
                        <a:cubicBezTo>
                          <a:pt x="562" y="125"/>
                          <a:pt x="437" y="0"/>
                          <a:pt x="27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" name="Google Shape;733;p54">
                    <a:extLst>
                      <a:ext uri="{FF2B5EF4-FFF2-40B4-BE49-F238E27FC236}">
                        <a16:creationId xmlns:a16="http://schemas.microsoft.com/office/drawing/2014/main" id="{8A73E698-A300-EF2A-BFD8-F53DE721E954}"/>
                      </a:ext>
                    </a:extLst>
                  </p:cNvPr>
                  <p:cNvSpPr/>
                  <p:nvPr/>
                </p:nvSpPr>
                <p:spPr>
                  <a:xfrm>
                    <a:off x="3377875" y="3480725"/>
                    <a:ext cx="14075" cy="1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607" extrusionOk="0">
                        <a:moveTo>
                          <a:pt x="277" y="0"/>
                        </a:moveTo>
                        <a:cubicBezTo>
                          <a:pt x="125" y="0"/>
                          <a:pt x="0" y="125"/>
                          <a:pt x="0" y="277"/>
                        </a:cubicBezTo>
                        <a:lnTo>
                          <a:pt x="0" y="330"/>
                        </a:lnTo>
                        <a:cubicBezTo>
                          <a:pt x="0" y="482"/>
                          <a:pt x="125" y="607"/>
                          <a:pt x="277" y="607"/>
                        </a:cubicBezTo>
                        <a:cubicBezTo>
                          <a:pt x="438" y="607"/>
                          <a:pt x="563" y="482"/>
                          <a:pt x="563" y="330"/>
                        </a:cubicBezTo>
                        <a:lnTo>
                          <a:pt x="563" y="277"/>
                        </a:lnTo>
                        <a:cubicBezTo>
                          <a:pt x="563" y="125"/>
                          <a:pt x="438" y="0"/>
                          <a:pt x="27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6" name="Google Shape;734;p54">
                    <a:extLst>
                      <a:ext uri="{FF2B5EF4-FFF2-40B4-BE49-F238E27FC236}">
                        <a16:creationId xmlns:a16="http://schemas.microsoft.com/office/drawing/2014/main" id="{8E2BB073-9438-FA34-FCF0-1A594EC19963}"/>
                      </a:ext>
                    </a:extLst>
                  </p:cNvPr>
                  <p:cNvSpPr/>
                  <p:nvPr/>
                </p:nvSpPr>
                <p:spPr>
                  <a:xfrm>
                    <a:off x="3046225" y="3608075"/>
                    <a:ext cx="158150" cy="15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26" h="6335" extrusionOk="0">
                        <a:moveTo>
                          <a:pt x="1259" y="0"/>
                        </a:moveTo>
                        <a:cubicBezTo>
                          <a:pt x="563" y="0"/>
                          <a:pt x="1" y="571"/>
                          <a:pt x="1" y="1267"/>
                        </a:cubicBezTo>
                        <a:lnTo>
                          <a:pt x="1" y="2471"/>
                        </a:lnTo>
                        <a:cubicBezTo>
                          <a:pt x="1" y="2623"/>
                          <a:pt x="126" y="2748"/>
                          <a:pt x="277" y="2748"/>
                        </a:cubicBezTo>
                        <a:cubicBezTo>
                          <a:pt x="429" y="2748"/>
                          <a:pt x="554" y="2623"/>
                          <a:pt x="554" y="2471"/>
                        </a:cubicBezTo>
                        <a:lnTo>
                          <a:pt x="554" y="1267"/>
                        </a:lnTo>
                        <a:cubicBezTo>
                          <a:pt x="554" y="874"/>
                          <a:pt x="875" y="562"/>
                          <a:pt x="1259" y="562"/>
                        </a:cubicBezTo>
                        <a:lnTo>
                          <a:pt x="5068" y="562"/>
                        </a:lnTo>
                        <a:cubicBezTo>
                          <a:pt x="5452" y="562"/>
                          <a:pt x="5773" y="874"/>
                          <a:pt x="5773" y="1267"/>
                        </a:cubicBezTo>
                        <a:lnTo>
                          <a:pt x="5773" y="5067"/>
                        </a:lnTo>
                        <a:cubicBezTo>
                          <a:pt x="5773" y="5460"/>
                          <a:pt x="5452" y="5772"/>
                          <a:pt x="5068" y="5772"/>
                        </a:cubicBezTo>
                        <a:lnTo>
                          <a:pt x="1259" y="5772"/>
                        </a:lnTo>
                        <a:cubicBezTo>
                          <a:pt x="875" y="5772"/>
                          <a:pt x="554" y="5460"/>
                          <a:pt x="554" y="5067"/>
                        </a:cubicBezTo>
                        <a:lnTo>
                          <a:pt x="554" y="3604"/>
                        </a:lnTo>
                        <a:cubicBezTo>
                          <a:pt x="554" y="3453"/>
                          <a:pt x="429" y="3328"/>
                          <a:pt x="277" y="3328"/>
                        </a:cubicBezTo>
                        <a:cubicBezTo>
                          <a:pt x="126" y="3328"/>
                          <a:pt x="1" y="3453"/>
                          <a:pt x="1" y="3604"/>
                        </a:cubicBezTo>
                        <a:lnTo>
                          <a:pt x="1" y="5067"/>
                        </a:lnTo>
                        <a:cubicBezTo>
                          <a:pt x="1" y="5763"/>
                          <a:pt x="563" y="6334"/>
                          <a:pt x="1259" y="6334"/>
                        </a:cubicBezTo>
                        <a:lnTo>
                          <a:pt x="5068" y="6334"/>
                        </a:lnTo>
                        <a:cubicBezTo>
                          <a:pt x="5764" y="6334"/>
                          <a:pt x="6326" y="5763"/>
                          <a:pt x="6326" y="5067"/>
                        </a:cubicBezTo>
                        <a:lnTo>
                          <a:pt x="6326" y="1267"/>
                        </a:lnTo>
                        <a:cubicBezTo>
                          <a:pt x="6326" y="571"/>
                          <a:pt x="5764" y="0"/>
                          <a:pt x="506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" name="Google Shape;735;p54">
                    <a:extLst>
                      <a:ext uri="{FF2B5EF4-FFF2-40B4-BE49-F238E27FC236}">
                        <a16:creationId xmlns:a16="http://schemas.microsoft.com/office/drawing/2014/main" id="{FFB8C930-917F-D3E2-0161-87C95368A8C2}"/>
                      </a:ext>
                    </a:extLst>
                  </p:cNvPr>
                  <p:cNvSpPr/>
                  <p:nvPr/>
                </p:nvSpPr>
                <p:spPr>
                  <a:xfrm>
                    <a:off x="3095075" y="3657250"/>
                    <a:ext cx="60250" cy="60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0" h="2405" extrusionOk="0">
                        <a:moveTo>
                          <a:pt x="572" y="558"/>
                        </a:moveTo>
                        <a:lnTo>
                          <a:pt x="1856" y="1200"/>
                        </a:lnTo>
                        <a:cubicBezTo>
                          <a:pt x="1856" y="1200"/>
                          <a:pt x="1856" y="1200"/>
                          <a:pt x="1847" y="1209"/>
                        </a:cubicBezTo>
                        <a:lnTo>
                          <a:pt x="563" y="1842"/>
                        </a:lnTo>
                        <a:cubicBezTo>
                          <a:pt x="563" y="1842"/>
                          <a:pt x="563" y="1842"/>
                          <a:pt x="563" y="1833"/>
                        </a:cubicBezTo>
                        <a:lnTo>
                          <a:pt x="563" y="567"/>
                        </a:lnTo>
                        <a:cubicBezTo>
                          <a:pt x="563" y="558"/>
                          <a:pt x="563" y="558"/>
                          <a:pt x="572" y="558"/>
                        </a:cubicBezTo>
                        <a:close/>
                        <a:moveTo>
                          <a:pt x="575" y="0"/>
                        </a:moveTo>
                        <a:cubicBezTo>
                          <a:pt x="469" y="0"/>
                          <a:pt x="363" y="30"/>
                          <a:pt x="268" y="85"/>
                        </a:cubicBezTo>
                        <a:cubicBezTo>
                          <a:pt x="108" y="192"/>
                          <a:pt x="1" y="370"/>
                          <a:pt x="1" y="567"/>
                        </a:cubicBezTo>
                        <a:lnTo>
                          <a:pt x="1" y="1833"/>
                        </a:lnTo>
                        <a:cubicBezTo>
                          <a:pt x="1" y="2030"/>
                          <a:pt x="108" y="2208"/>
                          <a:pt x="268" y="2315"/>
                        </a:cubicBezTo>
                        <a:cubicBezTo>
                          <a:pt x="357" y="2369"/>
                          <a:pt x="464" y="2404"/>
                          <a:pt x="563" y="2404"/>
                        </a:cubicBezTo>
                        <a:cubicBezTo>
                          <a:pt x="652" y="2404"/>
                          <a:pt x="741" y="2378"/>
                          <a:pt x="821" y="2342"/>
                        </a:cubicBezTo>
                        <a:lnTo>
                          <a:pt x="2097" y="1709"/>
                        </a:lnTo>
                        <a:cubicBezTo>
                          <a:pt x="2293" y="1610"/>
                          <a:pt x="2409" y="1414"/>
                          <a:pt x="2409" y="1200"/>
                        </a:cubicBezTo>
                        <a:cubicBezTo>
                          <a:pt x="2409" y="986"/>
                          <a:pt x="2293" y="790"/>
                          <a:pt x="2097" y="700"/>
                        </a:cubicBezTo>
                        <a:lnTo>
                          <a:pt x="821" y="58"/>
                        </a:lnTo>
                        <a:cubicBezTo>
                          <a:pt x="743" y="19"/>
                          <a:pt x="659" y="0"/>
                          <a:pt x="575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736;p54">
                    <a:extLst>
                      <a:ext uri="{FF2B5EF4-FFF2-40B4-BE49-F238E27FC236}">
                        <a16:creationId xmlns:a16="http://schemas.microsoft.com/office/drawing/2014/main" id="{AE7EFB94-4BE6-2BDB-4222-12C0F7E7325B}"/>
                      </a:ext>
                    </a:extLst>
                  </p:cNvPr>
                  <p:cNvSpPr/>
                  <p:nvPr/>
                </p:nvSpPr>
                <p:spPr>
                  <a:xfrm>
                    <a:off x="3246950" y="3621450"/>
                    <a:ext cx="51775" cy="1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1" h="554" extrusionOk="0">
                        <a:moveTo>
                          <a:pt x="277" y="0"/>
                        </a:moveTo>
                        <a:cubicBezTo>
                          <a:pt x="126" y="0"/>
                          <a:pt x="1" y="125"/>
                          <a:pt x="1" y="277"/>
                        </a:cubicBezTo>
                        <a:cubicBezTo>
                          <a:pt x="1" y="429"/>
                          <a:pt x="126" y="553"/>
                          <a:pt x="277" y="553"/>
                        </a:cubicBezTo>
                        <a:lnTo>
                          <a:pt x="1785" y="553"/>
                        </a:lnTo>
                        <a:cubicBezTo>
                          <a:pt x="1946" y="553"/>
                          <a:pt x="2071" y="429"/>
                          <a:pt x="2071" y="277"/>
                        </a:cubicBezTo>
                        <a:cubicBezTo>
                          <a:pt x="2071" y="125"/>
                          <a:pt x="1946" y="0"/>
                          <a:pt x="1785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9" name="Google Shape;737;p54">
                    <a:extLst>
                      <a:ext uri="{FF2B5EF4-FFF2-40B4-BE49-F238E27FC236}">
                        <a16:creationId xmlns:a16="http://schemas.microsoft.com/office/drawing/2014/main" id="{FC01527D-2479-4F38-6107-3219682AB249}"/>
                      </a:ext>
                    </a:extLst>
                  </p:cNvPr>
                  <p:cNvSpPr/>
                  <p:nvPr/>
                </p:nvSpPr>
                <p:spPr>
                  <a:xfrm>
                    <a:off x="3246950" y="3669850"/>
                    <a:ext cx="124925" cy="1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7" h="554" extrusionOk="0">
                        <a:moveTo>
                          <a:pt x="277" y="0"/>
                        </a:moveTo>
                        <a:cubicBezTo>
                          <a:pt x="126" y="0"/>
                          <a:pt x="1" y="125"/>
                          <a:pt x="1" y="277"/>
                        </a:cubicBezTo>
                        <a:cubicBezTo>
                          <a:pt x="1" y="428"/>
                          <a:pt x="126" y="553"/>
                          <a:pt x="277" y="553"/>
                        </a:cubicBezTo>
                        <a:lnTo>
                          <a:pt x="4720" y="553"/>
                        </a:lnTo>
                        <a:cubicBezTo>
                          <a:pt x="4872" y="553"/>
                          <a:pt x="4997" y="428"/>
                          <a:pt x="4997" y="277"/>
                        </a:cubicBezTo>
                        <a:cubicBezTo>
                          <a:pt x="4997" y="125"/>
                          <a:pt x="4872" y="0"/>
                          <a:pt x="472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0" name="Google Shape;738;p54">
                    <a:extLst>
                      <a:ext uri="{FF2B5EF4-FFF2-40B4-BE49-F238E27FC236}">
                        <a16:creationId xmlns:a16="http://schemas.microsoft.com/office/drawing/2014/main" id="{15407C94-AD24-EF4E-4546-03671B84CEC4}"/>
                      </a:ext>
                    </a:extLst>
                  </p:cNvPr>
                  <p:cNvSpPr/>
                  <p:nvPr/>
                </p:nvSpPr>
                <p:spPr>
                  <a:xfrm>
                    <a:off x="3246950" y="3704400"/>
                    <a:ext cx="124925" cy="14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7" h="563" extrusionOk="0">
                        <a:moveTo>
                          <a:pt x="277" y="1"/>
                        </a:moveTo>
                        <a:cubicBezTo>
                          <a:pt x="126" y="1"/>
                          <a:pt x="1" y="126"/>
                          <a:pt x="1" y="286"/>
                        </a:cubicBezTo>
                        <a:cubicBezTo>
                          <a:pt x="1" y="438"/>
                          <a:pt x="126" y="563"/>
                          <a:pt x="277" y="563"/>
                        </a:cubicBezTo>
                        <a:lnTo>
                          <a:pt x="4720" y="563"/>
                        </a:lnTo>
                        <a:cubicBezTo>
                          <a:pt x="4872" y="563"/>
                          <a:pt x="4997" y="438"/>
                          <a:pt x="4997" y="286"/>
                        </a:cubicBezTo>
                        <a:cubicBezTo>
                          <a:pt x="4997" y="126"/>
                          <a:pt x="4872" y="1"/>
                          <a:pt x="472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1" name="Google Shape;739;p54">
                    <a:extLst>
                      <a:ext uri="{FF2B5EF4-FFF2-40B4-BE49-F238E27FC236}">
                        <a16:creationId xmlns:a16="http://schemas.microsoft.com/office/drawing/2014/main" id="{934E0C12-7D12-1BE8-74E0-6771649293C8}"/>
                      </a:ext>
                    </a:extLst>
                  </p:cNvPr>
                  <p:cNvSpPr/>
                  <p:nvPr/>
                </p:nvSpPr>
                <p:spPr>
                  <a:xfrm>
                    <a:off x="3246950" y="3739200"/>
                    <a:ext cx="124925" cy="1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7" h="554" extrusionOk="0">
                        <a:moveTo>
                          <a:pt x="277" y="1"/>
                        </a:moveTo>
                        <a:cubicBezTo>
                          <a:pt x="126" y="1"/>
                          <a:pt x="1" y="126"/>
                          <a:pt x="1" y="277"/>
                        </a:cubicBezTo>
                        <a:cubicBezTo>
                          <a:pt x="1" y="429"/>
                          <a:pt x="126" y="554"/>
                          <a:pt x="277" y="554"/>
                        </a:cubicBezTo>
                        <a:lnTo>
                          <a:pt x="4720" y="554"/>
                        </a:lnTo>
                        <a:cubicBezTo>
                          <a:pt x="4872" y="554"/>
                          <a:pt x="4997" y="429"/>
                          <a:pt x="4997" y="277"/>
                        </a:cubicBezTo>
                        <a:cubicBezTo>
                          <a:pt x="4997" y="126"/>
                          <a:pt x="4872" y="1"/>
                          <a:pt x="472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51B5010-9149-6AF9-FF48-206520FFBB88}"/>
                </a:ext>
              </a:extLst>
            </p:cNvPr>
            <p:cNvGrpSpPr/>
            <p:nvPr/>
          </p:nvGrpSpPr>
          <p:grpSpPr>
            <a:xfrm rot="540638">
              <a:off x="692271" y="1789206"/>
              <a:ext cx="686783" cy="686585"/>
              <a:chOff x="1238754" y="1374174"/>
              <a:chExt cx="1041300" cy="1041000"/>
            </a:xfrm>
          </p:grpSpPr>
          <p:sp>
            <p:nvSpPr>
              <p:cNvPr id="37" name="Google Shape;740;p54">
                <a:extLst>
                  <a:ext uri="{FF2B5EF4-FFF2-40B4-BE49-F238E27FC236}">
                    <a16:creationId xmlns:a16="http://schemas.microsoft.com/office/drawing/2014/main" id="{318B558F-B3D8-96F6-9967-271BA5C1668C}"/>
                  </a:ext>
                </a:extLst>
              </p:cNvPr>
              <p:cNvSpPr/>
              <p:nvPr/>
            </p:nvSpPr>
            <p:spPr>
              <a:xfrm>
                <a:off x="1238754" y="1374174"/>
                <a:ext cx="1041300" cy="1041000"/>
              </a:xfrm>
              <a:prstGeom prst="decagon">
                <a:avLst>
                  <a:gd name="vf" fmla="val 105146"/>
                </a:avLst>
              </a:prstGeom>
              <a:solidFill>
                <a:srgbClr val="95FF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" name="Google Shape;741;p54">
                <a:extLst>
                  <a:ext uri="{FF2B5EF4-FFF2-40B4-BE49-F238E27FC236}">
                    <a16:creationId xmlns:a16="http://schemas.microsoft.com/office/drawing/2014/main" id="{0DF0D37B-167A-CA07-2868-61CA05873A8B}"/>
                  </a:ext>
                </a:extLst>
              </p:cNvPr>
              <p:cNvGrpSpPr/>
              <p:nvPr/>
            </p:nvGrpSpPr>
            <p:grpSpPr>
              <a:xfrm rot="567061">
                <a:off x="1510921" y="1666893"/>
                <a:ext cx="497237" cy="455075"/>
                <a:chOff x="3168350" y="3816063"/>
                <a:chExt cx="497250" cy="455088"/>
              </a:xfrm>
            </p:grpSpPr>
            <p:sp>
              <p:nvSpPr>
                <p:cNvPr id="39" name="Google Shape;742;p54">
                  <a:extLst>
                    <a:ext uri="{FF2B5EF4-FFF2-40B4-BE49-F238E27FC236}">
                      <a16:creationId xmlns:a16="http://schemas.microsoft.com/office/drawing/2014/main" id="{BD213C1C-7944-30EA-EB47-1C636DD1CBB7}"/>
                    </a:ext>
                  </a:extLst>
                </p:cNvPr>
                <p:cNvSpPr/>
                <p:nvPr/>
              </p:nvSpPr>
              <p:spPr>
                <a:xfrm>
                  <a:off x="3178275" y="3832425"/>
                  <a:ext cx="487325" cy="43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3" h="17549" extrusionOk="0">
                      <a:moveTo>
                        <a:pt x="1445" y="1"/>
                      </a:moveTo>
                      <a:cubicBezTo>
                        <a:pt x="651" y="1"/>
                        <a:pt x="0" y="643"/>
                        <a:pt x="0" y="1446"/>
                      </a:cubicBezTo>
                      <a:lnTo>
                        <a:pt x="0" y="10947"/>
                      </a:lnTo>
                      <a:lnTo>
                        <a:pt x="0" y="11732"/>
                      </a:lnTo>
                      <a:lnTo>
                        <a:pt x="0" y="11999"/>
                      </a:lnTo>
                      <a:lnTo>
                        <a:pt x="0" y="13792"/>
                      </a:lnTo>
                      <a:cubicBezTo>
                        <a:pt x="0" y="14149"/>
                        <a:pt x="286" y="14435"/>
                        <a:pt x="642" y="14435"/>
                      </a:cubicBezTo>
                      <a:lnTo>
                        <a:pt x="7476" y="14435"/>
                      </a:lnTo>
                      <a:cubicBezTo>
                        <a:pt x="7467" y="14444"/>
                        <a:pt x="7467" y="14453"/>
                        <a:pt x="7467" y="14470"/>
                      </a:cubicBezTo>
                      <a:cubicBezTo>
                        <a:pt x="7458" y="14497"/>
                        <a:pt x="7449" y="14524"/>
                        <a:pt x="7440" y="14560"/>
                      </a:cubicBezTo>
                      <a:cubicBezTo>
                        <a:pt x="7440" y="14569"/>
                        <a:pt x="7431" y="14586"/>
                        <a:pt x="7431" y="14604"/>
                      </a:cubicBezTo>
                      <a:cubicBezTo>
                        <a:pt x="7422" y="14640"/>
                        <a:pt x="7414" y="14667"/>
                        <a:pt x="7405" y="14694"/>
                      </a:cubicBezTo>
                      <a:cubicBezTo>
                        <a:pt x="7405" y="14711"/>
                        <a:pt x="7396" y="14729"/>
                        <a:pt x="7396" y="14747"/>
                      </a:cubicBezTo>
                      <a:cubicBezTo>
                        <a:pt x="7387" y="14783"/>
                        <a:pt x="7378" y="14809"/>
                        <a:pt x="7369" y="14845"/>
                      </a:cubicBezTo>
                      <a:cubicBezTo>
                        <a:pt x="7360" y="14863"/>
                        <a:pt x="7351" y="14881"/>
                        <a:pt x="7351" y="14890"/>
                      </a:cubicBezTo>
                      <a:cubicBezTo>
                        <a:pt x="7333" y="14952"/>
                        <a:pt x="7306" y="15015"/>
                        <a:pt x="7289" y="15086"/>
                      </a:cubicBezTo>
                      <a:cubicBezTo>
                        <a:pt x="7235" y="15220"/>
                        <a:pt x="7182" y="15363"/>
                        <a:pt x="7110" y="15505"/>
                      </a:cubicBezTo>
                      <a:cubicBezTo>
                        <a:pt x="6869" y="16023"/>
                        <a:pt x="6495" y="16567"/>
                        <a:pt x="5924" y="16995"/>
                      </a:cubicBezTo>
                      <a:cubicBezTo>
                        <a:pt x="5692" y="17174"/>
                        <a:pt x="5817" y="17548"/>
                        <a:pt x="6111" y="17548"/>
                      </a:cubicBezTo>
                      <a:lnTo>
                        <a:pt x="13391" y="17548"/>
                      </a:lnTo>
                      <a:cubicBezTo>
                        <a:pt x="13685" y="17548"/>
                        <a:pt x="13810" y="17174"/>
                        <a:pt x="13578" y="16995"/>
                      </a:cubicBezTo>
                      <a:cubicBezTo>
                        <a:pt x="13007" y="16567"/>
                        <a:pt x="12632" y="16023"/>
                        <a:pt x="12383" y="15505"/>
                      </a:cubicBezTo>
                      <a:cubicBezTo>
                        <a:pt x="12320" y="15354"/>
                        <a:pt x="12258" y="15211"/>
                        <a:pt x="12204" y="15068"/>
                      </a:cubicBezTo>
                      <a:cubicBezTo>
                        <a:pt x="12186" y="15015"/>
                        <a:pt x="12168" y="14961"/>
                        <a:pt x="12151" y="14917"/>
                      </a:cubicBezTo>
                      <a:cubicBezTo>
                        <a:pt x="12151" y="14890"/>
                        <a:pt x="12142" y="14863"/>
                        <a:pt x="12133" y="14836"/>
                      </a:cubicBezTo>
                      <a:cubicBezTo>
                        <a:pt x="12124" y="14809"/>
                        <a:pt x="12115" y="14792"/>
                        <a:pt x="12106" y="14765"/>
                      </a:cubicBezTo>
                      <a:cubicBezTo>
                        <a:pt x="12106" y="14738"/>
                        <a:pt x="12097" y="14711"/>
                        <a:pt x="12088" y="14694"/>
                      </a:cubicBezTo>
                      <a:cubicBezTo>
                        <a:pt x="12079" y="14667"/>
                        <a:pt x="12079" y="14640"/>
                        <a:pt x="12070" y="14613"/>
                      </a:cubicBezTo>
                      <a:cubicBezTo>
                        <a:pt x="12061" y="14595"/>
                        <a:pt x="12061" y="14569"/>
                        <a:pt x="12052" y="14551"/>
                      </a:cubicBezTo>
                      <a:cubicBezTo>
                        <a:pt x="12044" y="14524"/>
                        <a:pt x="12044" y="14506"/>
                        <a:pt x="12035" y="14479"/>
                      </a:cubicBezTo>
                      <a:cubicBezTo>
                        <a:pt x="12035" y="14462"/>
                        <a:pt x="12026" y="14444"/>
                        <a:pt x="12026" y="14435"/>
                      </a:cubicBezTo>
                      <a:lnTo>
                        <a:pt x="18859" y="14435"/>
                      </a:lnTo>
                      <a:cubicBezTo>
                        <a:pt x="19207" y="14435"/>
                        <a:pt x="19493" y="14149"/>
                        <a:pt x="19493" y="13792"/>
                      </a:cubicBezTo>
                      <a:lnTo>
                        <a:pt x="19493" y="11732"/>
                      </a:lnTo>
                      <a:lnTo>
                        <a:pt x="19493" y="10947"/>
                      </a:lnTo>
                      <a:lnTo>
                        <a:pt x="19493" y="1446"/>
                      </a:lnTo>
                      <a:cubicBezTo>
                        <a:pt x="19493" y="643"/>
                        <a:pt x="18850" y="1"/>
                        <a:pt x="180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" name="Google Shape;743;p54">
                  <a:extLst>
                    <a:ext uri="{FF2B5EF4-FFF2-40B4-BE49-F238E27FC236}">
                      <a16:creationId xmlns:a16="http://schemas.microsoft.com/office/drawing/2014/main" id="{5C6CAEE9-6AD7-014D-8934-F1347A587DE4}"/>
                    </a:ext>
                  </a:extLst>
                </p:cNvPr>
                <p:cNvGrpSpPr/>
                <p:nvPr/>
              </p:nvGrpSpPr>
              <p:grpSpPr>
                <a:xfrm>
                  <a:off x="3168350" y="3816063"/>
                  <a:ext cx="476400" cy="430025"/>
                  <a:chOff x="2341925" y="3490975"/>
                  <a:chExt cx="476400" cy="430025"/>
                </a:xfrm>
              </p:grpSpPr>
              <p:sp>
                <p:nvSpPr>
                  <p:cNvPr id="41" name="Google Shape;744;p54">
                    <a:extLst>
                      <a:ext uri="{FF2B5EF4-FFF2-40B4-BE49-F238E27FC236}">
                        <a16:creationId xmlns:a16="http://schemas.microsoft.com/office/drawing/2014/main" id="{CCDBF124-574A-45E8-637A-D069D9F0AC1D}"/>
                      </a:ext>
                    </a:extLst>
                  </p:cNvPr>
                  <p:cNvSpPr/>
                  <p:nvPr/>
                </p:nvSpPr>
                <p:spPr>
                  <a:xfrm>
                    <a:off x="2450525" y="3490975"/>
                    <a:ext cx="367800" cy="356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12" h="14248" extrusionOk="0">
                        <a:moveTo>
                          <a:pt x="7923" y="1"/>
                        </a:moveTo>
                        <a:cubicBezTo>
                          <a:pt x="7771" y="1"/>
                          <a:pt x="7646" y="125"/>
                          <a:pt x="7646" y="277"/>
                        </a:cubicBezTo>
                        <a:cubicBezTo>
                          <a:pt x="7646" y="429"/>
                          <a:pt x="7771" y="554"/>
                          <a:pt x="7923" y="554"/>
                        </a:cubicBezTo>
                        <a:lnTo>
                          <a:pt x="13061" y="554"/>
                        </a:lnTo>
                        <a:cubicBezTo>
                          <a:pt x="13659" y="554"/>
                          <a:pt x="14150" y="1044"/>
                          <a:pt x="14150" y="1642"/>
                        </a:cubicBezTo>
                        <a:lnTo>
                          <a:pt x="14150" y="11125"/>
                        </a:lnTo>
                        <a:lnTo>
                          <a:pt x="286" y="11125"/>
                        </a:lnTo>
                        <a:cubicBezTo>
                          <a:pt x="126" y="11125"/>
                          <a:pt x="1" y="11250"/>
                          <a:pt x="1" y="11402"/>
                        </a:cubicBezTo>
                        <a:cubicBezTo>
                          <a:pt x="1" y="11562"/>
                          <a:pt x="126" y="11687"/>
                          <a:pt x="286" y="11687"/>
                        </a:cubicBezTo>
                        <a:lnTo>
                          <a:pt x="14150" y="11687"/>
                        </a:lnTo>
                        <a:lnTo>
                          <a:pt x="14150" y="13364"/>
                        </a:lnTo>
                        <a:cubicBezTo>
                          <a:pt x="14150" y="13543"/>
                          <a:pt x="13998" y="13685"/>
                          <a:pt x="13819" y="13685"/>
                        </a:cubicBezTo>
                        <a:lnTo>
                          <a:pt x="11839" y="13685"/>
                        </a:lnTo>
                        <a:cubicBezTo>
                          <a:pt x="11687" y="13685"/>
                          <a:pt x="11562" y="13810"/>
                          <a:pt x="11562" y="13962"/>
                        </a:cubicBezTo>
                        <a:cubicBezTo>
                          <a:pt x="11562" y="14123"/>
                          <a:pt x="11687" y="14247"/>
                          <a:pt x="11839" y="14247"/>
                        </a:cubicBezTo>
                        <a:lnTo>
                          <a:pt x="13819" y="14247"/>
                        </a:lnTo>
                        <a:cubicBezTo>
                          <a:pt x="14310" y="14247"/>
                          <a:pt x="14712" y="13846"/>
                          <a:pt x="14712" y="13364"/>
                        </a:cubicBezTo>
                        <a:lnTo>
                          <a:pt x="14712" y="1642"/>
                        </a:lnTo>
                        <a:cubicBezTo>
                          <a:pt x="14712" y="741"/>
                          <a:pt x="13971" y="1"/>
                          <a:pt x="13061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745;p54">
                    <a:extLst>
                      <a:ext uri="{FF2B5EF4-FFF2-40B4-BE49-F238E27FC236}">
                        <a16:creationId xmlns:a16="http://schemas.microsoft.com/office/drawing/2014/main" id="{86956653-111D-C848-0A22-B6BEC26812C1}"/>
                      </a:ext>
                    </a:extLst>
                  </p:cNvPr>
                  <p:cNvSpPr/>
                  <p:nvPr/>
                </p:nvSpPr>
                <p:spPr>
                  <a:xfrm>
                    <a:off x="2341925" y="3490975"/>
                    <a:ext cx="383175" cy="43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27" h="17201" extrusionOk="0">
                        <a:moveTo>
                          <a:pt x="11464" y="14247"/>
                        </a:moveTo>
                        <a:cubicBezTo>
                          <a:pt x="11660" y="14979"/>
                          <a:pt x="12070" y="15933"/>
                          <a:pt x="12989" y="16620"/>
                        </a:cubicBezTo>
                        <a:cubicBezTo>
                          <a:pt x="12989" y="16629"/>
                          <a:pt x="12989" y="16629"/>
                          <a:pt x="12989" y="16629"/>
                        </a:cubicBezTo>
                        <a:cubicBezTo>
                          <a:pt x="12989" y="16629"/>
                          <a:pt x="12989" y="16638"/>
                          <a:pt x="12989" y="16647"/>
                        </a:cubicBezTo>
                        <a:lnTo>
                          <a:pt x="6067" y="16647"/>
                        </a:lnTo>
                        <a:cubicBezTo>
                          <a:pt x="6067" y="16638"/>
                          <a:pt x="6058" y="16629"/>
                          <a:pt x="6067" y="16629"/>
                        </a:cubicBezTo>
                        <a:cubicBezTo>
                          <a:pt x="6067" y="16629"/>
                          <a:pt x="6067" y="16629"/>
                          <a:pt x="6067" y="16620"/>
                        </a:cubicBezTo>
                        <a:cubicBezTo>
                          <a:pt x="6976" y="15933"/>
                          <a:pt x="7396" y="14979"/>
                          <a:pt x="7592" y="14247"/>
                        </a:cubicBezTo>
                        <a:close/>
                        <a:moveTo>
                          <a:pt x="1651" y="1"/>
                        </a:moveTo>
                        <a:cubicBezTo>
                          <a:pt x="741" y="1"/>
                          <a:pt x="0" y="741"/>
                          <a:pt x="0" y="1642"/>
                        </a:cubicBezTo>
                        <a:lnTo>
                          <a:pt x="0" y="13364"/>
                        </a:lnTo>
                        <a:cubicBezTo>
                          <a:pt x="0" y="13846"/>
                          <a:pt x="402" y="14247"/>
                          <a:pt x="892" y="14247"/>
                        </a:cubicBezTo>
                        <a:lnTo>
                          <a:pt x="7012" y="14247"/>
                        </a:lnTo>
                        <a:cubicBezTo>
                          <a:pt x="6825" y="14863"/>
                          <a:pt x="6459" y="15630"/>
                          <a:pt x="5728" y="16183"/>
                        </a:cubicBezTo>
                        <a:cubicBezTo>
                          <a:pt x="5531" y="16326"/>
                          <a:pt x="5460" y="16576"/>
                          <a:pt x="5531" y="16817"/>
                        </a:cubicBezTo>
                        <a:cubicBezTo>
                          <a:pt x="5612" y="17049"/>
                          <a:pt x="5826" y="17200"/>
                          <a:pt x="6075" y="17200"/>
                        </a:cubicBezTo>
                        <a:lnTo>
                          <a:pt x="12980" y="17200"/>
                        </a:lnTo>
                        <a:cubicBezTo>
                          <a:pt x="13230" y="17200"/>
                          <a:pt x="13435" y="17049"/>
                          <a:pt x="13516" y="16817"/>
                        </a:cubicBezTo>
                        <a:cubicBezTo>
                          <a:pt x="13596" y="16576"/>
                          <a:pt x="13525" y="16326"/>
                          <a:pt x="13319" y="16183"/>
                        </a:cubicBezTo>
                        <a:cubicBezTo>
                          <a:pt x="12597" y="15621"/>
                          <a:pt x="12231" y="14863"/>
                          <a:pt x="12044" y="14247"/>
                        </a:cubicBezTo>
                        <a:lnTo>
                          <a:pt x="15050" y="14247"/>
                        </a:lnTo>
                        <a:cubicBezTo>
                          <a:pt x="15202" y="14247"/>
                          <a:pt x="15327" y="14123"/>
                          <a:pt x="15327" y="13962"/>
                        </a:cubicBezTo>
                        <a:cubicBezTo>
                          <a:pt x="15327" y="13810"/>
                          <a:pt x="15202" y="13685"/>
                          <a:pt x="15050" y="13685"/>
                        </a:cubicBezTo>
                        <a:lnTo>
                          <a:pt x="892" y="13685"/>
                        </a:lnTo>
                        <a:cubicBezTo>
                          <a:pt x="705" y="13685"/>
                          <a:pt x="562" y="13543"/>
                          <a:pt x="562" y="13364"/>
                        </a:cubicBezTo>
                        <a:lnTo>
                          <a:pt x="562" y="11687"/>
                        </a:lnTo>
                        <a:lnTo>
                          <a:pt x="3488" y="11687"/>
                        </a:lnTo>
                        <a:cubicBezTo>
                          <a:pt x="3640" y="11687"/>
                          <a:pt x="3765" y="11562"/>
                          <a:pt x="3765" y="11402"/>
                        </a:cubicBezTo>
                        <a:cubicBezTo>
                          <a:pt x="3765" y="11250"/>
                          <a:pt x="3640" y="11125"/>
                          <a:pt x="3488" y="11125"/>
                        </a:cubicBezTo>
                        <a:lnTo>
                          <a:pt x="562" y="11125"/>
                        </a:lnTo>
                        <a:lnTo>
                          <a:pt x="562" y="1642"/>
                        </a:lnTo>
                        <a:cubicBezTo>
                          <a:pt x="562" y="1044"/>
                          <a:pt x="1053" y="554"/>
                          <a:pt x="1651" y="554"/>
                        </a:cubicBezTo>
                        <a:lnTo>
                          <a:pt x="11125" y="554"/>
                        </a:lnTo>
                        <a:cubicBezTo>
                          <a:pt x="11285" y="554"/>
                          <a:pt x="11410" y="429"/>
                          <a:pt x="11410" y="277"/>
                        </a:cubicBezTo>
                        <a:cubicBezTo>
                          <a:pt x="11410" y="125"/>
                          <a:pt x="11285" y="1"/>
                          <a:pt x="11125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746;p54">
                    <a:extLst>
                      <a:ext uri="{FF2B5EF4-FFF2-40B4-BE49-F238E27FC236}">
                        <a16:creationId xmlns:a16="http://schemas.microsoft.com/office/drawing/2014/main" id="{FA153EC3-E621-142B-8934-F6567451ADC6}"/>
                      </a:ext>
                    </a:extLst>
                  </p:cNvPr>
                  <p:cNvSpPr/>
                  <p:nvPr/>
                </p:nvSpPr>
                <p:spPr>
                  <a:xfrm>
                    <a:off x="2562725" y="3790725"/>
                    <a:ext cx="34800" cy="34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2" h="1393" extrusionOk="0">
                        <a:moveTo>
                          <a:pt x="696" y="562"/>
                        </a:moveTo>
                        <a:cubicBezTo>
                          <a:pt x="767" y="562"/>
                          <a:pt x="830" y="616"/>
                          <a:pt x="830" y="696"/>
                        </a:cubicBezTo>
                        <a:cubicBezTo>
                          <a:pt x="830" y="768"/>
                          <a:pt x="767" y="830"/>
                          <a:pt x="696" y="830"/>
                        </a:cubicBezTo>
                        <a:cubicBezTo>
                          <a:pt x="616" y="830"/>
                          <a:pt x="562" y="768"/>
                          <a:pt x="562" y="696"/>
                        </a:cubicBezTo>
                        <a:cubicBezTo>
                          <a:pt x="562" y="616"/>
                          <a:pt x="616" y="562"/>
                          <a:pt x="696" y="562"/>
                        </a:cubicBezTo>
                        <a:close/>
                        <a:moveTo>
                          <a:pt x="696" y="0"/>
                        </a:moveTo>
                        <a:cubicBezTo>
                          <a:pt x="312" y="0"/>
                          <a:pt x="0" y="313"/>
                          <a:pt x="0" y="696"/>
                        </a:cubicBezTo>
                        <a:cubicBezTo>
                          <a:pt x="0" y="1080"/>
                          <a:pt x="312" y="1392"/>
                          <a:pt x="696" y="1392"/>
                        </a:cubicBezTo>
                        <a:cubicBezTo>
                          <a:pt x="1080" y="1392"/>
                          <a:pt x="1392" y="1080"/>
                          <a:pt x="1392" y="696"/>
                        </a:cubicBezTo>
                        <a:cubicBezTo>
                          <a:pt x="1392" y="313"/>
                          <a:pt x="1080" y="0"/>
                          <a:pt x="69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747;p54">
                    <a:extLst>
                      <a:ext uri="{FF2B5EF4-FFF2-40B4-BE49-F238E27FC236}">
                        <a16:creationId xmlns:a16="http://schemas.microsoft.com/office/drawing/2014/main" id="{6E9FD85F-6510-B228-B39E-52D2162EA7E0}"/>
                      </a:ext>
                    </a:extLst>
                  </p:cNvPr>
                  <p:cNvSpPr/>
                  <p:nvPr/>
                </p:nvSpPr>
                <p:spPr>
                  <a:xfrm>
                    <a:off x="2398575" y="3536025"/>
                    <a:ext cx="275900" cy="4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6" h="1892" extrusionOk="0">
                        <a:moveTo>
                          <a:pt x="10473" y="563"/>
                        </a:moveTo>
                        <a:lnTo>
                          <a:pt x="10473" y="1339"/>
                        </a:lnTo>
                        <a:lnTo>
                          <a:pt x="553" y="1339"/>
                        </a:lnTo>
                        <a:lnTo>
                          <a:pt x="553" y="563"/>
                        </a:lnTo>
                        <a:close/>
                        <a:moveTo>
                          <a:pt x="277" y="1"/>
                        </a:moveTo>
                        <a:cubicBezTo>
                          <a:pt x="125" y="1"/>
                          <a:pt x="0" y="126"/>
                          <a:pt x="0" y="277"/>
                        </a:cubicBezTo>
                        <a:lnTo>
                          <a:pt x="0" y="1615"/>
                        </a:lnTo>
                        <a:cubicBezTo>
                          <a:pt x="0" y="1767"/>
                          <a:pt x="125" y="1892"/>
                          <a:pt x="277" y="1892"/>
                        </a:cubicBezTo>
                        <a:lnTo>
                          <a:pt x="10750" y="1892"/>
                        </a:lnTo>
                        <a:cubicBezTo>
                          <a:pt x="10911" y="1892"/>
                          <a:pt x="11036" y="1767"/>
                          <a:pt x="11036" y="1615"/>
                        </a:cubicBezTo>
                        <a:lnTo>
                          <a:pt x="11036" y="277"/>
                        </a:lnTo>
                        <a:cubicBezTo>
                          <a:pt x="11036" y="126"/>
                          <a:pt x="10911" y="1"/>
                          <a:pt x="1075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748;p54">
                    <a:extLst>
                      <a:ext uri="{FF2B5EF4-FFF2-40B4-BE49-F238E27FC236}">
                        <a16:creationId xmlns:a16="http://schemas.microsoft.com/office/drawing/2014/main" id="{B5682F91-0116-E0AA-E842-A90BB8774AB8}"/>
                      </a:ext>
                    </a:extLst>
                  </p:cNvPr>
                  <p:cNvSpPr/>
                  <p:nvPr/>
                </p:nvSpPr>
                <p:spPr>
                  <a:xfrm>
                    <a:off x="2688050" y="3536025"/>
                    <a:ext cx="13850" cy="4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4" h="1892" extrusionOk="0">
                        <a:moveTo>
                          <a:pt x="277" y="1"/>
                        </a:moveTo>
                        <a:cubicBezTo>
                          <a:pt x="126" y="1"/>
                          <a:pt x="1" y="126"/>
                          <a:pt x="1" y="277"/>
                        </a:cubicBezTo>
                        <a:lnTo>
                          <a:pt x="1" y="1615"/>
                        </a:lnTo>
                        <a:cubicBezTo>
                          <a:pt x="1" y="1767"/>
                          <a:pt x="126" y="1892"/>
                          <a:pt x="277" y="1892"/>
                        </a:cubicBezTo>
                        <a:cubicBezTo>
                          <a:pt x="429" y="1892"/>
                          <a:pt x="554" y="1767"/>
                          <a:pt x="554" y="1615"/>
                        </a:cubicBezTo>
                        <a:lnTo>
                          <a:pt x="554" y="277"/>
                        </a:lnTo>
                        <a:cubicBezTo>
                          <a:pt x="554" y="126"/>
                          <a:pt x="429" y="1"/>
                          <a:pt x="27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749;p54">
                    <a:extLst>
                      <a:ext uri="{FF2B5EF4-FFF2-40B4-BE49-F238E27FC236}">
                        <a16:creationId xmlns:a16="http://schemas.microsoft.com/office/drawing/2014/main" id="{B5BDAA69-1F81-1484-BAC0-18109157C221}"/>
                      </a:ext>
                    </a:extLst>
                  </p:cNvPr>
                  <p:cNvSpPr/>
                  <p:nvPr/>
                </p:nvSpPr>
                <p:spPr>
                  <a:xfrm>
                    <a:off x="2712600" y="3536025"/>
                    <a:ext cx="14075" cy="4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1892" extrusionOk="0">
                        <a:moveTo>
                          <a:pt x="277" y="1"/>
                        </a:moveTo>
                        <a:cubicBezTo>
                          <a:pt x="125" y="1"/>
                          <a:pt x="0" y="126"/>
                          <a:pt x="0" y="277"/>
                        </a:cubicBezTo>
                        <a:lnTo>
                          <a:pt x="0" y="1615"/>
                        </a:lnTo>
                        <a:cubicBezTo>
                          <a:pt x="0" y="1767"/>
                          <a:pt x="125" y="1892"/>
                          <a:pt x="277" y="1892"/>
                        </a:cubicBezTo>
                        <a:cubicBezTo>
                          <a:pt x="437" y="1892"/>
                          <a:pt x="562" y="1767"/>
                          <a:pt x="562" y="1615"/>
                        </a:cubicBezTo>
                        <a:lnTo>
                          <a:pt x="562" y="277"/>
                        </a:lnTo>
                        <a:cubicBezTo>
                          <a:pt x="562" y="126"/>
                          <a:pt x="437" y="1"/>
                          <a:pt x="27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750;p54">
                    <a:extLst>
                      <a:ext uri="{FF2B5EF4-FFF2-40B4-BE49-F238E27FC236}">
                        <a16:creationId xmlns:a16="http://schemas.microsoft.com/office/drawing/2014/main" id="{D70C451F-EF73-4F49-8E8D-781D0CAE29D4}"/>
                      </a:ext>
                    </a:extLst>
                  </p:cNvPr>
                  <p:cNvSpPr/>
                  <p:nvPr/>
                </p:nvSpPr>
                <p:spPr>
                  <a:xfrm>
                    <a:off x="2737350" y="3536025"/>
                    <a:ext cx="13850" cy="4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4" h="1892" extrusionOk="0">
                        <a:moveTo>
                          <a:pt x="277" y="1"/>
                        </a:moveTo>
                        <a:cubicBezTo>
                          <a:pt x="125" y="1"/>
                          <a:pt x="0" y="126"/>
                          <a:pt x="0" y="277"/>
                        </a:cubicBezTo>
                        <a:lnTo>
                          <a:pt x="0" y="1615"/>
                        </a:lnTo>
                        <a:cubicBezTo>
                          <a:pt x="0" y="1767"/>
                          <a:pt x="125" y="1892"/>
                          <a:pt x="277" y="1892"/>
                        </a:cubicBezTo>
                        <a:cubicBezTo>
                          <a:pt x="428" y="1892"/>
                          <a:pt x="553" y="1767"/>
                          <a:pt x="553" y="1615"/>
                        </a:cubicBezTo>
                        <a:lnTo>
                          <a:pt x="553" y="277"/>
                        </a:lnTo>
                        <a:cubicBezTo>
                          <a:pt x="553" y="126"/>
                          <a:pt x="428" y="1"/>
                          <a:pt x="27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751;p54">
                    <a:extLst>
                      <a:ext uri="{FF2B5EF4-FFF2-40B4-BE49-F238E27FC236}">
                        <a16:creationId xmlns:a16="http://schemas.microsoft.com/office/drawing/2014/main" id="{7FE4CF32-3E8F-D09E-2811-0845A794E9BB}"/>
                      </a:ext>
                    </a:extLst>
                  </p:cNvPr>
                  <p:cNvSpPr/>
                  <p:nvPr/>
                </p:nvSpPr>
                <p:spPr>
                  <a:xfrm>
                    <a:off x="2475300" y="3699050"/>
                    <a:ext cx="275900" cy="3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6" h="1536" extrusionOk="0">
                        <a:moveTo>
                          <a:pt x="10482" y="554"/>
                        </a:moveTo>
                        <a:lnTo>
                          <a:pt x="10482" y="973"/>
                        </a:lnTo>
                        <a:lnTo>
                          <a:pt x="562" y="973"/>
                        </a:lnTo>
                        <a:lnTo>
                          <a:pt x="562" y="554"/>
                        </a:lnTo>
                        <a:close/>
                        <a:moveTo>
                          <a:pt x="285" y="1"/>
                        </a:moveTo>
                        <a:cubicBezTo>
                          <a:pt x="125" y="1"/>
                          <a:pt x="0" y="126"/>
                          <a:pt x="0" y="277"/>
                        </a:cubicBezTo>
                        <a:lnTo>
                          <a:pt x="0" y="1250"/>
                        </a:lnTo>
                        <a:cubicBezTo>
                          <a:pt x="0" y="1410"/>
                          <a:pt x="125" y="1535"/>
                          <a:pt x="285" y="1535"/>
                        </a:cubicBezTo>
                        <a:lnTo>
                          <a:pt x="10759" y="1535"/>
                        </a:lnTo>
                        <a:cubicBezTo>
                          <a:pt x="10910" y="1535"/>
                          <a:pt x="11035" y="1410"/>
                          <a:pt x="11035" y="1250"/>
                        </a:cubicBezTo>
                        <a:lnTo>
                          <a:pt x="11035" y="277"/>
                        </a:lnTo>
                        <a:cubicBezTo>
                          <a:pt x="11035" y="126"/>
                          <a:pt x="10910" y="1"/>
                          <a:pt x="10759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" name="Google Shape;752;p54">
                    <a:extLst>
                      <a:ext uri="{FF2B5EF4-FFF2-40B4-BE49-F238E27FC236}">
                        <a16:creationId xmlns:a16="http://schemas.microsoft.com/office/drawing/2014/main" id="{0778075E-A2A8-C46A-A5C1-9757E0DA9440}"/>
                      </a:ext>
                    </a:extLst>
                  </p:cNvPr>
                  <p:cNvSpPr/>
                  <p:nvPr/>
                </p:nvSpPr>
                <p:spPr>
                  <a:xfrm>
                    <a:off x="2447850" y="3699050"/>
                    <a:ext cx="14075" cy="3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1536" extrusionOk="0">
                        <a:moveTo>
                          <a:pt x="277" y="1"/>
                        </a:moveTo>
                        <a:cubicBezTo>
                          <a:pt x="126" y="1"/>
                          <a:pt x="1" y="126"/>
                          <a:pt x="1" y="277"/>
                        </a:cubicBezTo>
                        <a:lnTo>
                          <a:pt x="1" y="1250"/>
                        </a:lnTo>
                        <a:cubicBezTo>
                          <a:pt x="1" y="1410"/>
                          <a:pt x="126" y="1535"/>
                          <a:pt x="277" y="1535"/>
                        </a:cubicBezTo>
                        <a:cubicBezTo>
                          <a:pt x="438" y="1535"/>
                          <a:pt x="563" y="1410"/>
                          <a:pt x="563" y="1250"/>
                        </a:cubicBezTo>
                        <a:lnTo>
                          <a:pt x="563" y="277"/>
                        </a:lnTo>
                        <a:cubicBezTo>
                          <a:pt x="563" y="126"/>
                          <a:pt x="438" y="1"/>
                          <a:pt x="27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753;p54">
                    <a:extLst>
                      <a:ext uri="{FF2B5EF4-FFF2-40B4-BE49-F238E27FC236}">
                        <a16:creationId xmlns:a16="http://schemas.microsoft.com/office/drawing/2014/main" id="{1D77EEAA-1188-56C3-F19E-7844260DE0EE}"/>
                      </a:ext>
                    </a:extLst>
                  </p:cNvPr>
                  <p:cNvSpPr/>
                  <p:nvPr/>
                </p:nvSpPr>
                <p:spPr>
                  <a:xfrm>
                    <a:off x="2423100" y="3699050"/>
                    <a:ext cx="14075" cy="3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1536" extrusionOk="0">
                        <a:moveTo>
                          <a:pt x="286" y="1"/>
                        </a:moveTo>
                        <a:cubicBezTo>
                          <a:pt x="125" y="1"/>
                          <a:pt x="0" y="126"/>
                          <a:pt x="0" y="277"/>
                        </a:cubicBezTo>
                        <a:lnTo>
                          <a:pt x="0" y="1250"/>
                        </a:lnTo>
                        <a:cubicBezTo>
                          <a:pt x="0" y="1410"/>
                          <a:pt x="125" y="1535"/>
                          <a:pt x="286" y="1535"/>
                        </a:cubicBezTo>
                        <a:cubicBezTo>
                          <a:pt x="438" y="1535"/>
                          <a:pt x="563" y="1410"/>
                          <a:pt x="563" y="1250"/>
                        </a:cubicBezTo>
                        <a:lnTo>
                          <a:pt x="563" y="277"/>
                        </a:lnTo>
                        <a:cubicBezTo>
                          <a:pt x="563" y="126"/>
                          <a:pt x="438" y="1"/>
                          <a:pt x="286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" name="Google Shape;754;p54">
                    <a:extLst>
                      <a:ext uri="{FF2B5EF4-FFF2-40B4-BE49-F238E27FC236}">
                        <a16:creationId xmlns:a16="http://schemas.microsoft.com/office/drawing/2014/main" id="{CCE3B87B-0628-FC03-5023-A64AD2E85D8B}"/>
                      </a:ext>
                    </a:extLst>
                  </p:cNvPr>
                  <p:cNvSpPr/>
                  <p:nvPr/>
                </p:nvSpPr>
                <p:spPr>
                  <a:xfrm>
                    <a:off x="2398575" y="3699050"/>
                    <a:ext cx="13850" cy="3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4" h="1536" extrusionOk="0">
                        <a:moveTo>
                          <a:pt x="277" y="1"/>
                        </a:moveTo>
                        <a:cubicBezTo>
                          <a:pt x="125" y="1"/>
                          <a:pt x="0" y="126"/>
                          <a:pt x="0" y="277"/>
                        </a:cubicBezTo>
                        <a:lnTo>
                          <a:pt x="0" y="1250"/>
                        </a:lnTo>
                        <a:cubicBezTo>
                          <a:pt x="0" y="1410"/>
                          <a:pt x="125" y="1535"/>
                          <a:pt x="277" y="1535"/>
                        </a:cubicBezTo>
                        <a:cubicBezTo>
                          <a:pt x="428" y="1535"/>
                          <a:pt x="553" y="1410"/>
                          <a:pt x="553" y="1250"/>
                        </a:cubicBezTo>
                        <a:lnTo>
                          <a:pt x="553" y="277"/>
                        </a:lnTo>
                        <a:cubicBezTo>
                          <a:pt x="553" y="126"/>
                          <a:pt x="428" y="1"/>
                          <a:pt x="27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755;p54">
                    <a:extLst>
                      <a:ext uri="{FF2B5EF4-FFF2-40B4-BE49-F238E27FC236}">
                        <a16:creationId xmlns:a16="http://schemas.microsoft.com/office/drawing/2014/main" id="{09A2F089-A061-00B7-32E3-9108FC929711}"/>
                      </a:ext>
                    </a:extLst>
                  </p:cNvPr>
                  <p:cNvSpPr/>
                  <p:nvPr/>
                </p:nvSpPr>
                <p:spPr>
                  <a:xfrm>
                    <a:off x="2501600" y="3609425"/>
                    <a:ext cx="32150" cy="6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6" h="2534" extrusionOk="0">
                        <a:moveTo>
                          <a:pt x="970" y="1"/>
                        </a:moveTo>
                        <a:cubicBezTo>
                          <a:pt x="856" y="1"/>
                          <a:pt x="748" y="75"/>
                          <a:pt x="705" y="187"/>
                        </a:cubicBezTo>
                        <a:lnTo>
                          <a:pt x="670" y="312"/>
                        </a:lnTo>
                        <a:cubicBezTo>
                          <a:pt x="447" y="945"/>
                          <a:pt x="233" y="1543"/>
                          <a:pt x="45" y="2176"/>
                        </a:cubicBezTo>
                        <a:cubicBezTo>
                          <a:pt x="1" y="2319"/>
                          <a:pt x="81" y="2480"/>
                          <a:pt x="233" y="2524"/>
                        </a:cubicBezTo>
                        <a:cubicBezTo>
                          <a:pt x="259" y="2533"/>
                          <a:pt x="286" y="2533"/>
                          <a:pt x="313" y="2533"/>
                        </a:cubicBezTo>
                        <a:cubicBezTo>
                          <a:pt x="429" y="2533"/>
                          <a:pt x="545" y="2453"/>
                          <a:pt x="581" y="2337"/>
                        </a:cubicBezTo>
                        <a:cubicBezTo>
                          <a:pt x="768" y="1712"/>
                          <a:pt x="973" y="1124"/>
                          <a:pt x="1196" y="490"/>
                        </a:cubicBezTo>
                        <a:lnTo>
                          <a:pt x="1232" y="374"/>
                        </a:lnTo>
                        <a:cubicBezTo>
                          <a:pt x="1285" y="223"/>
                          <a:pt x="1205" y="71"/>
                          <a:pt x="1062" y="17"/>
                        </a:cubicBezTo>
                        <a:cubicBezTo>
                          <a:pt x="1032" y="6"/>
                          <a:pt x="1001" y="1"/>
                          <a:pt x="97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756;p54">
                    <a:extLst>
                      <a:ext uri="{FF2B5EF4-FFF2-40B4-BE49-F238E27FC236}">
                        <a16:creationId xmlns:a16="http://schemas.microsoft.com/office/drawing/2014/main" id="{A628C5F9-DC6D-886F-1C6E-3EC4C051154D}"/>
                      </a:ext>
                    </a:extLst>
                  </p:cNvPr>
                  <p:cNvSpPr/>
                  <p:nvPr/>
                </p:nvSpPr>
                <p:spPr>
                  <a:xfrm>
                    <a:off x="2460800" y="3609325"/>
                    <a:ext cx="44175" cy="62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7" h="2519" extrusionOk="0">
                        <a:moveTo>
                          <a:pt x="313" y="0"/>
                        </a:moveTo>
                        <a:cubicBezTo>
                          <a:pt x="286" y="0"/>
                          <a:pt x="259" y="4"/>
                          <a:pt x="232" y="13"/>
                        </a:cubicBezTo>
                        <a:cubicBezTo>
                          <a:pt x="80" y="57"/>
                          <a:pt x="0" y="218"/>
                          <a:pt x="45" y="360"/>
                        </a:cubicBezTo>
                        <a:cubicBezTo>
                          <a:pt x="143" y="673"/>
                          <a:pt x="250" y="985"/>
                          <a:pt x="357" y="1288"/>
                        </a:cubicBezTo>
                        <a:cubicBezTo>
                          <a:pt x="342" y="1248"/>
                          <a:pt x="327" y="1211"/>
                          <a:pt x="326" y="1211"/>
                        </a:cubicBezTo>
                        <a:lnTo>
                          <a:pt x="326" y="1211"/>
                        </a:lnTo>
                        <a:cubicBezTo>
                          <a:pt x="325" y="1211"/>
                          <a:pt x="333" y="1234"/>
                          <a:pt x="357" y="1297"/>
                        </a:cubicBezTo>
                        <a:cubicBezTo>
                          <a:pt x="473" y="1627"/>
                          <a:pt x="598" y="1975"/>
                          <a:pt x="696" y="2314"/>
                        </a:cubicBezTo>
                        <a:cubicBezTo>
                          <a:pt x="733" y="2449"/>
                          <a:pt x="851" y="2519"/>
                          <a:pt x="968" y="2519"/>
                        </a:cubicBezTo>
                        <a:cubicBezTo>
                          <a:pt x="1076" y="2519"/>
                          <a:pt x="1184" y="2460"/>
                          <a:pt x="1231" y="2341"/>
                        </a:cubicBezTo>
                        <a:cubicBezTo>
                          <a:pt x="1329" y="2064"/>
                          <a:pt x="1419" y="1806"/>
                          <a:pt x="1490" y="1556"/>
                        </a:cubicBezTo>
                        <a:cubicBezTo>
                          <a:pt x="1561" y="1324"/>
                          <a:pt x="1633" y="1110"/>
                          <a:pt x="1713" y="887"/>
                        </a:cubicBezTo>
                        <a:cubicBezTo>
                          <a:pt x="1767" y="744"/>
                          <a:pt x="1695" y="584"/>
                          <a:pt x="1552" y="530"/>
                        </a:cubicBezTo>
                        <a:cubicBezTo>
                          <a:pt x="1518" y="518"/>
                          <a:pt x="1484" y="512"/>
                          <a:pt x="1450" y="512"/>
                        </a:cubicBezTo>
                        <a:cubicBezTo>
                          <a:pt x="1334" y="512"/>
                          <a:pt x="1228" y="580"/>
                          <a:pt x="1187" y="691"/>
                        </a:cubicBezTo>
                        <a:cubicBezTo>
                          <a:pt x="1106" y="923"/>
                          <a:pt x="1035" y="1146"/>
                          <a:pt x="973" y="1351"/>
                        </a:cubicBezTo>
                        <a:cubicBezTo>
                          <a:pt x="946" y="1270"/>
                          <a:pt x="910" y="1190"/>
                          <a:pt x="883" y="1110"/>
                        </a:cubicBezTo>
                        <a:cubicBezTo>
                          <a:pt x="776" y="807"/>
                          <a:pt x="669" y="503"/>
                          <a:pt x="580" y="200"/>
                        </a:cubicBezTo>
                        <a:cubicBezTo>
                          <a:pt x="544" y="76"/>
                          <a:pt x="431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757;p54">
                    <a:extLst>
                      <a:ext uri="{FF2B5EF4-FFF2-40B4-BE49-F238E27FC236}">
                        <a16:creationId xmlns:a16="http://schemas.microsoft.com/office/drawing/2014/main" id="{C6A9CFA2-9F44-53FC-F81D-51D1879F3B3B}"/>
                      </a:ext>
                    </a:extLst>
                  </p:cNvPr>
                  <p:cNvSpPr/>
                  <p:nvPr/>
                </p:nvSpPr>
                <p:spPr>
                  <a:xfrm>
                    <a:off x="2584575" y="3609425"/>
                    <a:ext cx="32125" cy="6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2534" extrusionOk="0">
                        <a:moveTo>
                          <a:pt x="966" y="1"/>
                        </a:moveTo>
                        <a:cubicBezTo>
                          <a:pt x="850" y="1"/>
                          <a:pt x="747" y="75"/>
                          <a:pt x="705" y="187"/>
                        </a:cubicBezTo>
                        <a:lnTo>
                          <a:pt x="660" y="312"/>
                        </a:lnTo>
                        <a:cubicBezTo>
                          <a:pt x="437" y="945"/>
                          <a:pt x="232" y="1543"/>
                          <a:pt x="36" y="2176"/>
                        </a:cubicBezTo>
                        <a:cubicBezTo>
                          <a:pt x="0" y="2319"/>
                          <a:pt x="81" y="2480"/>
                          <a:pt x="223" y="2524"/>
                        </a:cubicBezTo>
                        <a:cubicBezTo>
                          <a:pt x="250" y="2533"/>
                          <a:pt x="277" y="2533"/>
                          <a:pt x="304" y="2533"/>
                        </a:cubicBezTo>
                        <a:cubicBezTo>
                          <a:pt x="429" y="2533"/>
                          <a:pt x="536" y="2453"/>
                          <a:pt x="571" y="2337"/>
                        </a:cubicBezTo>
                        <a:cubicBezTo>
                          <a:pt x="759" y="1712"/>
                          <a:pt x="973" y="1124"/>
                          <a:pt x="1187" y="490"/>
                        </a:cubicBezTo>
                        <a:lnTo>
                          <a:pt x="1231" y="374"/>
                        </a:lnTo>
                        <a:cubicBezTo>
                          <a:pt x="1285" y="223"/>
                          <a:pt x="1205" y="71"/>
                          <a:pt x="1062" y="17"/>
                        </a:cubicBezTo>
                        <a:cubicBezTo>
                          <a:pt x="1030" y="6"/>
                          <a:pt x="998" y="1"/>
                          <a:pt x="966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758;p54">
                    <a:extLst>
                      <a:ext uri="{FF2B5EF4-FFF2-40B4-BE49-F238E27FC236}">
                        <a16:creationId xmlns:a16="http://schemas.microsoft.com/office/drawing/2014/main" id="{4D91346A-AFC0-264A-6985-7B519064F288}"/>
                      </a:ext>
                    </a:extLst>
                  </p:cNvPr>
                  <p:cNvSpPr/>
                  <p:nvPr/>
                </p:nvSpPr>
                <p:spPr>
                  <a:xfrm>
                    <a:off x="2543750" y="3609325"/>
                    <a:ext cx="44200" cy="62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2519" extrusionOk="0">
                        <a:moveTo>
                          <a:pt x="1503" y="513"/>
                        </a:moveTo>
                        <a:cubicBezTo>
                          <a:pt x="1501" y="513"/>
                          <a:pt x="1512" y="518"/>
                          <a:pt x="1544" y="530"/>
                        </a:cubicBezTo>
                        <a:cubicBezTo>
                          <a:pt x="1525" y="520"/>
                          <a:pt x="1505" y="513"/>
                          <a:pt x="1503" y="513"/>
                        </a:cubicBezTo>
                        <a:close/>
                        <a:moveTo>
                          <a:pt x="308" y="0"/>
                        </a:moveTo>
                        <a:cubicBezTo>
                          <a:pt x="280" y="0"/>
                          <a:pt x="252" y="4"/>
                          <a:pt x="224" y="13"/>
                        </a:cubicBezTo>
                        <a:cubicBezTo>
                          <a:pt x="81" y="57"/>
                          <a:pt x="1" y="218"/>
                          <a:pt x="45" y="360"/>
                        </a:cubicBezTo>
                        <a:cubicBezTo>
                          <a:pt x="135" y="673"/>
                          <a:pt x="251" y="994"/>
                          <a:pt x="358" y="1297"/>
                        </a:cubicBezTo>
                        <a:cubicBezTo>
                          <a:pt x="474" y="1627"/>
                          <a:pt x="598" y="1975"/>
                          <a:pt x="697" y="2314"/>
                        </a:cubicBezTo>
                        <a:cubicBezTo>
                          <a:pt x="734" y="2449"/>
                          <a:pt x="851" y="2519"/>
                          <a:pt x="968" y="2519"/>
                        </a:cubicBezTo>
                        <a:cubicBezTo>
                          <a:pt x="1074" y="2519"/>
                          <a:pt x="1180" y="2460"/>
                          <a:pt x="1223" y="2341"/>
                        </a:cubicBezTo>
                        <a:cubicBezTo>
                          <a:pt x="1330" y="2064"/>
                          <a:pt x="1410" y="1806"/>
                          <a:pt x="1491" y="1556"/>
                        </a:cubicBezTo>
                        <a:cubicBezTo>
                          <a:pt x="1562" y="1324"/>
                          <a:pt x="1633" y="1110"/>
                          <a:pt x="1714" y="887"/>
                        </a:cubicBezTo>
                        <a:cubicBezTo>
                          <a:pt x="1767" y="744"/>
                          <a:pt x="1687" y="584"/>
                          <a:pt x="1544" y="530"/>
                        </a:cubicBezTo>
                        <a:lnTo>
                          <a:pt x="1544" y="530"/>
                        </a:lnTo>
                        <a:cubicBezTo>
                          <a:pt x="1572" y="540"/>
                          <a:pt x="1584" y="544"/>
                          <a:pt x="1585" y="544"/>
                        </a:cubicBezTo>
                        <a:cubicBezTo>
                          <a:pt x="1587" y="544"/>
                          <a:pt x="1566" y="535"/>
                          <a:pt x="1544" y="530"/>
                        </a:cubicBezTo>
                        <a:lnTo>
                          <a:pt x="1544" y="530"/>
                        </a:lnTo>
                        <a:cubicBezTo>
                          <a:pt x="1544" y="530"/>
                          <a:pt x="1544" y="530"/>
                          <a:pt x="1544" y="530"/>
                        </a:cubicBezTo>
                        <a:cubicBezTo>
                          <a:pt x="1512" y="518"/>
                          <a:pt x="1479" y="512"/>
                          <a:pt x="1446" y="512"/>
                        </a:cubicBezTo>
                        <a:cubicBezTo>
                          <a:pt x="1334" y="512"/>
                          <a:pt x="1229" y="580"/>
                          <a:pt x="1187" y="691"/>
                        </a:cubicBezTo>
                        <a:cubicBezTo>
                          <a:pt x="1107" y="923"/>
                          <a:pt x="1036" y="1146"/>
                          <a:pt x="964" y="1351"/>
                        </a:cubicBezTo>
                        <a:cubicBezTo>
                          <a:pt x="937" y="1270"/>
                          <a:pt x="911" y="1190"/>
                          <a:pt x="884" y="1110"/>
                        </a:cubicBezTo>
                        <a:cubicBezTo>
                          <a:pt x="777" y="807"/>
                          <a:pt x="670" y="503"/>
                          <a:pt x="572" y="200"/>
                        </a:cubicBezTo>
                        <a:cubicBezTo>
                          <a:pt x="535" y="76"/>
                          <a:pt x="428" y="0"/>
                          <a:pt x="30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759;p54">
                    <a:extLst>
                      <a:ext uri="{FF2B5EF4-FFF2-40B4-BE49-F238E27FC236}">
                        <a16:creationId xmlns:a16="http://schemas.microsoft.com/office/drawing/2014/main" id="{F7E3E7C9-8507-E8EB-1524-CDEBE9E587B2}"/>
                      </a:ext>
                    </a:extLst>
                  </p:cNvPr>
                  <p:cNvSpPr/>
                  <p:nvPr/>
                </p:nvSpPr>
                <p:spPr>
                  <a:xfrm>
                    <a:off x="2667325" y="3609425"/>
                    <a:ext cx="32125" cy="6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2534" extrusionOk="0">
                        <a:moveTo>
                          <a:pt x="970" y="1"/>
                        </a:moveTo>
                        <a:cubicBezTo>
                          <a:pt x="856" y="1"/>
                          <a:pt x="747" y="75"/>
                          <a:pt x="705" y="187"/>
                        </a:cubicBezTo>
                        <a:lnTo>
                          <a:pt x="669" y="312"/>
                        </a:lnTo>
                        <a:cubicBezTo>
                          <a:pt x="446" y="945"/>
                          <a:pt x="241" y="1543"/>
                          <a:pt x="45" y="2176"/>
                        </a:cubicBezTo>
                        <a:cubicBezTo>
                          <a:pt x="0" y="2319"/>
                          <a:pt x="80" y="2480"/>
                          <a:pt x="232" y="2524"/>
                        </a:cubicBezTo>
                        <a:cubicBezTo>
                          <a:pt x="259" y="2533"/>
                          <a:pt x="286" y="2533"/>
                          <a:pt x="312" y="2533"/>
                        </a:cubicBezTo>
                        <a:cubicBezTo>
                          <a:pt x="437" y="2533"/>
                          <a:pt x="544" y="2453"/>
                          <a:pt x="580" y="2337"/>
                        </a:cubicBezTo>
                        <a:cubicBezTo>
                          <a:pt x="767" y="1712"/>
                          <a:pt x="972" y="1124"/>
                          <a:pt x="1195" y="490"/>
                        </a:cubicBezTo>
                        <a:lnTo>
                          <a:pt x="1240" y="374"/>
                        </a:lnTo>
                        <a:cubicBezTo>
                          <a:pt x="1285" y="223"/>
                          <a:pt x="1213" y="71"/>
                          <a:pt x="1062" y="17"/>
                        </a:cubicBezTo>
                        <a:cubicBezTo>
                          <a:pt x="1031" y="6"/>
                          <a:pt x="1000" y="1"/>
                          <a:pt x="97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760;p54">
                    <a:extLst>
                      <a:ext uri="{FF2B5EF4-FFF2-40B4-BE49-F238E27FC236}">
                        <a16:creationId xmlns:a16="http://schemas.microsoft.com/office/drawing/2014/main" id="{620F5C3E-54CC-DE98-A9C5-0EB0B2B38ACC}"/>
                      </a:ext>
                    </a:extLst>
                  </p:cNvPr>
                  <p:cNvSpPr/>
                  <p:nvPr/>
                </p:nvSpPr>
                <p:spPr>
                  <a:xfrm>
                    <a:off x="2650150" y="3672300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extrusionOk="0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761;p54">
                    <a:extLst>
                      <a:ext uri="{FF2B5EF4-FFF2-40B4-BE49-F238E27FC236}">
                        <a16:creationId xmlns:a16="http://schemas.microsoft.com/office/drawing/2014/main" id="{7D41822D-8C74-8F48-C164-BC5D9A94BE3B}"/>
                      </a:ext>
                    </a:extLst>
                  </p:cNvPr>
                  <p:cNvSpPr/>
                  <p:nvPr/>
                </p:nvSpPr>
                <p:spPr>
                  <a:xfrm>
                    <a:off x="2650150" y="3672300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extrusionOk="0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762;p54">
                    <a:extLst>
                      <a:ext uri="{FF2B5EF4-FFF2-40B4-BE49-F238E27FC236}">
                        <a16:creationId xmlns:a16="http://schemas.microsoft.com/office/drawing/2014/main" id="{CBD89F1F-6E0D-A90F-79EE-C9628602B67D}"/>
                      </a:ext>
                    </a:extLst>
                  </p:cNvPr>
                  <p:cNvSpPr/>
                  <p:nvPr/>
                </p:nvSpPr>
                <p:spPr>
                  <a:xfrm>
                    <a:off x="2649700" y="3672300"/>
                    <a:ext cx="47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" h="1" extrusionOk="0">
                        <a:moveTo>
                          <a:pt x="18" y="0"/>
                        </a:moveTo>
                        <a:cubicBezTo>
                          <a:pt x="9" y="0"/>
                          <a:pt x="0" y="0"/>
                          <a:pt x="0" y="0"/>
                        </a:cubicBezTo>
                        <a:cubicBezTo>
                          <a:pt x="0" y="0"/>
                          <a:pt x="9" y="0"/>
                          <a:pt x="1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763;p54">
                    <a:extLst>
                      <a:ext uri="{FF2B5EF4-FFF2-40B4-BE49-F238E27FC236}">
                        <a16:creationId xmlns:a16="http://schemas.microsoft.com/office/drawing/2014/main" id="{AE43EDE8-7549-583B-DBAD-980A6F54CABE}"/>
                      </a:ext>
                    </a:extLst>
                  </p:cNvPr>
                  <p:cNvSpPr/>
                  <p:nvPr/>
                </p:nvSpPr>
                <p:spPr>
                  <a:xfrm>
                    <a:off x="2626500" y="3609325"/>
                    <a:ext cx="44175" cy="63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7" h="2520" extrusionOk="0">
                        <a:moveTo>
                          <a:pt x="313" y="0"/>
                        </a:moveTo>
                        <a:cubicBezTo>
                          <a:pt x="286" y="0"/>
                          <a:pt x="259" y="4"/>
                          <a:pt x="232" y="13"/>
                        </a:cubicBezTo>
                        <a:cubicBezTo>
                          <a:pt x="81" y="57"/>
                          <a:pt x="0" y="218"/>
                          <a:pt x="45" y="360"/>
                        </a:cubicBezTo>
                        <a:cubicBezTo>
                          <a:pt x="143" y="673"/>
                          <a:pt x="250" y="994"/>
                          <a:pt x="357" y="1297"/>
                        </a:cubicBezTo>
                        <a:cubicBezTo>
                          <a:pt x="482" y="1627"/>
                          <a:pt x="598" y="1975"/>
                          <a:pt x="696" y="2314"/>
                        </a:cubicBezTo>
                        <a:cubicBezTo>
                          <a:pt x="732" y="2430"/>
                          <a:pt x="830" y="2510"/>
                          <a:pt x="946" y="2519"/>
                        </a:cubicBezTo>
                        <a:cubicBezTo>
                          <a:pt x="1071" y="2519"/>
                          <a:pt x="1187" y="2466"/>
                          <a:pt x="1232" y="2341"/>
                        </a:cubicBezTo>
                        <a:cubicBezTo>
                          <a:pt x="1339" y="2064"/>
                          <a:pt x="1419" y="1806"/>
                          <a:pt x="1499" y="1556"/>
                        </a:cubicBezTo>
                        <a:cubicBezTo>
                          <a:pt x="1571" y="1324"/>
                          <a:pt x="1633" y="1110"/>
                          <a:pt x="1713" y="887"/>
                        </a:cubicBezTo>
                        <a:cubicBezTo>
                          <a:pt x="1767" y="744"/>
                          <a:pt x="1695" y="584"/>
                          <a:pt x="1553" y="530"/>
                        </a:cubicBezTo>
                        <a:cubicBezTo>
                          <a:pt x="1521" y="518"/>
                          <a:pt x="1488" y="512"/>
                          <a:pt x="1455" y="512"/>
                        </a:cubicBezTo>
                        <a:cubicBezTo>
                          <a:pt x="1343" y="512"/>
                          <a:pt x="1237" y="580"/>
                          <a:pt x="1196" y="691"/>
                        </a:cubicBezTo>
                        <a:cubicBezTo>
                          <a:pt x="1107" y="923"/>
                          <a:pt x="1044" y="1146"/>
                          <a:pt x="973" y="1351"/>
                        </a:cubicBezTo>
                        <a:cubicBezTo>
                          <a:pt x="946" y="1270"/>
                          <a:pt x="919" y="1190"/>
                          <a:pt x="884" y="1110"/>
                        </a:cubicBezTo>
                        <a:cubicBezTo>
                          <a:pt x="786" y="807"/>
                          <a:pt x="670" y="503"/>
                          <a:pt x="580" y="200"/>
                        </a:cubicBezTo>
                        <a:cubicBezTo>
                          <a:pt x="544" y="76"/>
                          <a:pt x="431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764" name="Google Shape;764;p54"/>
          <p:cNvSpPr/>
          <p:nvPr/>
        </p:nvSpPr>
        <p:spPr>
          <a:xfrm>
            <a:off x="2625825" y="998251"/>
            <a:ext cx="1895990" cy="108986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771" name="Google Shape;771;p54"/>
          <p:cNvSpPr txBox="1">
            <a:spLocks noGrp="1"/>
          </p:cNvSpPr>
          <p:nvPr>
            <p:ph type="title" idx="8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Next Goals</a:t>
            </a:r>
            <a:endParaRPr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579B6BA-3CF4-376E-B9BD-118707892553}"/>
              </a:ext>
            </a:extLst>
          </p:cNvPr>
          <p:cNvGrpSpPr/>
          <p:nvPr/>
        </p:nvGrpSpPr>
        <p:grpSpPr>
          <a:xfrm rot="1249764">
            <a:off x="2344141" y="4454376"/>
            <a:ext cx="2392766" cy="733718"/>
            <a:chOff x="692271" y="1789206"/>
            <a:chExt cx="2392766" cy="73371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B305851-8C0F-8B7C-7C7D-1A7D3EF3F2E2}"/>
                </a:ext>
              </a:extLst>
            </p:cNvPr>
            <p:cNvGrpSpPr/>
            <p:nvPr/>
          </p:nvGrpSpPr>
          <p:grpSpPr>
            <a:xfrm rot="540638">
              <a:off x="2398254" y="1836339"/>
              <a:ext cx="686783" cy="686585"/>
              <a:chOff x="6944040" y="1363356"/>
              <a:chExt cx="1041300" cy="1041000"/>
            </a:xfrm>
          </p:grpSpPr>
          <p:sp>
            <p:nvSpPr>
              <p:cNvPr id="699" name="Google Shape;699;p54"/>
              <p:cNvSpPr/>
              <p:nvPr/>
            </p:nvSpPr>
            <p:spPr>
              <a:xfrm>
                <a:off x="6944040" y="1363356"/>
                <a:ext cx="1041300" cy="1041000"/>
              </a:xfrm>
              <a:prstGeom prst="decagon">
                <a:avLst>
                  <a:gd name="vf" fmla="val 105146"/>
                </a:avLst>
              </a:prstGeom>
              <a:solidFill>
                <a:srgbClr val="95FF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0" name="Google Shape;700;p54"/>
              <p:cNvGrpSpPr/>
              <p:nvPr/>
            </p:nvGrpSpPr>
            <p:grpSpPr>
              <a:xfrm rot="419058">
                <a:off x="7207476" y="1696538"/>
                <a:ext cx="497935" cy="449984"/>
                <a:chOff x="5319875" y="3747350"/>
                <a:chExt cx="497925" cy="449975"/>
              </a:xfrm>
            </p:grpSpPr>
            <p:grpSp>
              <p:nvGrpSpPr>
                <p:cNvPr id="701" name="Google Shape;701;p54"/>
                <p:cNvGrpSpPr/>
                <p:nvPr/>
              </p:nvGrpSpPr>
              <p:grpSpPr>
                <a:xfrm>
                  <a:off x="5330475" y="3773100"/>
                  <a:ext cx="487325" cy="424225"/>
                  <a:chOff x="5330475" y="3773100"/>
                  <a:chExt cx="487325" cy="424225"/>
                </a:xfrm>
              </p:grpSpPr>
              <p:sp>
                <p:nvSpPr>
                  <p:cNvPr id="702" name="Google Shape;702;p54"/>
                  <p:cNvSpPr/>
                  <p:nvPr/>
                </p:nvSpPr>
                <p:spPr>
                  <a:xfrm>
                    <a:off x="5330475" y="3773100"/>
                    <a:ext cx="166625" cy="422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65" h="16889" extrusionOk="0">
                        <a:moveTo>
                          <a:pt x="393" y="1"/>
                        </a:moveTo>
                        <a:cubicBezTo>
                          <a:pt x="179" y="1"/>
                          <a:pt x="0" y="179"/>
                          <a:pt x="0" y="393"/>
                        </a:cubicBezTo>
                        <a:lnTo>
                          <a:pt x="0" y="16496"/>
                        </a:lnTo>
                        <a:cubicBezTo>
                          <a:pt x="0" y="16710"/>
                          <a:pt x="179" y="16888"/>
                          <a:pt x="393" y="16888"/>
                        </a:cubicBezTo>
                        <a:lnTo>
                          <a:pt x="6272" y="16888"/>
                        </a:lnTo>
                        <a:cubicBezTo>
                          <a:pt x="6486" y="16888"/>
                          <a:pt x="6664" y="16710"/>
                          <a:pt x="6664" y="16496"/>
                        </a:cubicBezTo>
                        <a:lnTo>
                          <a:pt x="6664" y="393"/>
                        </a:lnTo>
                        <a:cubicBezTo>
                          <a:pt x="6664" y="179"/>
                          <a:pt x="6486" y="1"/>
                          <a:pt x="627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3" name="Google Shape;703;p54"/>
                  <p:cNvSpPr/>
                  <p:nvPr/>
                </p:nvSpPr>
                <p:spPr>
                  <a:xfrm>
                    <a:off x="5546350" y="3773100"/>
                    <a:ext cx="271450" cy="9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" h="3855" extrusionOk="0">
                        <a:moveTo>
                          <a:pt x="393" y="1"/>
                        </a:moveTo>
                        <a:cubicBezTo>
                          <a:pt x="170" y="1"/>
                          <a:pt x="1" y="179"/>
                          <a:pt x="1" y="393"/>
                        </a:cubicBezTo>
                        <a:lnTo>
                          <a:pt x="1" y="3462"/>
                        </a:lnTo>
                        <a:cubicBezTo>
                          <a:pt x="1" y="3676"/>
                          <a:pt x="170" y="3855"/>
                          <a:pt x="393" y="3855"/>
                        </a:cubicBezTo>
                        <a:lnTo>
                          <a:pt x="10465" y="3855"/>
                        </a:lnTo>
                        <a:cubicBezTo>
                          <a:pt x="10688" y="3855"/>
                          <a:pt x="10858" y="3676"/>
                          <a:pt x="10858" y="3462"/>
                        </a:cubicBezTo>
                        <a:lnTo>
                          <a:pt x="10858" y="393"/>
                        </a:lnTo>
                        <a:cubicBezTo>
                          <a:pt x="10858" y="179"/>
                          <a:pt x="10688" y="1"/>
                          <a:pt x="1046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4" name="Google Shape;704;p54"/>
                  <p:cNvSpPr/>
                  <p:nvPr/>
                </p:nvSpPr>
                <p:spPr>
                  <a:xfrm>
                    <a:off x="5699125" y="4076650"/>
                    <a:ext cx="118675" cy="118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7" h="4747" extrusionOk="0">
                        <a:moveTo>
                          <a:pt x="393" y="0"/>
                        </a:moveTo>
                        <a:cubicBezTo>
                          <a:pt x="179" y="0"/>
                          <a:pt x="1" y="170"/>
                          <a:pt x="1" y="393"/>
                        </a:cubicBezTo>
                        <a:lnTo>
                          <a:pt x="1" y="4354"/>
                        </a:lnTo>
                        <a:cubicBezTo>
                          <a:pt x="1" y="4568"/>
                          <a:pt x="179" y="4746"/>
                          <a:pt x="393" y="4746"/>
                        </a:cubicBezTo>
                        <a:lnTo>
                          <a:pt x="4354" y="4746"/>
                        </a:lnTo>
                        <a:cubicBezTo>
                          <a:pt x="4577" y="4746"/>
                          <a:pt x="4747" y="4568"/>
                          <a:pt x="4747" y="4354"/>
                        </a:cubicBezTo>
                        <a:lnTo>
                          <a:pt x="4747" y="393"/>
                        </a:lnTo>
                        <a:cubicBezTo>
                          <a:pt x="4747" y="170"/>
                          <a:pt x="4577" y="0"/>
                          <a:pt x="435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5" name="Google Shape;705;p54"/>
                  <p:cNvSpPr/>
                  <p:nvPr/>
                </p:nvSpPr>
                <p:spPr>
                  <a:xfrm>
                    <a:off x="5539000" y="3903350"/>
                    <a:ext cx="278800" cy="1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52" h="590" extrusionOk="0">
                        <a:moveTo>
                          <a:pt x="295" y="1"/>
                        </a:moveTo>
                        <a:cubicBezTo>
                          <a:pt x="125" y="1"/>
                          <a:pt x="0" y="134"/>
                          <a:pt x="0" y="295"/>
                        </a:cubicBezTo>
                        <a:cubicBezTo>
                          <a:pt x="0" y="455"/>
                          <a:pt x="125" y="589"/>
                          <a:pt x="295" y="589"/>
                        </a:cubicBezTo>
                        <a:lnTo>
                          <a:pt x="10857" y="589"/>
                        </a:lnTo>
                        <a:cubicBezTo>
                          <a:pt x="11018" y="589"/>
                          <a:pt x="11152" y="455"/>
                          <a:pt x="11152" y="295"/>
                        </a:cubicBezTo>
                        <a:cubicBezTo>
                          <a:pt x="11152" y="134"/>
                          <a:pt x="11018" y="1"/>
                          <a:pt x="1085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6" name="Google Shape;706;p54"/>
                  <p:cNvSpPr/>
                  <p:nvPr/>
                </p:nvSpPr>
                <p:spPr>
                  <a:xfrm>
                    <a:off x="5539000" y="3945500"/>
                    <a:ext cx="278800" cy="1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52" h="590" extrusionOk="0">
                        <a:moveTo>
                          <a:pt x="295" y="1"/>
                        </a:moveTo>
                        <a:cubicBezTo>
                          <a:pt x="125" y="1"/>
                          <a:pt x="0" y="125"/>
                          <a:pt x="0" y="295"/>
                        </a:cubicBezTo>
                        <a:cubicBezTo>
                          <a:pt x="0" y="456"/>
                          <a:pt x="125" y="589"/>
                          <a:pt x="295" y="589"/>
                        </a:cubicBezTo>
                        <a:lnTo>
                          <a:pt x="10857" y="589"/>
                        </a:lnTo>
                        <a:cubicBezTo>
                          <a:pt x="11018" y="589"/>
                          <a:pt x="11152" y="456"/>
                          <a:pt x="11152" y="295"/>
                        </a:cubicBezTo>
                        <a:cubicBezTo>
                          <a:pt x="11152" y="125"/>
                          <a:pt x="11018" y="1"/>
                          <a:pt x="1085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7" name="Google Shape;707;p54"/>
                  <p:cNvSpPr/>
                  <p:nvPr/>
                </p:nvSpPr>
                <p:spPr>
                  <a:xfrm>
                    <a:off x="5539000" y="3987425"/>
                    <a:ext cx="278800" cy="1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52" h="590" extrusionOk="0">
                        <a:moveTo>
                          <a:pt x="295" y="1"/>
                        </a:moveTo>
                        <a:cubicBezTo>
                          <a:pt x="125" y="1"/>
                          <a:pt x="0" y="135"/>
                          <a:pt x="0" y="295"/>
                        </a:cubicBezTo>
                        <a:cubicBezTo>
                          <a:pt x="0" y="456"/>
                          <a:pt x="125" y="590"/>
                          <a:pt x="295" y="590"/>
                        </a:cubicBezTo>
                        <a:lnTo>
                          <a:pt x="10857" y="590"/>
                        </a:lnTo>
                        <a:cubicBezTo>
                          <a:pt x="11018" y="590"/>
                          <a:pt x="11152" y="456"/>
                          <a:pt x="11152" y="295"/>
                        </a:cubicBezTo>
                        <a:cubicBezTo>
                          <a:pt x="11152" y="135"/>
                          <a:pt x="11018" y="1"/>
                          <a:pt x="1085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8" name="Google Shape;708;p54"/>
                  <p:cNvSpPr/>
                  <p:nvPr/>
                </p:nvSpPr>
                <p:spPr>
                  <a:xfrm>
                    <a:off x="5539000" y="4029575"/>
                    <a:ext cx="278800" cy="1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52" h="590" extrusionOk="0">
                        <a:moveTo>
                          <a:pt x="295" y="1"/>
                        </a:moveTo>
                        <a:cubicBezTo>
                          <a:pt x="125" y="1"/>
                          <a:pt x="0" y="126"/>
                          <a:pt x="0" y="295"/>
                        </a:cubicBezTo>
                        <a:cubicBezTo>
                          <a:pt x="0" y="456"/>
                          <a:pt x="125" y="590"/>
                          <a:pt x="295" y="590"/>
                        </a:cubicBezTo>
                        <a:lnTo>
                          <a:pt x="10857" y="590"/>
                        </a:lnTo>
                        <a:cubicBezTo>
                          <a:pt x="11018" y="590"/>
                          <a:pt x="11152" y="456"/>
                          <a:pt x="11152" y="295"/>
                        </a:cubicBezTo>
                        <a:cubicBezTo>
                          <a:pt x="11152" y="126"/>
                          <a:pt x="11018" y="1"/>
                          <a:pt x="1085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9" name="Google Shape;709;p54"/>
                  <p:cNvSpPr/>
                  <p:nvPr/>
                </p:nvSpPr>
                <p:spPr>
                  <a:xfrm>
                    <a:off x="5542350" y="4075125"/>
                    <a:ext cx="123575" cy="12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3" h="4888" extrusionOk="0">
                        <a:moveTo>
                          <a:pt x="323" y="0"/>
                        </a:moveTo>
                        <a:cubicBezTo>
                          <a:pt x="249" y="0"/>
                          <a:pt x="175" y="30"/>
                          <a:pt x="116" y="88"/>
                        </a:cubicBezTo>
                        <a:cubicBezTo>
                          <a:pt x="18" y="177"/>
                          <a:pt x="0" y="329"/>
                          <a:pt x="72" y="445"/>
                        </a:cubicBezTo>
                        <a:cubicBezTo>
                          <a:pt x="72" y="445"/>
                          <a:pt x="72" y="445"/>
                          <a:pt x="72" y="454"/>
                        </a:cubicBezTo>
                        <a:lnTo>
                          <a:pt x="72" y="4415"/>
                        </a:lnTo>
                        <a:cubicBezTo>
                          <a:pt x="72" y="4629"/>
                          <a:pt x="250" y="4807"/>
                          <a:pt x="464" y="4807"/>
                        </a:cubicBezTo>
                        <a:lnTo>
                          <a:pt x="4425" y="4807"/>
                        </a:lnTo>
                        <a:cubicBezTo>
                          <a:pt x="4479" y="4861"/>
                          <a:pt x="4550" y="4887"/>
                          <a:pt x="4621" y="4887"/>
                        </a:cubicBezTo>
                        <a:cubicBezTo>
                          <a:pt x="4702" y="4887"/>
                          <a:pt x="4773" y="4861"/>
                          <a:pt x="4835" y="4798"/>
                        </a:cubicBezTo>
                        <a:cubicBezTo>
                          <a:pt x="4942" y="4682"/>
                          <a:pt x="4942" y="4504"/>
                          <a:pt x="4835" y="4388"/>
                        </a:cubicBezTo>
                        <a:lnTo>
                          <a:pt x="4818" y="4370"/>
                        </a:lnTo>
                        <a:lnTo>
                          <a:pt x="4818" y="454"/>
                        </a:lnTo>
                        <a:cubicBezTo>
                          <a:pt x="4818" y="231"/>
                          <a:pt x="4639" y="61"/>
                          <a:pt x="4425" y="61"/>
                        </a:cubicBezTo>
                        <a:lnTo>
                          <a:pt x="500" y="61"/>
                        </a:lnTo>
                        <a:cubicBezTo>
                          <a:pt x="447" y="21"/>
                          <a:pt x="385" y="0"/>
                          <a:pt x="32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10" name="Google Shape;710;p54"/>
                <p:cNvGrpSpPr/>
                <p:nvPr/>
              </p:nvGrpSpPr>
              <p:grpSpPr>
                <a:xfrm>
                  <a:off x="5319875" y="3747350"/>
                  <a:ext cx="476400" cy="414625"/>
                  <a:chOff x="4226500" y="3445925"/>
                  <a:chExt cx="476400" cy="414625"/>
                </a:xfrm>
              </p:grpSpPr>
              <p:sp>
                <p:nvSpPr>
                  <p:cNvPr id="711" name="Google Shape;711;p54"/>
                  <p:cNvSpPr/>
                  <p:nvPr/>
                </p:nvSpPr>
                <p:spPr>
                  <a:xfrm>
                    <a:off x="4226500" y="3445925"/>
                    <a:ext cx="171975" cy="414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9" h="16585" extrusionOk="0">
                        <a:moveTo>
                          <a:pt x="651" y="1"/>
                        </a:moveTo>
                        <a:cubicBezTo>
                          <a:pt x="294" y="1"/>
                          <a:pt x="0" y="295"/>
                          <a:pt x="0" y="652"/>
                        </a:cubicBezTo>
                        <a:lnTo>
                          <a:pt x="0" y="15933"/>
                        </a:lnTo>
                        <a:cubicBezTo>
                          <a:pt x="0" y="16290"/>
                          <a:pt x="294" y="16585"/>
                          <a:pt x="651" y="16585"/>
                        </a:cubicBezTo>
                        <a:lnTo>
                          <a:pt x="6227" y="16585"/>
                        </a:lnTo>
                        <a:cubicBezTo>
                          <a:pt x="6593" y="16585"/>
                          <a:pt x="6878" y="16290"/>
                          <a:pt x="6878" y="15933"/>
                        </a:cubicBezTo>
                        <a:lnTo>
                          <a:pt x="6878" y="6593"/>
                        </a:lnTo>
                        <a:cubicBezTo>
                          <a:pt x="6878" y="6442"/>
                          <a:pt x="6753" y="6317"/>
                          <a:pt x="6602" y="6317"/>
                        </a:cubicBezTo>
                        <a:cubicBezTo>
                          <a:pt x="6450" y="6317"/>
                          <a:pt x="6325" y="6442"/>
                          <a:pt x="6325" y="6593"/>
                        </a:cubicBezTo>
                        <a:lnTo>
                          <a:pt x="6325" y="15933"/>
                        </a:lnTo>
                        <a:cubicBezTo>
                          <a:pt x="6325" y="15978"/>
                          <a:pt x="6280" y="16023"/>
                          <a:pt x="6227" y="16023"/>
                        </a:cubicBezTo>
                        <a:lnTo>
                          <a:pt x="651" y="16023"/>
                        </a:lnTo>
                        <a:cubicBezTo>
                          <a:pt x="607" y="16023"/>
                          <a:pt x="562" y="15978"/>
                          <a:pt x="562" y="15933"/>
                        </a:cubicBezTo>
                        <a:lnTo>
                          <a:pt x="562" y="652"/>
                        </a:lnTo>
                        <a:cubicBezTo>
                          <a:pt x="562" y="607"/>
                          <a:pt x="607" y="563"/>
                          <a:pt x="651" y="563"/>
                        </a:cubicBezTo>
                        <a:lnTo>
                          <a:pt x="6227" y="563"/>
                        </a:lnTo>
                        <a:cubicBezTo>
                          <a:pt x="6280" y="563"/>
                          <a:pt x="6325" y="607"/>
                          <a:pt x="6325" y="652"/>
                        </a:cubicBezTo>
                        <a:lnTo>
                          <a:pt x="6325" y="5451"/>
                        </a:lnTo>
                        <a:cubicBezTo>
                          <a:pt x="6325" y="5612"/>
                          <a:pt x="6450" y="5737"/>
                          <a:pt x="6602" y="5737"/>
                        </a:cubicBezTo>
                        <a:cubicBezTo>
                          <a:pt x="6753" y="5737"/>
                          <a:pt x="6878" y="5612"/>
                          <a:pt x="6878" y="5451"/>
                        </a:cubicBezTo>
                        <a:lnTo>
                          <a:pt x="6878" y="652"/>
                        </a:lnTo>
                        <a:cubicBezTo>
                          <a:pt x="6878" y="295"/>
                          <a:pt x="6593" y="1"/>
                          <a:pt x="622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2" name="Google Shape;712;p54"/>
                  <p:cNvSpPr/>
                  <p:nvPr/>
                </p:nvSpPr>
                <p:spPr>
                  <a:xfrm>
                    <a:off x="4431225" y="3445925"/>
                    <a:ext cx="271675" cy="105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67" h="4221" extrusionOk="0">
                        <a:moveTo>
                          <a:pt x="652" y="1"/>
                        </a:moveTo>
                        <a:cubicBezTo>
                          <a:pt x="295" y="1"/>
                          <a:pt x="1" y="295"/>
                          <a:pt x="1" y="652"/>
                        </a:cubicBezTo>
                        <a:lnTo>
                          <a:pt x="1" y="3569"/>
                        </a:lnTo>
                        <a:cubicBezTo>
                          <a:pt x="1" y="3926"/>
                          <a:pt x="295" y="4220"/>
                          <a:pt x="652" y="4220"/>
                        </a:cubicBezTo>
                        <a:lnTo>
                          <a:pt x="10206" y="4220"/>
                        </a:lnTo>
                        <a:cubicBezTo>
                          <a:pt x="10572" y="4220"/>
                          <a:pt x="10866" y="3926"/>
                          <a:pt x="10866" y="3569"/>
                        </a:cubicBezTo>
                        <a:lnTo>
                          <a:pt x="10866" y="652"/>
                        </a:lnTo>
                        <a:cubicBezTo>
                          <a:pt x="10866" y="295"/>
                          <a:pt x="10572" y="1"/>
                          <a:pt x="10206" y="1"/>
                        </a:cubicBezTo>
                        <a:lnTo>
                          <a:pt x="9412" y="1"/>
                        </a:lnTo>
                        <a:cubicBezTo>
                          <a:pt x="9252" y="1"/>
                          <a:pt x="9127" y="125"/>
                          <a:pt x="9127" y="286"/>
                        </a:cubicBezTo>
                        <a:cubicBezTo>
                          <a:pt x="9127" y="438"/>
                          <a:pt x="9252" y="563"/>
                          <a:pt x="9412" y="563"/>
                        </a:cubicBezTo>
                        <a:lnTo>
                          <a:pt x="10206" y="563"/>
                        </a:lnTo>
                        <a:cubicBezTo>
                          <a:pt x="10260" y="563"/>
                          <a:pt x="10304" y="607"/>
                          <a:pt x="10304" y="652"/>
                        </a:cubicBezTo>
                        <a:lnTo>
                          <a:pt x="10304" y="3569"/>
                        </a:lnTo>
                        <a:cubicBezTo>
                          <a:pt x="10304" y="3622"/>
                          <a:pt x="10260" y="3658"/>
                          <a:pt x="10206" y="3658"/>
                        </a:cubicBezTo>
                        <a:lnTo>
                          <a:pt x="652" y="3658"/>
                        </a:lnTo>
                        <a:cubicBezTo>
                          <a:pt x="598" y="3658"/>
                          <a:pt x="554" y="3622"/>
                          <a:pt x="554" y="3569"/>
                        </a:cubicBezTo>
                        <a:lnTo>
                          <a:pt x="554" y="652"/>
                        </a:lnTo>
                        <a:cubicBezTo>
                          <a:pt x="554" y="607"/>
                          <a:pt x="598" y="563"/>
                          <a:pt x="652" y="563"/>
                        </a:cubicBezTo>
                        <a:lnTo>
                          <a:pt x="8270" y="563"/>
                        </a:lnTo>
                        <a:cubicBezTo>
                          <a:pt x="8422" y="563"/>
                          <a:pt x="8547" y="438"/>
                          <a:pt x="8547" y="286"/>
                        </a:cubicBezTo>
                        <a:cubicBezTo>
                          <a:pt x="8547" y="125"/>
                          <a:pt x="8422" y="1"/>
                          <a:pt x="827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3" name="Google Shape;713;p54"/>
                  <p:cNvSpPr/>
                  <p:nvPr/>
                </p:nvSpPr>
                <p:spPr>
                  <a:xfrm>
                    <a:off x="4431225" y="3576625"/>
                    <a:ext cx="264525" cy="1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81" h="554" extrusionOk="0">
                        <a:moveTo>
                          <a:pt x="277" y="0"/>
                        </a:moveTo>
                        <a:cubicBezTo>
                          <a:pt x="125" y="0"/>
                          <a:pt x="1" y="125"/>
                          <a:pt x="1" y="277"/>
                        </a:cubicBezTo>
                        <a:cubicBezTo>
                          <a:pt x="1" y="428"/>
                          <a:pt x="125" y="553"/>
                          <a:pt x="277" y="553"/>
                        </a:cubicBezTo>
                        <a:lnTo>
                          <a:pt x="10304" y="553"/>
                        </a:lnTo>
                        <a:cubicBezTo>
                          <a:pt x="10456" y="553"/>
                          <a:pt x="10581" y="428"/>
                          <a:pt x="10581" y="277"/>
                        </a:cubicBezTo>
                        <a:cubicBezTo>
                          <a:pt x="10581" y="125"/>
                          <a:pt x="10456" y="0"/>
                          <a:pt x="10304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4" name="Google Shape;714;p54"/>
                  <p:cNvSpPr/>
                  <p:nvPr/>
                </p:nvSpPr>
                <p:spPr>
                  <a:xfrm>
                    <a:off x="4431225" y="3616550"/>
                    <a:ext cx="264525" cy="1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81" h="554" extrusionOk="0">
                        <a:moveTo>
                          <a:pt x="277" y="0"/>
                        </a:moveTo>
                        <a:cubicBezTo>
                          <a:pt x="125" y="0"/>
                          <a:pt x="1" y="125"/>
                          <a:pt x="1" y="277"/>
                        </a:cubicBezTo>
                        <a:cubicBezTo>
                          <a:pt x="1" y="428"/>
                          <a:pt x="125" y="553"/>
                          <a:pt x="277" y="553"/>
                        </a:cubicBezTo>
                        <a:lnTo>
                          <a:pt x="10304" y="553"/>
                        </a:lnTo>
                        <a:cubicBezTo>
                          <a:pt x="10456" y="553"/>
                          <a:pt x="10581" y="428"/>
                          <a:pt x="10581" y="277"/>
                        </a:cubicBezTo>
                        <a:cubicBezTo>
                          <a:pt x="10581" y="125"/>
                          <a:pt x="10456" y="0"/>
                          <a:pt x="10304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" name="Google Shape;715;p54"/>
                  <p:cNvSpPr/>
                  <p:nvPr/>
                </p:nvSpPr>
                <p:spPr>
                  <a:xfrm>
                    <a:off x="4431225" y="3656250"/>
                    <a:ext cx="264525" cy="14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81" h="563" extrusionOk="0">
                        <a:moveTo>
                          <a:pt x="277" y="0"/>
                        </a:moveTo>
                        <a:cubicBezTo>
                          <a:pt x="125" y="0"/>
                          <a:pt x="1" y="125"/>
                          <a:pt x="1" y="286"/>
                        </a:cubicBezTo>
                        <a:cubicBezTo>
                          <a:pt x="1" y="437"/>
                          <a:pt x="125" y="562"/>
                          <a:pt x="277" y="562"/>
                        </a:cubicBezTo>
                        <a:lnTo>
                          <a:pt x="10304" y="562"/>
                        </a:lnTo>
                        <a:cubicBezTo>
                          <a:pt x="10456" y="562"/>
                          <a:pt x="10581" y="437"/>
                          <a:pt x="10581" y="286"/>
                        </a:cubicBezTo>
                        <a:cubicBezTo>
                          <a:pt x="10581" y="125"/>
                          <a:pt x="10456" y="0"/>
                          <a:pt x="10304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6" name="Google Shape;716;p54"/>
                  <p:cNvSpPr/>
                  <p:nvPr/>
                </p:nvSpPr>
                <p:spPr>
                  <a:xfrm>
                    <a:off x="4431225" y="3696150"/>
                    <a:ext cx="264525" cy="14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81" h="563" extrusionOk="0">
                        <a:moveTo>
                          <a:pt x="277" y="1"/>
                        </a:moveTo>
                        <a:cubicBezTo>
                          <a:pt x="125" y="1"/>
                          <a:pt x="1" y="126"/>
                          <a:pt x="1" y="286"/>
                        </a:cubicBezTo>
                        <a:cubicBezTo>
                          <a:pt x="1" y="438"/>
                          <a:pt x="125" y="563"/>
                          <a:pt x="277" y="563"/>
                        </a:cubicBezTo>
                        <a:lnTo>
                          <a:pt x="10304" y="563"/>
                        </a:lnTo>
                        <a:cubicBezTo>
                          <a:pt x="10456" y="563"/>
                          <a:pt x="10581" y="438"/>
                          <a:pt x="10581" y="286"/>
                        </a:cubicBezTo>
                        <a:cubicBezTo>
                          <a:pt x="10581" y="126"/>
                          <a:pt x="10456" y="1"/>
                          <a:pt x="10304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" name="Google Shape;717;p54"/>
                  <p:cNvSpPr/>
                  <p:nvPr/>
                </p:nvSpPr>
                <p:spPr>
                  <a:xfrm>
                    <a:off x="4429225" y="3733850"/>
                    <a:ext cx="126475" cy="126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59" h="5068" extrusionOk="0">
                        <a:moveTo>
                          <a:pt x="4407" y="563"/>
                        </a:moveTo>
                        <a:cubicBezTo>
                          <a:pt x="4461" y="563"/>
                          <a:pt x="4496" y="598"/>
                          <a:pt x="4496" y="652"/>
                        </a:cubicBezTo>
                        <a:lnTo>
                          <a:pt x="4496" y="4095"/>
                        </a:lnTo>
                        <a:lnTo>
                          <a:pt x="964" y="563"/>
                        </a:lnTo>
                        <a:close/>
                        <a:moveTo>
                          <a:pt x="652" y="1"/>
                        </a:moveTo>
                        <a:cubicBezTo>
                          <a:pt x="286" y="1"/>
                          <a:pt x="0" y="295"/>
                          <a:pt x="0" y="652"/>
                        </a:cubicBezTo>
                        <a:lnTo>
                          <a:pt x="0" y="4416"/>
                        </a:lnTo>
                        <a:cubicBezTo>
                          <a:pt x="0" y="4773"/>
                          <a:pt x="286" y="5068"/>
                          <a:pt x="652" y="5068"/>
                        </a:cubicBezTo>
                        <a:lnTo>
                          <a:pt x="1231" y="5068"/>
                        </a:lnTo>
                        <a:cubicBezTo>
                          <a:pt x="1383" y="5068"/>
                          <a:pt x="1508" y="4943"/>
                          <a:pt x="1508" y="4782"/>
                        </a:cubicBezTo>
                        <a:cubicBezTo>
                          <a:pt x="1508" y="4631"/>
                          <a:pt x="1383" y="4506"/>
                          <a:pt x="1231" y="4506"/>
                        </a:cubicBezTo>
                        <a:lnTo>
                          <a:pt x="652" y="4506"/>
                        </a:lnTo>
                        <a:cubicBezTo>
                          <a:pt x="598" y="4506"/>
                          <a:pt x="553" y="4461"/>
                          <a:pt x="553" y="4416"/>
                        </a:cubicBezTo>
                        <a:lnTo>
                          <a:pt x="553" y="937"/>
                        </a:lnTo>
                        <a:lnTo>
                          <a:pt x="4122" y="4506"/>
                        </a:lnTo>
                        <a:lnTo>
                          <a:pt x="2373" y="4506"/>
                        </a:lnTo>
                        <a:cubicBezTo>
                          <a:pt x="2222" y="4506"/>
                          <a:pt x="2097" y="4631"/>
                          <a:pt x="2097" y="4782"/>
                        </a:cubicBezTo>
                        <a:cubicBezTo>
                          <a:pt x="2097" y="4943"/>
                          <a:pt x="2222" y="5068"/>
                          <a:pt x="2373" y="5068"/>
                        </a:cubicBezTo>
                        <a:lnTo>
                          <a:pt x="4407" y="5068"/>
                        </a:lnTo>
                        <a:cubicBezTo>
                          <a:pt x="4764" y="5068"/>
                          <a:pt x="5059" y="4773"/>
                          <a:pt x="5059" y="4416"/>
                        </a:cubicBezTo>
                        <a:lnTo>
                          <a:pt x="5059" y="652"/>
                        </a:lnTo>
                        <a:cubicBezTo>
                          <a:pt x="5059" y="295"/>
                          <a:pt x="4764" y="1"/>
                          <a:pt x="440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" name="Google Shape;718;p54"/>
                  <p:cNvSpPr/>
                  <p:nvPr/>
                </p:nvSpPr>
                <p:spPr>
                  <a:xfrm>
                    <a:off x="4576200" y="3733850"/>
                    <a:ext cx="126700" cy="126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8" h="5068" extrusionOk="0">
                        <a:moveTo>
                          <a:pt x="4407" y="563"/>
                        </a:moveTo>
                        <a:cubicBezTo>
                          <a:pt x="4461" y="563"/>
                          <a:pt x="4505" y="598"/>
                          <a:pt x="4505" y="652"/>
                        </a:cubicBezTo>
                        <a:lnTo>
                          <a:pt x="4505" y="4416"/>
                        </a:lnTo>
                        <a:cubicBezTo>
                          <a:pt x="4505" y="4461"/>
                          <a:pt x="4461" y="4506"/>
                          <a:pt x="4407" y="4506"/>
                        </a:cubicBezTo>
                        <a:lnTo>
                          <a:pt x="651" y="4506"/>
                        </a:lnTo>
                        <a:cubicBezTo>
                          <a:pt x="598" y="4506"/>
                          <a:pt x="562" y="4461"/>
                          <a:pt x="562" y="4416"/>
                        </a:cubicBezTo>
                        <a:lnTo>
                          <a:pt x="562" y="652"/>
                        </a:lnTo>
                        <a:cubicBezTo>
                          <a:pt x="562" y="598"/>
                          <a:pt x="598" y="563"/>
                          <a:pt x="651" y="563"/>
                        </a:cubicBezTo>
                        <a:close/>
                        <a:moveTo>
                          <a:pt x="651" y="1"/>
                        </a:moveTo>
                        <a:cubicBezTo>
                          <a:pt x="295" y="1"/>
                          <a:pt x="0" y="295"/>
                          <a:pt x="0" y="652"/>
                        </a:cubicBezTo>
                        <a:lnTo>
                          <a:pt x="0" y="4416"/>
                        </a:lnTo>
                        <a:cubicBezTo>
                          <a:pt x="0" y="4773"/>
                          <a:pt x="295" y="5068"/>
                          <a:pt x="651" y="5068"/>
                        </a:cubicBezTo>
                        <a:lnTo>
                          <a:pt x="4407" y="5068"/>
                        </a:lnTo>
                        <a:cubicBezTo>
                          <a:pt x="4773" y="5068"/>
                          <a:pt x="5067" y="4773"/>
                          <a:pt x="5067" y="4416"/>
                        </a:cubicBezTo>
                        <a:lnTo>
                          <a:pt x="5067" y="652"/>
                        </a:lnTo>
                        <a:cubicBezTo>
                          <a:pt x="5067" y="295"/>
                          <a:pt x="4773" y="1"/>
                          <a:pt x="440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" name="Google Shape;719;p54"/>
                  <p:cNvSpPr/>
                  <p:nvPr/>
                </p:nvSpPr>
                <p:spPr>
                  <a:xfrm>
                    <a:off x="4523325" y="3492100"/>
                    <a:ext cx="14075" cy="14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98" extrusionOk="0">
                        <a:moveTo>
                          <a:pt x="286" y="0"/>
                        </a:moveTo>
                        <a:cubicBezTo>
                          <a:pt x="126" y="0"/>
                          <a:pt x="1" y="125"/>
                          <a:pt x="1" y="277"/>
                        </a:cubicBezTo>
                        <a:lnTo>
                          <a:pt x="1" y="321"/>
                        </a:lnTo>
                        <a:cubicBezTo>
                          <a:pt x="1" y="473"/>
                          <a:pt x="126" y="598"/>
                          <a:pt x="286" y="598"/>
                        </a:cubicBezTo>
                        <a:cubicBezTo>
                          <a:pt x="438" y="598"/>
                          <a:pt x="563" y="473"/>
                          <a:pt x="563" y="321"/>
                        </a:cubicBezTo>
                        <a:lnTo>
                          <a:pt x="563" y="277"/>
                        </a:lnTo>
                        <a:cubicBezTo>
                          <a:pt x="563" y="125"/>
                          <a:pt x="438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" name="Google Shape;720;p54"/>
                  <p:cNvSpPr/>
                  <p:nvPr/>
                </p:nvSpPr>
                <p:spPr>
                  <a:xfrm>
                    <a:off x="4559925" y="3492100"/>
                    <a:ext cx="14075" cy="14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598" extrusionOk="0">
                        <a:moveTo>
                          <a:pt x="285" y="0"/>
                        </a:moveTo>
                        <a:cubicBezTo>
                          <a:pt x="125" y="0"/>
                          <a:pt x="0" y="125"/>
                          <a:pt x="0" y="277"/>
                        </a:cubicBezTo>
                        <a:lnTo>
                          <a:pt x="0" y="321"/>
                        </a:lnTo>
                        <a:cubicBezTo>
                          <a:pt x="0" y="473"/>
                          <a:pt x="125" y="598"/>
                          <a:pt x="285" y="598"/>
                        </a:cubicBezTo>
                        <a:cubicBezTo>
                          <a:pt x="437" y="598"/>
                          <a:pt x="562" y="473"/>
                          <a:pt x="562" y="321"/>
                        </a:cubicBezTo>
                        <a:lnTo>
                          <a:pt x="562" y="277"/>
                        </a:lnTo>
                        <a:cubicBezTo>
                          <a:pt x="562" y="125"/>
                          <a:pt x="437" y="0"/>
                          <a:pt x="285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" name="Google Shape;721;p54"/>
                  <p:cNvSpPr/>
                  <p:nvPr/>
                </p:nvSpPr>
                <p:spPr>
                  <a:xfrm>
                    <a:off x="4596700" y="3492100"/>
                    <a:ext cx="13875" cy="14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5" h="598" extrusionOk="0">
                        <a:moveTo>
                          <a:pt x="278" y="0"/>
                        </a:moveTo>
                        <a:cubicBezTo>
                          <a:pt x="126" y="0"/>
                          <a:pt x="1" y="125"/>
                          <a:pt x="1" y="277"/>
                        </a:cubicBezTo>
                        <a:lnTo>
                          <a:pt x="1" y="321"/>
                        </a:lnTo>
                        <a:cubicBezTo>
                          <a:pt x="1" y="473"/>
                          <a:pt x="126" y="598"/>
                          <a:pt x="278" y="598"/>
                        </a:cubicBezTo>
                        <a:cubicBezTo>
                          <a:pt x="429" y="598"/>
                          <a:pt x="554" y="473"/>
                          <a:pt x="554" y="321"/>
                        </a:cubicBezTo>
                        <a:lnTo>
                          <a:pt x="554" y="277"/>
                        </a:lnTo>
                        <a:cubicBezTo>
                          <a:pt x="554" y="125"/>
                          <a:pt x="429" y="0"/>
                          <a:pt x="27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2" name="Google Shape;722;p54"/>
                  <p:cNvSpPr/>
                  <p:nvPr/>
                </p:nvSpPr>
                <p:spPr>
                  <a:xfrm>
                    <a:off x="4267075" y="3734075"/>
                    <a:ext cx="29250" cy="2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116" extrusionOk="0">
                        <a:moveTo>
                          <a:pt x="308" y="0"/>
                        </a:moveTo>
                        <a:cubicBezTo>
                          <a:pt x="237" y="0"/>
                          <a:pt x="166" y="27"/>
                          <a:pt x="108" y="81"/>
                        </a:cubicBezTo>
                        <a:cubicBezTo>
                          <a:pt x="1" y="188"/>
                          <a:pt x="1" y="366"/>
                          <a:pt x="108" y="473"/>
                        </a:cubicBezTo>
                        <a:lnTo>
                          <a:pt x="670" y="1026"/>
                        </a:lnTo>
                        <a:cubicBezTo>
                          <a:pt x="723" y="1080"/>
                          <a:pt x="795" y="1116"/>
                          <a:pt x="866" y="1116"/>
                        </a:cubicBezTo>
                        <a:cubicBezTo>
                          <a:pt x="937" y="1116"/>
                          <a:pt x="1009" y="1080"/>
                          <a:pt x="1062" y="1026"/>
                        </a:cubicBezTo>
                        <a:cubicBezTo>
                          <a:pt x="1169" y="919"/>
                          <a:pt x="1169" y="741"/>
                          <a:pt x="1062" y="634"/>
                        </a:cubicBezTo>
                        <a:lnTo>
                          <a:pt x="509" y="81"/>
                        </a:lnTo>
                        <a:cubicBezTo>
                          <a:pt x="451" y="27"/>
                          <a:pt x="380" y="0"/>
                          <a:pt x="30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3" name="Google Shape;723;p54"/>
                  <p:cNvSpPr/>
                  <p:nvPr/>
                </p:nvSpPr>
                <p:spPr>
                  <a:xfrm>
                    <a:off x="4267750" y="3781575"/>
                    <a:ext cx="84550" cy="1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2" h="554" extrusionOk="0">
                        <a:moveTo>
                          <a:pt x="286" y="1"/>
                        </a:moveTo>
                        <a:cubicBezTo>
                          <a:pt x="125" y="1"/>
                          <a:pt x="0" y="126"/>
                          <a:pt x="0" y="277"/>
                        </a:cubicBezTo>
                        <a:cubicBezTo>
                          <a:pt x="0" y="429"/>
                          <a:pt x="125" y="554"/>
                          <a:pt x="286" y="554"/>
                        </a:cubicBezTo>
                        <a:lnTo>
                          <a:pt x="3105" y="554"/>
                        </a:lnTo>
                        <a:cubicBezTo>
                          <a:pt x="3257" y="554"/>
                          <a:pt x="3382" y="429"/>
                          <a:pt x="3382" y="277"/>
                        </a:cubicBezTo>
                        <a:cubicBezTo>
                          <a:pt x="3382" y="126"/>
                          <a:pt x="3257" y="1"/>
                          <a:pt x="3105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" name="Google Shape;724;p54"/>
                  <p:cNvSpPr/>
                  <p:nvPr/>
                </p:nvSpPr>
                <p:spPr>
                  <a:xfrm>
                    <a:off x="4267750" y="3809675"/>
                    <a:ext cx="84550" cy="14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2" h="563" extrusionOk="0">
                        <a:moveTo>
                          <a:pt x="286" y="1"/>
                        </a:moveTo>
                        <a:cubicBezTo>
                          <a:pt x="125" y="1"/>
                          <a:pt x="0" y="126"/>
                          <a:pt x="0" y="286"/>
                        </a:cubicBezTo>
                        <a:cubicBezTo>
                          <a:pt x="0" y="438"/>
                          <a:pt x="125" y="563"/>
                          <a:pt x="286" y="563"/>
                        </a:cubicBezTo>
                        <a:lnTo>
                          <a:pt x="3105" y="563"/>
                        </a:lnTo>
                        <a:cubicBezTo>
                          <a:pt x="3257" y="563"/>
                          <a:pt x="3382" y="438"/>
                          <a:pt x="3382" y="286"/>
                        </a:cubicBezTo>
                        <a:cubicBezTo>
                          <a:pt x="3382" y="126"/>
                          <a:pt x="3257" y="1"/>
                          <a:pt x="3105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9C4A65F-D0E5-7E9F-6E8E-40E75E852876}"/>
                </a:ext>
              </a:extLst>
            </p:cNvPr>
            <p:cNvGrpSpPr/>
            <p:nvPr/>
          </p:nvGrpSpPr>
          <p:grpSpPr>
            <a:xfrm rot="540638">
              <a:off x="1552946" y="1811006"/>
              <a:ext cx="686783" cy="686585"/>
              <a:chOff x="3982874" y="1370762"/>
              <a:chExt cx="1041300" cy="1041000"/>
            </a:xfrm>
          </p:grpSpPr>
          <p:sp>
            <p:nvSpPr>
              <p:cNvPr id="725" name="Google Shape;725;p54"/>
              <p:cNvSpPr/>
              <p:nvPr/>
            </p:nvSpPr>
            <p:spPr>
              <a:xfrm>
                <a:off x="3982874" y="1370762"/>
                <a:ext cx="1041300" cy="1041000"/>
              </a:xfrm>
              <a:prstGeom prst="decagon">
                <a:avLst>
                  <a:gd name="vf" fmla="val 105146"/>
                </a:avLst>
              </a:prstGeom>
              <a:solidFill>
                <a:srgbClr val="95FF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6" name="Google Shape;726;p54"/>
              <p:cNvGrpSpPr/>
              <p:nvPr/>
            </p:nvGrpSpPr>
            <p:grpSpPr>
              <a:xfrm rot="496751">
                <a:off x="4247692" y="1668826"/>
                <a:ext cx="512086" cy="444860"/>
                <a:chOff x="3856050" y="3747350"/>
                <a:chExt cx="512075" cy="444850"/>
              </a:xfrm>
            </p:grpSpPr>
            <p:sp>
              <p:nvSpPr>
                <p:cNvPr id="727" name="Google Shape;727;p54"/>
                <p:cNvSpPr/>
                <p:nvPr/>
              </p:nvSpPr>
              <p:spPr>
                <a:xfrm>
                  <a:off x="3880800" y="3773550"/>
                  <a:ext cx="487325" cy="41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3" h="16746" extrusionOk="0">
                      <a:moveTo>
                        <a:pt x="785" y="0"/>
                      </a:moveTo>
                      <a:cubicBezTo>
                        <a:pt x="348" y="0"/>
                        <a:pt x="0" y="348"/>
                        <a:pt x="0" y="777"/>
                      </a:cubicBezTo>
                      <a:lnTo>
                        <a:pt x="0" y="3560"/>
                      </a:lnTo>
                      <a:lnTo>
                        <a:pt x="0" y="16388"/>
                      </a:lnTo>
                      <a:cubicBezTo>
                        <a:pt x="0" y="16585"/>
                        <a:pt x="161" y="16745"/>
                        <a:pt x="357" y="16745"/>
                      </a:cubicBezTo>
                      <a:lnTo>
                        <a:pt x="19136" y="16745"/>
                      </a:lnTo>
                      <a:cubicBezTo>
                        <a:pt x="19332" y="16745"/>
                        <a:pt x="19493" y="16585"/>
                        <a:pt x="19493" y="16388"/>
                      </a:cubicBezTo>
                      <a:lnTo>
                        <a:pt x="19493" y="3560"/>
                      </a:lnTo>
                      <a:lnTo>
                        <a:pt x="19493" y="777"/>
                      </a:lnTo>
                      <a:cubicBezTo>
                        <a:pt x="19493" y="348"/>
                        <a:pt x="19145" y="0"/>
                        <a:pt x="187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28" name="Google Shape;728;p54"/>
                <p:cNvGrpSpPr/>
                <p:nvPr/>
              </p:nvGrpSpPr>
              <p:grpSpPr>
                <a:xfrm>
                  <a:off x="3856050" y="3747350"/>
                  <a:ext cx="476400" cy="411050"/>
                  <a:chOff x="2977550" y="3446600"/>
                  <a:chExt cx="476400" cy="411050"/>
                </a:xfrm>
              </p:grpSpPr>
              <p:sp>
                <p:nvSpPr>
                  <p:cNvPr id="729" name="Google Shape;729;p54"/>
                  <p:cNvSpPr/>
                  <p:nvPr/>
                </p:nvSpPr>
                <p:spPr>
                  <a:xfrm>
                    <a:off x="2977550" y="3446600"/>
                    <a:ext cx="476400" cy="41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56" h="16442" extrusionOk="0">
                        <a:moveTo>
                          <a:pt x="1017" y="0"/>
                        </a:moveTo>
                        <a:cubicBezTo>
                          <a:pt x="455" y="0"/>
                          <a:pt x="0" y="455"/>
                          <a:pt x="0" y="1017"/>
                        </a:cubicBezTo>
                        <a:lnTo>
                          <a:pt x="0" y="15826"/>
                        </a:lnTo>
                        <a:cubicBezTo>
                          <a:pt x="0" y="16165"/>
                          <a:pt x="277" y="16442"/>
                          <a:pt x="616" y="16442"/>
                        </a:cubicBezTo>
                        <a:lnTo>
                          <a:pt x="18431" y="16442"/>
                        </a:lnTo>
                        <a:cubicBezTo>
                          <a:pt x="18779" y="16442"/>
                          <a:pt x="19047" y="16165"/>
                          <a:pt x="19047" y="15826"/>
                        </a:cubicBezTo>
                        <a:lnTo>
                          <a:pt x="19047" y="6994"/>
                        </a:lnTo>
                        <a:cubicBezTo>
                          <a:pt x="19047" y="6834"/>
                          <a:pt x="18922" y="6709"/>
                          <a:pt x="18770" y="6709"/>
                        </a:cubicBezTo>
                        <a:cubicBezTo>
                          <a:pt x="18618" y="6709"/>
                          <a:pt x="18494" y="6834"/>
                          <a:pt x="18494" y="6994"/>
                        </a:cubicBezTo>
                        <a:lnTo>
                          <a:pt x="18494" y="15826"/>
                        </a:lnTo>
                        <a:cubicBezTo>
                          <a:pt x="18494" y="15862"/>
                          <a:pt x="18467" y="15880"/>
                          <a:pt x="18431" y="15880"/>
                        </a:cubicBezTo>
                        <a:lnTo>
                          <a:pt x="616" y="15880"/>
                        </a:lnTo>
                        <a:cubicBezTo>
                          <a:pt x="589" y="15880"/>
                          <a:pt x="562" y="15862"/>
                          <a:pt x="562" y="15826"/>
                        </a:cubicBezTo>
                        <a:lnTo>
                          <a:pt x="562" y="3337"/>
                        </a:lnTo>
                        <a:cubicBezTo>
                          <a:pt x="2605" y="3332"/>
                          <a:pt x="4657" y="3330"/>
                          <a:pt x="6704" y="3330"/>
                        </a:cubicBezTo>
                        <a:cubicBezTo>
                          <a:pt x="8752" y="3330"/>
                          <a:pt x="10795" y="3332"/>
                          <a:pt x="12820" y="3337"/>
                        </a:cubicBezTo>
                        <a:cubicBezTo>
                          <a:pt x="12971" y="3337"/>
                          <a:pt x="13096" y="3221"/>
                          <a:pt x="13096" y="3060"/>
                        </a:cubicBezTo>
                        <a:cubicBezTo>
                          <a:pt x="13096" y="2909"/>
                          <a:pt x="12971" y="2784"/>
                          <a:pt x="12820" y="2784"/>
                        </a:cubicBezTo>
                        <a:cubicBezTo>
                          <a:pt x="10795" y="2775"/>
                          <a:pt x="8752" y="2770"/>
                          <a:pt x="6704" y="2770"/>
                        </a:cubicBezTo>
                        <a:cubicBezTo>
                          <a:pt x="4657" y="2770"/>
                          <a:pt x="2605" y="2775"/>
                          <a:pt x="562" y="2784"/>
                        </a:cubicBezTo>
                        <a:lnTo>
                          <a:pt x="562" y="1017"/>
                        </a:lnTo>
                        <a:cubicBezTo>
                          <a:pt x="562" y="759"/>
                          <a:pt x="767" y="553"/>
                          <a:pt x="1017" y="553"/>
                        </a:cubicBezTo>
                        <a:lnTo>
                          <a:pt x="18030" y="553"/>
                        </a:lnTo>
                        <a:cubicBezTo>
                          <a:pt x="18288" y="553"/>
                          <a:pt x="18494" y="759"/>
                          <a:pt x="18494" y="1017"/>
                        </a:cubicBezTo>
                        <a:lnTo>
                          <a:pt x="18494" y="2784"/>
                        </a:lnTo>
                        <a:cubicBezTo>
                          <a:pt x="17749" y="2775"/>
                          <a:pt x="17010" y="2770"/>
                          <a:pt x="16271" y="2770"/>
                        </a:cubicBezTo>
                        <a:cubicBezTo>
                          <a:pt x="15532" y="2770"/>
                          <a:pt x="14791" y="2775"/>
                          <a:pt x="14042" y="2784"/>
                        </a:cubicBezTo>
                        <a:cubicBezTo>
                          <a:pt x="13890" y="2784"/>
                          <a:pt x="13765" y="2909"/>
                          <a:pt x="13765" y="3060"/>
                        </a:cubicBezTo>
                        <a:cubicBezTo>
                          <a:pt x="13774" y="3221"/>
                          <a:pt x="13890" y="3337"/>
                          <a:pt x="14051" y="3337"/>
                        </a:cubicBezTo>
                        <a:cubicBezTo>
                          <a:pt x="14800" y="3332"/>
                          <a:pt x="15538" y="3330"/>
                          <a:pt x="16276" y="3330"/>
                        </a:cubicBezTo>
                        <a:cubicBezTo>
                          <a:pt x="17013" y="3330"/>
                          <a:pt x="17749" y="3332"/>
                          <a:pt x="18494" y="3337"/>
                        </a:cubicBezTo>
                        <a:lnTo>
                          <a:pt x="18494" y="5852"/>
                        </a:lnTo>
                        <a:cubicBezTo>
                          <a:pt x="18494" y="6004"/>
                          <a:pt x="18618" y="6129"/>
                          <a:pt x="18770" y="6129"/>
                        </a:cubicBezTo>
                        <a:cubicBezTo>
                          <a:pt x="18922" y="6129"/>
                          <a:pt x="19047" y="6004"/>
                          <a:pt x="19047" y="5852"/>
                        </a:cubicBezTo>
                        <a:lnTo>
                          <a:pt x="19047" y="1017"/>
                        </a:lnTo>
                        <a:cubicBezTo>
                          <a:pt x="19056" y="455"/>
                          <a:pt x="18592" y="0"/>
                          <a:pt x="1803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" name="Google Shape;730;p54"/>
                  <p:cNvSpPr/>
                  <p:nvPr/>
                </p:nvSpPr>
                <p:spPr>
                  <a:xfrm>
                    <a:off x="3039550" y="3482725"/>
                    <a:ext cx="262975" cy="1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19" h="554" extrusionOk="0">
                        <a:moveTo>
                          <a:pt x="286" y="1"/>
                        </a:moveTo>
                        <a:cubicBezTo>
                          <a:pt x="125" y="1"/>
                          <a:pt x="0" y="116"/>
                          <a:pt x="0" y="277"/>
                        </a:cubicBezTo>
                        <a:cubicBezTo>
                          <a:pt x="0" y="429"/>
                          <a:pt x="125" y="554"/>
                          <a:pt x="286" y="554"/>
                        </a:cubicBezTo>
                        <a:lnTo>
                          <a:pt x="10233" y="554"/>
                        </a:lnTo>
                        <a:cubicBezTo>
                          <a:pt x="10393" y="554"/>
                          <a:pt x="10518" y="429"/>
                          <a:pt x="10518" y="277"/>
                        </a:cubicBezTo>
                        <a:cubicBezTo>
                          <a:pt x="10518" y="116"/>
                          <a:pt x="10393" y="1"/>
                          <a:pt x="10233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" name="Google Shape;731;p54"/>
                  <p:cNvSpPr/>
                  <p:nvPr/>
                </p:nvSpPr>
                <p:spPr>
                  <a:xfrm>
                    <a:off x="3322125" y="3480725"/>
                    <a:ext cx="14075" cy="1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607" extrusionOk="0">
                        <a:moveTo>
                          <a:pt x="286" y="0"/>
                        </a:moveTo>
                        <a:cubicBezTo>
                          <a:pt x="125" y="0"/>
                          <a:pt x="0" y="125"/>
                          <a:pt x="0" y="277"/>
                        </a:cubicBezTo>
                        <a:lnTo>
                          <a:pt x="0" y="330"/>
                        </a:lnTo>
                        <a:cubicBezTo>
                          <a:pt x="0" y="482"/>
                          <a:pt x="125" y="607"/>
                          <a:pt x="286" y="607"/>
                        </a:cubicBezTo>
                        <a:cubicBezTo>
                          <a:pt x="437" y="607"/>
                          <a:pt x="562" y="482"/>
                          <a:pt x="562" y="330"/>
                        </a:cubicBezTo>
                        <a:lnTo>
                          <a:pt x="562" y="277"/>
                        </a:lnTo>
                        <a:cubicBezTo>
                          <a:pt x="562" y="125"/>
                          <a:pt x="437" y="0"/>
                          <a:pt x="28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" name="Google Shape;732;p54"/>
                  <p:cNvSpPr/>
                  <p:nvPr/>
                </p:nvSpPr>
                <p:spPr>
                  <a:xfrm>
                    <a:off x="3350000" y="3480725"/>
                    <a:ext cx="14075" cy="1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607" extrusionOk="0">
                        <a:moveTo>
                          <a:pt x="277" y="0"/>
                        </a:moveTo>
                        <a:cubicBezTo>
                          <a:pt x="125" y="0"/>
                          <a:pt x="0" y="125"/>
                          <a:pt x="0" y="277"/>
                        </a:cubicBezTo>
                        <a:lnTo>
                          <a:pt x="0" y="330"/>
                        </a:lnTo>
                        <a:cubicBezTo>
                          <a:pt x="0" y="482"/>
                          <a:pt x="125" y="607"/>
                          <a:pt x="277" y="607"/>
                        </a:cubicBezTo>
                        <a:cubicBezTo>
                          <a:pt x="437" y="607"/>
                          <a:pt x="562" y="482"/>
                          <a:pt x="562" y="330"/>
                        </a:cubicBezTo>
                        <a:lnTo>
                          <a:pt x="562" y="277"/>
                        </a:lnTo>
                        <a:cubicBezTo>
                          <a:pt x="562" y="125"/>
                          <a:pt x="437" y="0"/>
                          <a:pt x="27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" name="Google Shape;733;p54"/>
                  <p:cNvSpPr/>
                  <p:nvPr/>
                </p:nvSpPr>
                <p:spPr>
                  <a:xfrm>
                    <a:off x="3377875" y="3480725"/>
                    <a:ext cx="14075" cy="1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607" extrusionOk="0">
                        <a:moveTo>
                          <a:pt x="277" y="0"/>
                        </a:moveTo>
                        <a:cubicBezTo>
                          <a:pt x="125" y="0"/>
                          <a:pt x="0" y="125"/>
                          <a:pt x="0" y="277"/>
                        </a:cubicBezTo>
                        <a:lnTo>
                          <a:pt x="0" y="330"/>
                        </a:lnTo>
                        <a:cubicBezTo>
                          <a:pt x="0" y="482"/>
                          <a:pt x="125" y="607"/>
                          <a:pt x="277" y="607"/>
                        </a:cubicBezTo>
                        <a:cubicBezTo>
                          <a:pt x="438" y="607"/>
                          <a:pt x="563" y="482"/>
                          <a:pt x="563" y="330"/>
                        </a:cubicBezTo>
                        <a:lnTo>
                          <a:pt x="563" y="277"/>
                        </a:lnTo>
                        <a:cubicBezTo>
                          <a:pt x="563" y="125"/>
                          <a:pt x="438" y="0"/>
                          <a:pt x="27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" name="Google Shape;734;p54"/>
                  <p:cNvSpPr/>
                  <p:nvPr/>
                </p:nvSpPr>
                <p:spPr>
                  <a:xfrm>
                    <a:off x="3046225" y="3608075"/>
                    <a:ext cx="158150" cy="15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26" h="6335" extrusionOk="0">
                        <a:moveTo>
                          <a:pt x="1259" y="0"/>
                        </a:moveTo>
                        <a:cubicBezTo>
                          <a:pt x="563" y="0"/>
                          <a:pt x="1" y="571"/>
                          <a:pt x="1" y="1267"/>
                        </a:cubicBezTo>
                        <a:lnTo>
                          <a:pt x="1" y="2471"/>
                        </a:lnTo>
                        <a:cubicBezTo>
                          <a:pt x="1" y="2623"/>
                          <a:pt x="126" y="2748"/>
                          <a:pt x="277" y="2748"/>
                        </a:cubicBezTo>
                        <a:cubicBezTo>
                          <a:pt x="429" y="2748"/>
                          <a:pt x="554" y="2623"/>
                          <a:pt x="554" y="2471"/>
                        </a:cubicBezTo>
                        <a:lnTo>
                          <a:pt x="554" y="1267"/>
                        </a:lnTo>
                        <a:cubicBezTo>
                          <a:pt x="554" y="874"/>
                          <a:pt x="875" y="562"/>
                          <a:pt x="1259" y="562"/>
                        </a:cubicBezTo>
                        <a:lnTo>
                          <a:pt x="5068" y="562"/>
                        </a:lnTo>
                        <a:cubicBezTo>
                          <a:pt x="5452" y="562"/>
                          <a:pt x="5773" y="874"/>
                          <a:pt x="5773" y="1267"/>
                        </a:cubicBezTo>
                        <a:lnTo>
                          <a:pt x="5773" y="5067"/>
                        </a:lnTo>
                        <a:cubicBezTo>
                          <a:pt x="5773" y="5460"/>
                          <a:pt x="5452" y="5772"/>
                          <a:pt x="5068" y="5772"/>
                        </a:cubicBezTo>
                        <a:lnTo>
                          <a:pt x="1259" y="5772"/>
                        </a:lnTo>
                        <a:cubicBezTo>
                          <a:pt x="875" y="5772"/>
                          <a:pt x="554" y="5460"/>
                          <a:pt x="554" y="5067"/>
                        </a:cubicBezTo>
                        <a:lnTo>
                          <a:pt x="554" y="3604"/>
                        </a:lnTo>
                        <a:cubicBezTo>
                          <a:pt x="554" y="3453"/>
                          <a:pt x="429" y="3328"/>
                          <a:pt x="277" y="3328"/>
                        </a:cubicBezTo>
                        <a:cubicBezTo>
                          <a:pt x="126" y="3328"/>
                          <a:pt x="1" y="3453"/>
                          <a:pt x="1" y="3604"/>
                        </a:cubicBezTo>
                        <a:lnTo>
                          <a:pt x="1" y="5067"/>
                        </a:lnTo>
                        <a:cubicBezTo>
                          <a:pt x="1" y="5763"/>
                          <a:pt x="563" y="6334"/>
                          <a:pt x="1259" y="6334"/>
                        </a:cubicBezTo>
                        <a:lnTo>
                          <a:pt x="5068" y="6334"/>
                        </a:lnTo>
                        <a:cubicBezTo>
                          <a:pt x="5764" y="6334"/>
                          <a:pt x="6326" y="5763"/>
                          <a:pt x="6326" y="5067"/>
                        </a:cubicBezTo>
                        <a:lnTo>
                          <a:pt x="6326" y="1267"/>
                        </a:lnTo>
                        <a:cubicBezTo>
                          <a:pt x="6326" y="571"/>
                          <a:pt x="5764" y="0"/>
                          <a:pt x="506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" name="Google Shape;735;p54"/>
                  <p:cNvSpPr/>
                  <p:nvPr/>
                </p:nvSpPr>
                <p:spPr>
                  <a:xfrm>
                    <a:off x="3095075" y="3657250"/>
                    <a:ext cx="60250" cy="60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0" h="2405" extrusionOk="0">
                        <a:moveTo>
                          <a:pt x="572" y="558"/>
                        </a:moveTo>
                        <a:lnTo>
                          <a:pt x="1856" y="1200"/>
                        </a:lnTo>
                        <a:cubicBezTo>
                          <a:pt x="1856" y="1200"/>
                          <a:pt x="1856" y="1200"/>
                          <a:pt x="1847" y="1209"/>
                        </a:cubicBezTo>
                        <a:lnTo>
                          <a:pt x="563" y="1842"/>
                        </a:lnTo>
                        <a:cubicBezTo>
                          <a:pt x="563" y="1842"/>
                          <a:pt x="563" y="1842"/>
                          <a:pt x="563" y="1833"/>
                        </a:cubicBezTo>
                        <a:lnTo>
                          <a:pt x="563" y="567"/>
                        </a:lnTo>
                        <a:cubicBezTo>
                          <a:pt x="563" y="558"/>
                          <a:pt x="563" y="558"/>
                          <a:pt x="572" y="558"/>
                        </a:cubicBezTo>
                        <a:close/>
                        <a:moveTo>
                          <a:pt x="575" y="0"/>
                        </a:moveTo>
                        <a:cubicBezTo>
                          <a:pt x="469" y="0"/>
                          <a:pt x="363" y="30"/>
                          <a:pt x="268" y="85"/>
                        </a:cubicBezTo>
                        <a:cubicBezTo>
                          <a:pt x="108" y="192"/>
                          <a:pt x="1" y="370"/>
                          <a:pt x="1" y="567"/>
                        </a:cubicBezTo>
                        <a:lnTo>
                          <a:pt x="1" y="1833"/>
                        </a:lnTo>
                        <a:cubicBezTo>
                          <a:pt x="1" y="2030"/>
                          <a:pt x="108" y="2208"/>
                          <a:pt x="268" y="2315"/>
                        </a:cubicBezTo>
                        <a:cubicBezTo>
                          <a:pt x="357" y="2369"/>
                          <a:pt x="464" y="2404"/>
                          <a:pt x="563" y="2404"/>
                        </a:cubicBezTo>
                        <a:cubicBezTo>
                          <a:pt x="652" y="2404"/>
                          <a:pt x="741" y="2378"/>
                          <a:pt x="821" y="2342"/>
                        </a:cubicBezTo>
                        <a:lnTo>
                          <a:pt x="2097" y="1709"/>
                        </a:lnTo>
                        <a:cubicBezTo>
                          <a:pt x="2293" y="1610"/>
                          <a:pt x="2409" y="1414"/>
                          <a:pt x="2409" y="1200"/>
                        </a:cubicBezTo>
                        <a:cubicBezTo>
                          <a:pt x="2409" y="986"/>
                          <a:pt x="2293" y="790"/>
                          <a:pt x="2097" y="700"/>
                        </a:cubicBezTo>
                        <a:lnTo>
                          <a:pt x="821" y="58"/>
                        </a:lnTo>
                        <a:cubicBezTo>
                          <a:pt x="743" y="19"/>
                          <a:pt x="659" y="0"/>
                          <a:pt x="575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" name="Google Shape;736;p54"/>
                  <p:cNvSpPr/>
                  <p:nvPr/>
                </p:nvSpPr>
                <p:spPr>
                  <a:xfrm>
                    <a:off x="3246950" y="3621450"/>
                    <a:ext cx="51775" cy="1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1" h="554" extrusionOk="0">
                        <a:moveTo>
                          <a:pt x="277" y="0"/>
                        </a:moveTo>
                        <a:cubicBezTo>
                          <a:pt x="126" y="0"/>
                          <a:pt x="1" y="125"/>
                          <a:pt x="1" y="277"/>
                        </a:cubicBezTo>
                        <a:cubicBezTo>
                          <a:pt x="1" y="429"/>
                          <a:pt x="126" y="553"/>
                          <a:pt x="277" y="553"/>
                        </a:cubicBezTo>
                        <a:lnTo>
                          <a:pt x="1785" y="553"/>
                        </a:lnTo>
                        <a:cubicBezTo>
                          <a:pt x="1946" y="553"/>
                          <a:pt x="2071" y="429"/>
                          <a:pt x="2071" y="277"/>
                        </a:cubicBezTo>
                        <a:cubicBezTo>
                          <a:pt x="2071" y="125"/>
                          <a:pt x="1946" y="0"/>
                          <a:pt x="1785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" name="Google Shape;737;p54"/>
                  <p:cNvSpPr/>
                  <p:nvPr/>
                </p:nvSpPr>
                <p:spPr>
                  <a:xfrm>
                    <a:off x="3246950" y="3669850"/>
                    <a:ext cx="124925" cy="1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7" h="554" extrusionOk="0">
                        <a:moveTo>
                          <a:pt x="277" y="0"/>
                        </a:moveTo>
                        <a:cubicBezTo>
                          <a:pt x="126" y="0"/>
                          <a:pt x="1" y="125"/>
                          <a:pt x="1" y="277"/>
                        </a:cubicBezTo>
                        <a:cubicBezTo>
                          <a:pt x="1" y="428"/>
                          <a:pt x="126" y="553"/>
                          <a:pt x="277" y="553"/>
                        </a:cubicBezTo>
                        <a:lnTo>
                          <a:pt x="4720" y="553"/>
                        </a:lnTo>
                        <a:cubicBezTo>
                          <a:pt x="4872" y="553"/>
                          <a:pt x="4997" y="428"/>
                          <a:pt x="4997" y="277"/>
                        </a:cubicBezTo>
                        <a:cubicBezTo>
                          <a:pt x="4997" y="125"/>
                          <a:pt x="4872" y="0"/>
                          <a:pt x="472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" name="Google Shape;738;p54"/>
                  <p:cNvSpPr/>
                  <p:nvPr/>
                </p:nvSpPr>
                <p:spPr>
                  <a:xfrm>
                    <a:off x="3246950" y="3704400"/>
                    <a:ext cx="124925" cy="14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7" h="563" extrusionOk="0">
                        <a:moveTo>
                          <a:pt x="277" y="1"/>
                        </a:moveTo>
                        <a:cubicBezTo>
                          <a:pt x="126" y="1"/>
                          <a:pt x="1" y="126"/>
                          <a:pt x="1" y="286"/>
                        </a:cubicBezTo>
                        <a:cubicBezTo>
                          <a:pt x="1" y="438"/>
                          <a:pt x="126" y="563"/>
                          <a:pt x="277" y="563"/>
                        </a:cubicBezTo>
                        <a:lnTo>
                          <a:pt x="4720" y="563"/>
                        </a:lnTo>
                        <a:cubicBezTo>
                          <a:pt x="4872" y="563"/>
                          <a:pt x="4997" y="438"/>
                          <a:pt x="4997" y="286"/>
                        </a:cubicBezTo>
                        <a:cubicBezTo>
                          <a:pt x="4997" y="126"/>
                          <a:pt x="4872" y="1"/>
                          <a:pt x="472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" name="Google Shape;739;p54"/>
                  <p:cNvSpPr/>
                  <p:nvPr/>
                </p:nvSpPr>
                <p:spPr>
                  <a:xfrm>
                    <a:off x="3246950" y="3739200"/>
                    <a:ext cx="124925" cy="1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7" h="554" extrusionOk="0">
                        <a:moveTo>
                          <a:pt x="277" y="1"/>
                        </a:moveTo>
                        <a:cubicBezTo>
                          <a:pt x="126" y="1"/>
                          <a:pt x="1" y="126"/>
                          <a:pt x="1" y="277"/>
                        </a:cubicBezTo>
                        <a:cubicBezTo>
                          <a:pt x="1" y="429"/>
                          <a:pt x="126" y="554"/>
                          <a:pt x="277" y="554"/>
                        </a:cubicBezTo>
                        <a:lnTo>
                          <a:pt x="4720" y="554"/>
                        </a:lnTo>
                        <a:cubicBezTo>
                          <a:pt x="4872" y="554"/>
                          <a:pt x="4997" y="429"/>
                          <a:pt x="4997" y="277"/>
                        </a:cubicBezTo>
                        <a:cubicBezTo>
                          <a:pt x="4997" y="126"/>
                          <a:pt x="4872" y="1"/>
                          <a:pt x="472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DFB1195-672E-97B4-F97E-5ACAC0424037}"/>
                </a:ext>
              </a:extLst>
            </p:cNvPr>
            <p:cNvGrpSpPr/>
            <p:nvPr/>
          </p:nvGrpSpPr>
          <p:grpSpPr>
            <a:xfrm rot="540638">
              <a:off x="692271" y="1789206"/>
              <a:ext cx="686783" cy="686585"/>
              <a:chOff x="1238754" y="1374174"/>
              <a:chExt cx="1041300" cy="1041000"/>
            </a:xfrm>
          </p:grpSpPr>
          <p:sp>
            <p:nvSpPr>
              <p:cNvPr id="740" name="Google Shape;740;p54"/>
              <p:cNvSpPr/>
              <p:nvPr/>
            </p:nvSpPr>
            <p:spPr>
              <a:xfrm>
                <a:off x="1238754" y="1374174"/>
                <a:ext cx="1041300" cy="1041000"/>
              </a:xfrm>
              <a:prstGeom prst="decagon">
                <a:avLst>
                  <a:gd name="vf" fmla="val 105146"/>
                </a:avLst>
              </a:prstGeom>
              <a:solidFill>
                <a:srgbClr val="95FF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1" name="Google Shape;741;p54"/>
              <p:cNvGrpSpPr/>
              <p:nvPr/>
            </p:nvGrpSpPr>
            <p:grpSpPr>
              <a:xfrm rot="567061">
                <a:off x="1510921" y="1666893"/>
                <a:ext cx="497237" cy="455075"/>
                <a:chOff x="3168350" y="3816063"/>
                <a:chExt cx="497250" cy="455088"/>
              </a:xfrm>
            </p:grpSpPr>
            <p:sp>
              <p:nvSpPr>
                <p:cNvPr id="742" name="Google Shape;742;p54"/>
                <p:cNvSpPr/>
                <p:nvPr/>
              </p:nvSpPr>
              <p:spPr>
                <a:xfrm>
                  <a:off x="3178275" y="3832425"/>
                  <a:ext cx="487325" cy="43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3" h="17549" extrusionOk="0">
                      <a:moveTo>
                        <a:pt x="1445" y="1"/>
                      </a:moveTo>
                      <a:cubicBezTo>
                        <a:pt x="651" y="1"/>
                        <a:pt x="0" y="643"/>
                        <a:pt x="0" y="1446"/>
                      </a:cubicBezTo>
                      <a:lnTo>
                        <a:pt x="0" y="10947"/>
                      </a:lnTo>
                      <a:lnTo>
                        <a:pt x="0" y="11732"/>
                      </a:lnTo>
                      <a:lnTo>
                        <a:pt x="0" y="11999"/>
                      </a:lnTo>
                      <a:lnTo>
                        <a:pt x="0" y="13792"/>
                      </a:lnTo>
                      <a:cubicBezTo>
                        <a:pt x="0" y="14149"/>
                        <a:pt x="286" y="14435"/>
                        <a:pt x="642" y="14435"/>
                      </a:cubicBezTo>
                      <a:lnTo>
                        <a:pt x="7476" y="14435"/>
                      </a:lnTo>
                      <a:cubicBezTo>
                        <a:pt x="7467" y="14444"/>
                        <a:pt x="7467" y="14453"/>
                        <a:pt x="7467" y="14470"/>
                      </a:cubicBezTo>
                      <a:cubicBezTo>
                        <a:pt x="7458" y="14497"/>
                        <a:pt x="7449" y="14524"/>
                        <a:pt x="7440" y="14560"/>
                      </a:cubicBezTo>
                      <a:cubicBezTo>
                        <a:pt x="7440" y="14569"/>
                        <a:pt x="7431" y="14586"/>
                        <a:pt x="7431" y="14604"/>
                      </a:cubicBezTo>
                      <a:cubicBezTo>
                        <a:pt x="7422" y="14640"/>
                        <a:pt x="7414" y="14667"/>
                        <a:pt x="7405" y="14694"/>
                      </a:cubicBezTo>
                      <a:cubicBezTo>
                        <a:pt x="7405" y="14711"/>
                        <a:pt x="7396" y="14729"/>
                        <a:pt x="7396" y="14747"/>
                      </a:cubicBezTo>
                      <a:cubicBezTo>
                        <a:pt x="7387" y="14783"/>
                        <a:pt x="7378" y="14809"/>
                        <a:pt x="7369" y="14845"/>
                      </a:cubicBezTo>
                      <a:cubicBezTo>
                        <a:pt x="7360" y="14863"/>
                        <a:pt x="7351" y="14881"/>
                        <a:pt x="7351" y="14890"/>
                      </a:cubicBezTo>
                      <a:cubicBezTo>
                        <a:pt x="7333" y="14952"/>
                        <a:pt x="7306" y="15015"/>
                        <a:pt x="7289" y="15086"/>
                      </a:cubicBezTo>
                      <a:cubicBezTo>
                        <a:pt x="7235" y="15220"/>
                        <a:pt x="7182" y="15363"/>
                        <a:pt x="7110" y="15505"/>
                      </a:cubicBezTo>
                      <a:cubicBezTo>
                        <a:pt x="6869" y="16023"/>
                        <a:pt x="6495" y="16567"/>
                        <a:pt x="5924" y="16995"/>
                      </a:cubicBezTo>
                      <a:cubicBezTo>
                        <a:pt x="5692" y="17174"/>
                        <a:pt x="5817" y="17548"/>
                        <a:pt x="6111" y="17548"/>
                      </a:cubicBezTo>
                      <a:lnTo>
                        <a:pt x="13391" y="17548"/>
                      </a:lnTo>
                      <a:cubicBezTo>
                        <a:pt x="13685" y="17548"/>
                        <a:pt x="13810" y="17174"/>
                        <a:pt x="13578" y="16995"/>
                      </a:cubicBezTo>
                      <a:cubicBezTo>
                        <a:pt x="13007" y="16567"/>
                        <a:pt x="12632" y="16023"/>
                        <a:pt x="12383" y="15505"/>
                      </a:cubicBezTo>
                      <a:cubicBezTo>
                        <a:pt x="12320" y="15354"/>
                        <a:pt x="12258" y="15211"/>
                        <a:pt x="12204" y="15068"/>
                      </a:cubicBezTo>
                      <a:cubicBezTo>
                        <a:pt x="12186" y="15015"/>
                        <a:pt x="12168" y="14961"/>
                        <a:pt x="12151" y="14917"/>
                      </a:cubicBezTo>
                      <a:cubicBezTo>
                        <a:pt x="12151" y="14890"/>
                        <a:pt x="12142" y="14863"/>
                        <a:pt x="12133" y="14836"/>
                      </a:cubicBezTo>
                      <a:cubicBezTo>
                        <a:pt x="12124" y="14809"/>
                        <a:pt x="12115" y="14792"/>
                        <a:pt x="12106" y="14765"/>
                      </a:cubicBezTo>
                      <a:cubicBezTo>
                        <a:pt x="12106" y="14738"/>
                        <a:pt x="12097" y="14711"/>
                        <a:pt x="12088" y="14694"/>
                      </a:cubicBezTo>
                      <a:cubicBezTo>
                        <a:pt x="12079" y="14667"/>
                        <a:pt x="12079" y="14640"/>
                        <a:pt x="12070" y="14613"/>
                      </a:cubicBezTo>
                      <a:cubicBezTo>
                        <a:pt x="12061" y="14595"/>
                        <a:pt x="12061" y="14569"/>
                        <a:pt x="12052" y="14551"/>
                      </a:cubicBezTo>
                      <a:cubicBezTo>
                        <a:pt x="12044" y="14524"/>
                        <a:pt x="12044" y="14506"/>
                        <a:pt x="12035" y="14479"/>
                      </a:cubicBezTo>
                      <a:cubicBezTo>
                        <a:pt x="12035" y="14462"/>
                        <a:pt x="12026" y="14444"/>
                        <a:pt x="12026" y="14435"/>
                      </a:cubicBezTo>
                      <a:lnTo>
                        <a:pt x="18859" y="14435"/>
                      </a:lnTo>
                      <a:cubicBezTo>
                        <a:pt x="19207" y="14435"/>
                        <a:pt x="19493" y="14149"/>
                        <a:pt x="19493" y="13792"/>
                      </a:cubicBezTo>
                      <a:lnTo>
                        <a:pt x="19493" y="11732"/>
                      </a:lnTo>
                      <a:lnTo>
                        <a:pt x="19493" y="10947"/>
                      </a:lnTo>
                      <a:lnTo>
                        <a:pt x="19493" y="1446"/>
                      </a:lnTo>
                      <a:cubicBezTo>
                        <a:pt x="19493" y="643"/>
                        <a:pt x="18850" y="1"/>
                        <a:pt x="180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43" name="Google Shape;743;p54"/>
                <p:cNvGrpSpPr/>
                <p:nvPr/>
              </p:nvGrpSpPr>
              <p:grpSpPr>
                <a:xfrm>
                  <a:off x="3168350" y="3816063"/>
                  <a:ext cx="476400" cy="430025"/>
                  <a:chOff x="2341925" y="3490975"/>
                  <a:chExt cx="476400" cy="430025"/>
                </a:xfrm>
              </p:grpSpPr>
              <p:sp>
                <p:nvSpPr>
                  <p:cNvPr id="744" name="Google Shape;744;p54"/>
                  <p:cNvSpPr/>
                  <p:nvPr/>
                </p:nvSpPr>
                <p:spPr>
                  <a:xfrm>
                    <a:off x="2450525" y="3490975"/>
                    <a:ext cx="367800" cy="356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12" h="14248" extrusionOk="0">
                        <a:moveTo>
                          <a:pt x="7923" y="1"/>
                        </a:moveTo>
                        <a:cubicBezTo>
                          <a:pt x="7771" y="1"/>
                          <a:pt x="7646" y="125"/>
                          <a:pt x="7646" y="277"/>
                        </a:cubicBezTo>
                        <a:cubicBezTo>
                          <a:pt x="7646" y="429"/>
                          <a:pt x="7771" y="554"/>
                          <a:pt x="7923" y="554"/>
                        </a:cubicBezTo>
                        <a:lnTo>
                          <a:pt x="13061" y="554"/>
                        </a:lnTo>
                        <a:cubicBezTo>
                          <a:pt x="13659" y="554"/>
                          <a:pt x="14150" y="1044"/>
                          <a:pt x="14150" y="1642"/>
                        </a:cubicBezTo>
                        <a:lnTo>
                          <a:pt x="14150" y="11125"/>
                        </a:lnTo>
                        <a:lnTo>
                          <a:pt x="286" y="11125"/>
                        </a:lnTo>
                        <a:cubicBezTo>
                          <a:pt x="126" y="11125"/>
                          <a:pt x="1" y="11250"/>
                          <a:pt x="1" y="11402"/>
                        </a:cubicBezTo>
                        <a:cubicBezTo>
                          <a:pt x="1" y="11562"/>
                          <a:pt x="126" y="11687"/>
                          <a:pt x="286" y="11687"/>
                        </a:cubicBezTo>
                        <a:lnTo>
                          <a:pt x="14150" y="11687"/>
                        </a:lnTo>
                        <a:lnTo>
                          <a:pt x="14150" y="13364"/>
                        </a:lnTo>
                        <a:cubicBezTo>
                          <a:pt x="14150" y="13543"/>
                          <a:pt x="13998" y="13685"/>
                          <a:pt x="13819" y="13685"/>
                        </a:cubicBezTo>
                        <a:lnTo>
                          <a:pt x="11839" y="13685"/>
                        </a:lnTo>
                        <a:cubicBezTo>
                          <a:pt x="11687" y="13685"/>
                          <a:pt x="11562" y="13810"/>
                          <a:pt x="11562" y="13962"/>
                        </a:cubicBezTo>
                        <a:cubicBezTo>
                          <a:pt x="11562" y="14123"/>
                          <a:pt x="11687" y="14247"/>
                          <a:pt x="11839" y="14247"/>
                        </a:cubicBezTo>
                        <a:lnTo>
                          <a:pt x="13819" y="14247"/>
                        </a:lnTo>
                        <a:cubicBezTo>
                          <a:pt x="14310" y="14247"/>
                          <a:pt x="14712" y="13846"/>
                          <a:pt x="14712" y="13364"/>
                        </a:cubicBezTo>
                        <a:lnTo>
                          <a:pt x="14712" y="1642"/>
                        </a:lnTo>
                        <a:cubicBezTo>
                          <a:pt x="14712" y="741"/>
                          <a:pt x="13971" y="1"/>
                          <a:pt x="13061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" name="Google Shape;745;p54"/>
                  <p:cNvSpPr/>
                  <p:nvPr/>
                </p:nvSpPr>
                <p:spPr>
                  <a:xfrm>
                    <a:off x="2341925" y="3490975"/>
                    <a:ext cx="383175" cy="43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27" h="17201" extrusionOk="0">
                        <a:moveTo>
                          <a:pt x="11464" y="14247"/>
                        </a:moveTo>
                        <a:cubicBezTo>
                          <a:pt x="11660" y="14979"/>
                          <a:pt x="12070" y="15933"/>
                          <a:pt x="12989" y="16620"/>
                        </a:cubicBezTo>
                        <a:cubicBezTo>
                          <a:pt x="12989" y="16629"/>
                          <a:pt x="12989" y="16629"/>
                          <a:pt x="12989" y="16629"/>
                        </a:cubicBezTo>
                        <a:cubicBezTo>
                          <a:pt x="12989" y="16629"/>
                          <a:pt x="12989" y="16638"/>
                          <a:pt x="12989" y="16647"/>
                        </a:cubicBezTo>
                        <a:lnTo>
                          <a:pt x="6067" y="16647"/>
                        </a:lnTo>
                        <a:cubicBezTo>
                          <a:pt x="6067" y="16638"/>
                          <a:pt x="6058" y="16629"/>
                          <a:pt x="6067" y="16629"/>
                        </a:cubicBezTo>
                        <a:cubicBezTo>
                          <a:pt x="6067" y="16629"/>
                          <a:pt x="6067" y="16629"/>
                          <a:pt x="6067" y="16620"/>
                        </a:cubicBezTo>
                        <a:cubicBezTo>
                          <a:pt x="6976" y="15933"/>
                          <a:pt x="7396" y="14979"/>
                          <a:pt x="7592" y="14247"/>
                        </a:cubicBezTo>
                        <a:close/>
                        <a:moveTo>
                          <a:pt x="1651" y="1"/>
                        </a:moveTo>
                        <a:cubicBezTo>
                          <a:pt x="741" y="1"/>
                          <a:pt x="0" y="741"/>
                          <a:pt x="0" y="1642"/>
                        </a:cubicBezTo>
                        <a:lnTo>
                          <a:pt x="0" y="13364"/>
                        </a:lnTo>
                        <a:cubicBezTo>
                          <a:pt x="0" y="13846"/>
                          <a:pt x="402" y="14247"/>
                          <a:pt x="892" y="14247"/>
                        </a:cubicBezTo>
                        <a:lnTo>
                          <a:pt x="7012" y="14247"/>
                        </a:lnTo>
                        <a:cubicBezTo>
                          <a:pt x="6825" y="14863"/>
                          <a:pt x="6459" y="15630"/>
                          <a:pt x="5728" y="16183"/>
                        </a:cubicBezTo>
                        <a:cubicBezTo>
                          <a:pt x="5531" y="16326"/>
                          <a:pt x="5460" y="16576"/>
                          <a:pt x="5531" y="16817"/>
                        </a:cubicBezTo>
                        <a:cubicBezTo>
                          <a:pt x="5612" y="17049"/>
                          <a:pt x="5826" y="17200"/>
                          <a:pt x="6075" y="17200"/>
                        </a:cubicBezTo>
                        <a:lnTo>
                          <a:pt x="12980" y="17200"/>
                        </a:lnTo>
                        <a:cubicBezTo>
                          <a:pt x="13230" y="17200"/>
                          <a:pt x="13435" y="17049"/>
                          <a:pt x="13516" y="16817"/>
                        </a:cubicBezTo>
                        <a:cubicBezTo>
                          <a:pt x="13596" y="16576"/>
                          <a:pt x="13525" y="16326"/>
                          <a:pt x="13319" y="16183"/>
                        </a:cubicBezTo>
                        <a:cubicBezTo>
                          <a:pt x="12597" y="15621"/>
                          <a:pt x="12231" y="14863"/>
                          <a:pt x="12044" y="14247"/>
                        </a:cubicBezTo>
                        <a:lnTo>
                          <a:pt x="15050" y="14247"/>
                        </a:lnTo>
                        <a:cubicBezTo>
                          <a:pt x="15202" y="14247"/>
                          <a:pt x="15327" y="14123"/>
                          <a:pt x="15327" y="13962"/>
                        </a:cubicBezTo>
                        <a:cubicBezTo>
                          <a:pt x="15327" y="13810"/>
                          <a:pt x="15202" y="13685"/>
                          <a:pt x="15050" y="13685"/>
                        </a:cubicBezTo>
                        <a:lnTo>
                          <a:pt x="892" y="13685"/>
                        </a:lnTo>
                        <a:cubicBezTo>
                          <a:pt x="705" y="13685"/>
                          <a:pt x="562" y="13543"/>
                          <a:pt x="562" y="13364"/>
                        </a:cubicBezTo>
                        <a:lnTo>
                          <a:pt x="562" y="11687"/>
                        </a:lnTo>
                        <a:lnTo>
                          <a:pt x="3488" y="11687"/>
                        </a:lnTo>
                        <a:cubicBezTo>
                          <a:pt x="3640" y="11687"/>
                          <a:pt x="3765" y="11562"/>
                          <a:pt x="3765" y="11402"/>
                        </a:cubicBezTo>
                        <a:cubicBezTo>
                          <a:pt x="3765" y="11250"/>
                          <a:pt x="3640" y="11125"/>
                          <a:pt x="3488" y="11125"/>
                        </a:cubicBezTo>
                        <a:lnTo>
                          <a:pt x="562" y="11125"/>
                        </a:lnTo>
                        <a:lnTo>
                          <a:pt x="562" y="1642"/>
                        </a:lnTo>
                        <a:cubicBezTo>
                          <a:pt x="562" y="1044"/>
                          <a:pt x="1053" y="554"/>
                          <a:pt x="1651" y="554"/>
                        </a:cubicBezTo>
                        <a:lnTo>
                          <a:pt x="11125" y="554"/>
                        </a:lnTo>
                        <a:cubicBezTo>
                          <a:pt x="11285" y="554"/>
                          <a:pt x="11410" y="429"/>
                          <a:pt x="11410" y="277"/>
                        </a:cubicBezTo>
                        <a:cubicBezTo>
                          <a:pt x="11410" y="125"/>
                          <a:pt x="11285" y="1"/>
                          <a:pt x="11125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" name="Google Shape;746;p54"/>
                  <p:cNvSpPr/>
                  <p:nvPr/>
                </p:nvSpPr>
                <p:spPr>
                  <a:xfrm>
                    <a:off x="2562725" y="3790725"/>
                    <a:ext cx="34800" cy="34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2" h="1393" extrusionOk="0">
                        <a:moveTo>
                          <a:pt x="696" y="562"/>
                        </a:moveTo>
                        <a:cubicBezTo>
                          <a:pt x="767" y="562"/>
                          <a:pt x="830" y="616"/>
                          <a:pt x="830" y="696"/>
                        </a:cubicBezTo>
                        <a:cubicBezTo>
                          <a:pt x="830" y="768"/>
                          <a:pt x="767" y="830"/>
                          <a:pt x="696" y="830"/>
                        </a:cubicBezTo>
                        <a:cubicBezTo>
                          <a:pt x="616" y="830"/>
                          <a:pt x="562" y="768"/>
                          <a:pt x="562" y="696"/>
                        </a:cubicBezTo>
                        <a:cubicBezTo>
                          <a:pt x="562" y="616"/>
                          <a:pt x="616" y="562"/>
                          <a:pt x="696" y="562"/>
                        </a:cubicBezTo>
                        <a:close/>
                        <a:moveTo>
                          <a:pt x="696" y="0"/>
                        </a:moveTo>
                        <a:cubicBezTo>
                          <a:pt x="312" y="0"/>
                          <a:pt x="0" y="313"/>
                          <a:pt x="0" y="696"/>
                        </a:cubicBezTo>
                        <a:cubicBezTo>
                          <a:pt x="0" y="1080"/>
                          <a:pt x="312" y="1392"/>
                          <a:pt x="696" y="1392"/>
                        </a:cubicBezTo>
                        <a:cubicBezTo>
                          <a:pt x="1080" y="1392"/>
                          <a:pt x="1392" y="1080"/>
                          <a:pt x="1392" y="696"/>
                        </a:cubicBezTo>
                        <a:cubicBezTo>
                          <a:pt x="1392" y="313"/>
                          <a:pt x="1080" y="0"/>
                          <a:pt x="69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" name="Google Shape;747;p54"/>
                  <p:cNvSpPr/>
                  <p:nvPr/>
                </p:nvSpPr>
                <p:spPr>
                  <a:xfrm>
                    <a:off x="2398575" y="3536025"/>
                    <a:ext cx="275900" cy="4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6" h="1892" extrusionOk="0">
                        <a:moveTo>
                          <a:pt x="10473" y="563"/>
                        </a:moveTo>
                        <a:lnTo>
                          <a:pt x="10473" y="1339"/>
                        </a:lnTo>
                        <a:lnTo>
                          <a:pt x="553" y="1339"/>
                        </a:lnTo>
                        <a:lnTo>
                          <a:pt x="553" y="563"/>
                        </a:lnTo>
                        <a:close/>
                        <a:moveTo>
                          <a:pt x="277" y="1"/>
                        </a:moveTo>
                        <a:cubicBezTo>
                          <a:pt x="125" y="1"/>
                          <a:pt x="0" y="126"/>
                          <a:pt x="0" y="277"/>
                        </a:cubicBezTo>
                        <a:lnTo>
                          <a:pt x="0" y="1615"/>
                        </a:lnTo>
                        <a:cubicBezTo>
                          <a:pt x="0" y="1767"/>
                          <a:pt x="125" y="1892"/>
                          <a:pt x="277" y="1892"/>
                        </a:cubicBezTo>
                        <a:lnTo>
                          <a:pt x="10750" y="1892"/>
                        </a:lnTo>
                        <a:cubicBezTo>
                          <a:pt x="10911" y="1892"/>
                          <a:pt x="11036" y="1767"/>
                          <a:pt x="11036" y="1615"/>
                        </a:cubicBezTo>
                        <a:lnTo>
                          <a:pt x="11036" y="277"/>
                        </a:lnTo>
                        <a:cubicBezTo>
                          <a:pt x="11036" y="126"/>
                          <a:pt x="10911" y="1"/>
                          <a:pt x="1075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8" name="Google Shape;748;p54"/>
                  <p:cNvSpPr/>
                  <p:nvPr/>
                </p:nvSpPr>
                <p:spPr>
                  <a:xfrm>
                    <a:off x="2688050" y="3536025"/>
                    <a:ext cx="13850" cy="4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4" h="1892" extrusionOk="0">
                        <a:moveTo>
                          <a:pt x="277" y="1"/>
                        </a:moveTo>
                        <a:cubicBezTo>
                          <a:pt x="126" y="1"/>
                          <a:pt x="1" y="126"/>
                          <a:pt x="1" y="277"/>
                        </a:cubicBezTo>
                        <a:lnTo>
                          <a:pt x="1" y="1615"/>
                        </a:lnTo>
                        <a:cubicBezTo>
                          <a:pt x="1" y="1767"/>
                          <a:pt x="126" y="1892"/>
                          <a:pt x="277" y="1892"/>
                        </a:cubicBezTo>
                        <a:cubicBezTo>
                          <a:pt x="429" y="1892"/>
                          <a:pt x="554" y="1767"/>
                          <a:pt x="554" y="1615"/>
                        </a:cubicBezTo>
                        <a:lnTo>
                          <a:pt x="554" y="277"/>
                        </a:lnTo>
                        <a:cubicBezTo>
                          <a:pt x="554" y="126"/>
                          <a:pt x="429" y="1"/>
                          <a:pt x="27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9" name="Google Shape;749;p54"/>
                  <p:cNvSpPr/>
                  <p:nvPr/>
                </p:nvSpPr>
                <p:spPr>
                  <a:xfrm>
                    <a:off x="2712600" y="3536025"/>
                    <a:ext cx="14075" cy="4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1892" extrusionOk="0">
                        <a:moveTo>
                          <a:pt x="277" y="1"/>
                        </a:moveTo>
                        <a:cubicBezTo>
                          <a:pt x="125" y="1"/>
                          <a:pt x="0" y="126"/>
                          <a:pt x="0" y="277"/>
                        </a:cubicBezTo>
                        <a:lnTo>
                          <a:pt x="0" y="1615"/>
                        </a:lnTo>
                        <a:cubicBezTo>
                          <a:pt x="0" y="1767"/>
                          <a:pt x="125" y="1892"/>
                          <a:pt x="277" y="1892"/>
                        </a:cubicBezTo>
                        <a:cubicBezTo>
                          <a:pt x="437" y="1892"/>
                          <a:pt x="562" y="1767"/>
                          <a:pt x="562" y="1615"/>
                        </a:cubicBezTo>
                        <a:lnTo>
                          <a:pt x="562" y="277"/>
                        </a:lnTo>
                        <a:cubicBezTo>
                          <a:pt x="562" y="126"/>
                          <a:pt x="437" y="1"/>
                          <a:pt x="27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0" name="Google Shape;750;p54"/>
                  <p:cNvSpPr/>
                  <p:nvPr/>
                </p:nvSpPr>
                <p:spPr>
                  <a:xfrm>
                    <a:off x="2737350" y="3536025"/>
                    <a:ext cx="13850" cy="4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4" h="1892" extrusionOk="0">
                        <a:moveTo>
                          <a:pt x="277" y="1"/>
                        </a:moveTo>
                        <a:cubicBezTo>
                          <a:pt x="125" y="1"/>
                          <a:pt x="0" y="126"/>
                          <a:pt x="0" y="277"/>
                        </a:cubicBezTo>
                        <a:lnTo>
                          <a:pt x="0" y="1615"/>
                        </a:lnTo>
                        <a:cubicBezTo>
                          <a:pt x="0" y="1767"/>
                          <a:pt x="125" y="1892"/>
                          <a:pt x="277" y="1892"/>
                        </a:cubicBezTo>
                        <a:cubicBezTo>
                          <a:pt x="428" y="1892"/>
                          <a:pt x="553" y="1767"/>
                          <a:pt x="553" y="1615"/>
                        </a:cubicBezTo>
                        <a:lnTo>
                          <a:pt x="553" y="277"/>
                        </a:lnTo>
                        <a:cubicBezTo>
                          <a:pt x="553" y="126"/>
                          <a:pt x="428" y="1"/>
                          <a:pt x="27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1" name="Google Shape;751;p54"/>
                  <p:cNvSpPr/>
                  <p:nvPr/>
                </p:nvSpPr>
                <p:spPr>
                  <a:xfrm>
                    <a:off x="2475300" y="3699050"/>
                    <a:ext cx="275900" cy="3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6" h="1536" extrusionOk="0">
                        <a:moveTo>
                          <a:pt x="10482" y="554"/>
                        </a:moveTo>
                        <a:lnTo>
                          <a:pt x="10482" y="973"/>
                        </a:lnTo>
                        <a:lnTo>
                          <a:pt x="562" y="973"/>
                        </a:lnTo>
                        <a:lnTo>
                          <a:pt x="562" y="554"/>
                        </a:lnTo>
                        <a:close/>
                        <a:moveTo>
                          <a:pt x="285" y="1"/>
                        </a:moveTo>
                        <a:cubicBezTo>
                          <a:pt x="125" y="1"/>
                          <a:pt x="0" y="126"/>
                          <a:pt x="0" y="277"/>
                        </a:cubicBezTo>
                        <a:lnTo>
                          <a:pt x="0" y="1250"/>
                        </a:lnTo>
                        <a:cubicBezTo>
                          <a:pt x="0" y="1410"/>
                          <a:pt x="125" y="1535"/>
                          <a:pt x="285" y="1535"/>
                        </a:cubicBezTo>
                        <a:lnTo>
                          <a:pt x="10759" y="1535"/>
                        </a:lnTo>
                        <a:cubicBezTo>
                          <a:pt x="10910" y="1535"/>
                          <a:pt x="11035" y="1410"/>
                          <a:pt x="11035" y="1250"/>
                        </a:cubicBezTo>
                        <a:lnTo>
                          <a:pt x="11035" y="277"/>
                        </a:lnTo>
                        <a:cubicBezTo>
                          <a:pt x="11035" y="126"/>
                          <a:pt x="10910" y="1"/>
                          <a:pt x="10759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2" name="Google Shape;752;p54"/>
                  <p:cNvSpPr/>
                  <p:nvPr/>
                </p:nvSpPr>
                <p:spPr>
                  <a:xfrm>
                    <a:off x="2447850" y="3699050"/>
                    <a:ext cx="14075" cy="3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1536" extrusionOk="0">
                        <a:moveTo>
                          <a:pt x="277" y="1"/>
                        </a:moveTo>
                        <a:cubicBezTo>
                          <a:pt x="126" y="1"/>
                          <a:pt x="1" y="126"/>
                          <a:pt x="1" y="277"/>
                        </a:cubicBezTo>
                        <a:lnTo>
                          <a:pt x="1" y="1250"/>
                        </a:lnTo>
                        <a:cubicBezTo>
                          <a:pt x="1" y="1410"/>
                          <a:pt x="126" y="1535"/>
                          <a:pt x="277" y="1535"/>
                        </a:cubicBezTo>
                        <a:cubicBezTo>
                          <a:pt x="438" y="1535"/>
                          <a:pt x="563" y="1410"/>
                          <a:pt x="563" y="1250"/>
                        </a:cubicBezTo>
                        <a:lnTo>
                          <a:pt x="563" y="277"/>
                        </a:lnTo>
                        <a:cubicBezTo>
                          <a:pt x="563" y="126"/>
                          <a:pt x="438" y="1"/>
                          <a:pt x="27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" name="Google Shape;753;p54"/>
                  <p:cNvSpPr/>
                  <p:nvPr/>
                </p:nvSpPr>
                <p:spPr>
                  <a:xfrm>
                    <a:off x="2423100" y="3699050"/>
                    <a:ext cx="14075" cy="3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3" h="1536" extrusionOk="0">
                        <a:moveTo>
                          <a:pt x="286" y="1"/>
                        </a:moveTo>
                        <a:cubicBezTo>
                          <a:pt x="125" y="1"/>
                          <a:pt x="0" y="126"/>
                          <a:pt x="0" y="277"/>
                        </a:cubicBezTo>
                        <a:lnTo>
                          <a:pt x="0" y="1250"/>
                        </a:lnTo>
                        <a:cubicBezTo>
                          <a:pt x="0" y="1410"/>
                          <a:pt x="125" y="1535"/>
                          <a:pt x="286" y="1535"/>
                        </a:cubicBezTo>
                        <a:cubicBezTo>
                          <a:pt x="438" y="1535"/>
                          <a:pt x="563" y="1410"/>
                          <a:pt x="563" y="1250"/>
                        </a:cubicBezTo>
                        <a:lnTo>
                          <a:pt x="563" y="277"/>
                        </a:lnTo>
                        <a:cubicBezTo>
                          <a:pt x="563" y="126"/>
                          <a:pt x="438" y="1"/>
                          <a:pt x="286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4" name="Google Shape;754;p54"/>
                  <p:cNvSpPr/>
                  <p:nvPr/>
                </p:nvSpPr>
                <p:spPr>
                  <a:xfrm>
                    <a:off x="2398575" y="3699050"/>
                    <a:ext cx="13850" cy="3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4" h="1536" extrusionOk="0">
                        <a:moveTo>
                          <a:pt x="277" y="1"/>
                        </a:moveTo>
                        <a:cubicBezTo>
                          <a:pt x="125" y="1"/>
                          <a:pt x="0" y="126"/>
                          <a:pt x="0" y="277"/>
                        </a:cubicBezTo>
                        <a:lnTo>
                          <a:pt x="0" y="1250"/>
                        </a:lnTo>
                        <a:cubicBezTo>
                          <a:pt x="0" y="1410"/>
                          <a:pt x="125" y="1535"/>
                          <a:pt x="277" y="1535"/>
                        </a:cubicBezTo>
                        <a:cubicBezTo>
                          <a:pt x="428" y="1535"/>
                          <a:pt x="553" y="1410"/>
                          <a:pt x="553" y="1250"/>
                        </a:cubicBezTo>
                        <a:lnTo>
                          <a:pt x="553" y="277"/>
                        </a:lnTo>
                        <a:cubicBezTo>
                          <a:pt x="553" y="126"/>
                          <a:pt x="428" y="1"/>
                          <a:pt x="27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5" name="Google Shape;755;p54"/>
                  <p:cNvSpPr/>
                  <p:nvPr/>
                </p:nvSpPr>
                <p:spPr>
                  <a:xfrm>
                    <a:off x="2501600" y="3609425"/>
                    <a:ext cx="32150" cy="6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6" h="2534" extrusionOk="0">
                        <a:moveTo>
                          <a:pt x="970" y="1"/>
                        </a:moveTo>
                        <a:cubicBezTo>
                          <a:pt x="856" y="1"/>
                          <a:pt x="748" y="75"/>
                          <a:pt x="705" y="187"/>
                        </a:cubicBezTo>
                        <a:lnTo>
                          <a:pt x="670" y="312"/>
                        </a:lnTo>
                        <a:cubicBezTo>
                          <a:pt x="447" y="945"/>
                          <a:pt x="233" y="1543"/>
                          <a:pt x="45" y="2176"/>
                        </a:cubicBezTo>
                        <a:cubicBezTo>
                          <a:pt x="1" y="2319"/>
                          <a:pt x="81" y="2480"/>
                          <a:pt x="233" y="2524"/>
                        </a:cubicBezTo>
                        <a:cubicBezTo>
                          <a:pt x="259" y="2533"/>
                          <a:pt x="286" y="2533"/>
                          <a:pt x="313" y="2533"/>
                        </a:cubicBezTo>
                        <a:cubicBezTo>
                          <a:pt x="429" y="2533"/>
                          <a:pt x="545" y="2453"/>
                          <a:pt x="581" y="2337"/>
                        </a:cubicBezTo>
                        <a:cubicBezTo>
                          <a:pt x="768" y="1712"/>
                          <a:pt x="973" y="1124"/>
                          <a:pt x="1196" y="490"/>
                        </a:cubicBezTo>
                        <a:lnTo>
                          <a:pt x="1232" y="374"/>
                        </a:lnTo>
                        <a:cubicBezTo>
                          <a:pt x="1285" y="223"/>
                          <a:pt x="1205" y="71"/>
                          <a:pt x="1062" y="17"/>
                        </a:cubicBezTo>
                        <a:cubicBezTo>
                          <a:pt x="1032" y="6"/>
                          <a:pt x="1001" y="1"/>
                          <a:pt x="97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6" name="Google Shape;756;p54"/>
                  <p:cNvSpPr/>
                  <p:nvPr/>
                </p:nvSpPr>
                <p:spPr>
                  <a:xfrm>
                    <a:off x="2460800" y="3609325"/>
                    <a:ext cx="44175" cy="62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7" h="2519" extrusionOk="0">
                        <a:moveTo>
                          <a:pt x="313" y="0"/>
                        </a:moveTo>
                        <a:cubicBezTo>
                          <a:pt x="286" y="0"/>
                          <a:pt x="259" y="4"/>
                          <a:pt x="232" y="13"/>
                        </a:cubicBezTo>
                        <a:cubicBezTo>
                          <a:pt x="80" y="57"/>
                          <a:pt x="0" y="218"/>
                          <a:pt x="45" y="360"/>
                        </a:cubicBezTo>
                        <a:cubicBezTo>
                          <a:pt x="143" y="673"/>
                          <a:pt x="250" y="985"/>
                          <a:pt x="357" y="1288"/>
                        </a:cubicBezTo>
                        <a:cubicBezTo>
                          <a:pt x="342" y="1248"/>
                          <a:pt x="327" y="1211"/>
                          <a:pt x="326" y="1211"/>
                        </a:cubicBezTo>
                        <a:lnTo>
                          <a:pt x="326" y="1211"/>
                        </a:lnTo>
                        <a:cubicBezTo>
                          <a:pt x="325" y="1211"/>
                          <a:pt x="333" y="1234"/>
                          <a:pt x="357" y="1297"/>
                        </a:cubicBezTo>
                        <a:cubicBezTo>
                          <a:pt x="473" y="1627"/>
                          <a:pt x="598" y="1975"/>
                          <a:pt x="696" y="2314"/>
                        </a:cubicBezTo>
                        <a:cubicBezTo>
                          <a:pt x="733" y="2449"/>
                          <a:pt x="851" y="2519"/>
                          <a:pt x="968" y="2519"/>
                        </a:cubicBezTo>
                        <a:cubicBezTo>
                          <a:pt x="1076" y="2519"/>
                          <a:pt x="1184" y="2460"/>
                          <a:pt x="1231" y="2341"/>
                        </a:cubicBezTo>
                        <a:cubicBezTo>
                          <a:pt x="1329" y="2064"/>
                          <a:pt x="1419" y="1806"/>
                          <a:pt x="1490" y="1556"/>
                        </a:cubicBezTo>
                        <a:cubicBezTo>
                          <a:pt x="1561" y="1324"/>
                          <a:pt x="1633" y="1110"/>
                          <a:pt x="1713" y="887"/>
                        </a:cubicBezTo>
                        <a:cubicBezTo>
                          <a:pt x="1767" y="744"/>
                          <a:pt x="1695" y="584"/>
                          <a:pt x="1552" y="530"/>
                        </a:cubicBezTo>
                        <a:cubicBezTo>
                          <a:pt x="1518" y="518"/>
                          <a:pt x="1484" y="512"/>
                          <a:pt x="1450" y="512"/>
                        </a:cubicBezTo>
                        <a:cubicBezTo>
                          <a:pt x="1334" y="512"/>
                          <a:pt x="1228" y="580"/>
                          <a:pt x="1187" y="691"/>
                        </a:cubicBezTo>
                        <a:cubicBezTo>
                          <a:pt x="1106" y="923"/>
                          <a:pt x="1035" y="1146"/>
                          <a:pt x="973" y="1351"/>
                        </a:cubicBezTo>
                        <a:cubicBezTo>
                          <a:pt x="946" y="1270"/>
                          <a:pt x="910" y="1190"/>
                          <a:pt x="883" y="1110"/>
                        </a:cubicBezTo>
                        <a:cubicBezTo>
                          <a:pt x="776" y="807"/>
                          <a:pt x="669" y="503"/>
                          <a:pt x="580" y="200"/>
                        </a:cubicBezTo>
                        <a:cubicBezTo>
                          <a:pt x="544" y="76"/>
                          <a:pt x="431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7" name="Google Shape;757;p54"/>
                  <p:cNvSpPr/>
                  <p:nvPr/>
                </p:nvSpPr>
                <p:spPr>
                  <a:xfrm>
                    <a:off x="2584575" y="3609425"/>
                    <a:ext cx="32125" cy="6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2534" extrusionOk="0">
                        <a:moveTo>
                          <a:pt x="966" y="1"/>
                        </a:moveTo>
                        <a:cubicBezTo>
                          <a:pt x="850" y="1"/>
                          <a:pt x="747" y="75"/>
                          <a:pt x="705" y="187"/>
                        </a:cubicBezTo>
                        <a:lnTo>
                          <a:pt x="660" y="312"/>
                        </a:lnTo>
                        <a:cubicBezTo>
                          <a:pt x="437" y="945"/>
                          <a:pt x="232" y="1543"/>
                          <a:pt x="36" y="2176"/>
                        </a:cubicBezTo>
                        <a:cubicBezTo>
                          <a:pt x="0" y="2319"/>
                          <a:pt x="81" y="2480"/>
                          <a:pt x="223" y="2524"/>
                        </a:cubicBezTo>
                        <a:cubicBezTo>
                          <a:pt x="250" y="2533"/>
                          <a:pt x="277" y="2533"/>
                          <a:pt x="304" y="2533"/>
                        </a:cubicBezTo>
                        <a:cubicBezTo>
                          <a:pt x="429" y="2533"/>
                          <a:pt x="536" y="2453"/>
                          <a:pt x="571" y="2337"/>
                        </a:cubicBezTo>
                        <a:cubicBezTo>
                          <a:pt x="759" y="1712"/>
                          <a:pt x="973" y="1124"/>
                          <a:pt x="1187" y="490"/>
                        </a:cubicBezTo>
                        <a:lnTo>
                          <a:pt x="1231" y="374"/>
                        </a:lnTo>
                        <a:cubicBezTo>
                          <a:pt x="1285" y="223"/>
                          <a:pt x="1205" y="71"/>
                          <a:pt x="1062" y="17"/>
                        </a:cubicBezTo>
                        <a:cubicBezTo>
                          <a:pt x="1030" y="6"/>
                          <a:pt x="998" y="1"/>
                          <a:pt x="966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8" name="Google Shape;758;p54"/>
                  <p:cNvSpPr/>
                  <p:nvPr/>
                </p:nvSpPr>
                <p:spPr>
                  <a:xfrm>
                    <a:off x="2543750" y="3609325"/>
                    <a:ext cx="44200" cy="62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8" h="2519" extrusionOk="0">
                        <a:moveTo>
                          <a:pt x="1503" y="513"/>
                        </a:moveTo>
                        <a:cubicBezTo>
                          <a:pt x="1501" y="513"/>
                          <a:pt x="1512" y="518"/>
                          <a:pt x="1544" y="530"/>
                        </a:cubicBezTo>
                        <a:cubicBezTo>
                          <a:pt x="1525" y="520"/>
                          <a:pt x="1505" y="513"/>
                          <a:pt x="1503" y="513"/>
                        </a:cubicBezTo>
                        <a:close/>
                        <a:moveTo>
                          <a:pt x="308" y="0"/>
                        </a:moveTo>
                        <a:cubicBezTo>
                          <a:pt x="280" y="0"/>
                          <a:pt x="252" y="4"/>
                          <a:pt x="224" y="13"/>
                        </a:cubicBezTo>
                        <a:cubicBezTo>
                          <a:pt x="81" y="57"/>
                          <a:pt x="1" y="218"/>
                          <a:pt x="45" y="360"/>
                        </a:cubicBezTo>
                        <a:cubicBezTo>
                          <a:pt x="135" y="673"/>
                          <a:pt x="251" y="994"/>
                          <a:pt x="358" y="1297"/>
                        </a:cubicBezTo>
                        <a:cubicBezTo>
                          <a:pt x="474" y="1627"/>
                          <a:pt x="598" y="1975"/>
                          <a:pt x="697" y="2314"/>
                        </a:cubicBezTo>
                        <a:cubicBezTo>
                          <a:pt x="734" y="2449"/>
                          <a:pt x="851" y="2519"/>
                          <a:pt x="968" y="2519"/>
                        </a:cubicBezTo>
                        <a:cubicBezTo>
                          <a:pt x="1074" y="2519"/>
                          <a:pt x="1180" y="2460"/>
                          <a:pt x="1223" y="2341"/>
                        </a:cubicBezTo>
                        <a:cubicBezTo>
                          <a:pt x="1330" y="2064"/>
                          <a:pt x="1410" y="1806"/>
                          <a:pt x="1491" y="1556"/>
                        </a:cubicBezTo>
                        <a:cubicBezTo>
                          <a:pt x="1562" y="1324"/>
                          <a:pt x="1633" y="1110"/>
                          <a:pt x="1714" y="887"/>
                        </a:cubicBezTo>
                        <a:cubicBezTo>
                          <a:pt x="1767" y="744"/>
                          <a:pt x="1687" y="584"/>
                          <a:pt x="1544" y="530"/>
                        </a:cubicBezTo>
                        <a:lnTo>
                          <a:pt x="1544" y="530"/>
                        </a:lnTo>
                        <a:cubicBezTo>
                          <a:pt x="1572" y="540"/>
                          <a:pt x="1584" y="544"/>
                          <a:pt x="1585" y="544"/>
                        </a:cubicBezTo>
                        <a:cubicBezTo>
                          <a:pt x="1587" y="544"/>
                          <a:pt x="1566" y="535"/>
                          <a:pt x="1544" y="530"/>
                        </a:cubicBezTo>
                        <a:lnTo>
                          <a:pt x="1544" y="530"/>
                        </a:lnTo>
                        <a:cubicBezTo>
                          <a:pt x="1544" y="530"/>
                          <a:pt x="1544" y="530"/>
                          <a:pt x="1544" y="530"/>
                        </a:cubicBezTo>
                        <a:cubicBezTo>
                          <a:pt x="1512" y="518"/>
                          <a:pt x="1479" y="512"/>
                          <a:pt x="1446" y="512"/>
                        </a:cubicBezTo>
                        <a:cubicBezTo>
                          <a:pt x="1334" y="512"/>
                          <a:pt x="1229" y="580"/>
                          <a:pt x="1187" y="691"/>
                        </a:cubicBezTo>
                        <a:cubicBezTo>
                          <a:pt x="1107" y="923"/>
                          <a:pt x="1036" y="1146"/>
                          <a:pt x="964" y="1351"/>
                        </a:cubicBezTo>
                        <a:cubicBezTo>
                          <a:pt x="937" y="1270"/>
                          <a:pt x="911" y="1190"/>
                          <a:pt x="884" y="1110"/>
                        </a:cubicBezTo>
                        <a:cubicBezTo>
                          <a:pt x="777" y="807"/>
                          <a:pt x="670" y="503"/>
                          <a:pt x="572" y="200"/>
                        </a:cubicBezTo>
                        <a:cubicBezTo>
                          <a:pt x="535" y="76"/>
                          <a:pt x="428" y="0"/>
                          <a:pt x="30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9" name="Google Shape;759;p54"/>
                  <p:cNvSpPr/>
                  <p:nvPr/>
                </p:nvSpPr>
                <p:spPr>
                  <a:xfrm>
                    <a:off x="2667325" y="3609425"/>
                    <a:ext cx="32125" cy="6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" h="2534" extrusionOk="0">
                        <a:moveTo>
                          <a:pt x="970" y="1"/>
                        </a:moveTo>
                        <a:cubicBezTo>
                          <a:pt x="856" y="1"/>
                          <a:pt x="747" y="75"/>
                          <a:pt x="705" y="187"/>
                        </a:cubicBezTo>
                        <a:lnTo>
                          <a:pt x="669" y="312"/>
                        </a:lnTo>
                        <a:cubicBezTo>
                          <a:pt x="446" y="945"/>
                          <a:pt x="241" y="1543"/>
                          <a:pt x="45" y="2176"/>
                        </a:cubicBezTo>
                        <a:cubicBezTo>
                          <a:pt x="0" y="2319"/>
                          <a:pt x="80" y="2480"/>
                          <a:pt x="232" y="2524"/>
                        </a:cubicBezTo>
                        <a:cubicBezTo>
                          <a:pt x="259" y="2533"/>
                          <a:pt x="286" y="2533"/>
                          <a:pt x="312" y="2533"/>
                        </a:cubicBezTo>
                        <a:cubicBezTo>
                          <a:pt x="437" y="2533"/>
                          <a:pt x="544" y="2453"/>
                          <a:pt x="580" y="2337"/>
                        </a:cubicBezTo>
                        <a:cubicBezTo>
                          <a:pt x="767" y="1712"/>
                          <a:pt x="972" y="1124"/>
                          <a:pt x="1195" y="490"/>
                        </a:cubicBezTo>
                        <a:lnTo>
                          <a:pt x="1240" y="374"/>
                        </a:lnTo>
                        <a:cubicBezTo>
                          <a:pt x="1285" y="223"/>
                          <a:pt x="1213" y="71"/>
                          <a:pt x="1062" y="17"/>
                        </a:cubicBezTo>
                        <a:cubicBezTo>
                          <a:pt x="1031" y="6"/>
                          <a:pt x="1000" y="1"/>
                          <a:pt x="97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0" name="Google Shape;760;p54"/>
                  <p:cNvSpPr/>
                  <p:nvPr/>
                </p:nvSpPr>
                <p:spPr>
                  <a:xfrm>
                    <a:off x="2650150" y="3672300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extrusionOk="0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1" name="Google Shape;761;p54"/>
                  <p:cNvSpPr/>
                  <p:nvPr/>
                </p:nvSpPr>
                <p:spPr>
                  <a:xfrm>
                    <a:off x="2650150" y="3672300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extrusionOk="0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2" name="Google Shape;762;p54"/>
                  <p:cNvSpPr/>
                  <p:nvPr/>
                </p:nvSpPr>
                <p:spPr>
                  <a:xfrm>
                    <a:off x="2649700" y="3672300"/>
                    <a:ext cx="47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" h="1" extrusionOk="0">
                        <a:moveTo>
                          <a:pt x="18" y="0"/>
                        </a:moveTo>
                        <a:cubicBezTo>
                          <a:pt x="9" y="0"/>
                          <a:pt x="0" y="0"/>
                          <a:pt x="0" y="0"/>
                        </a:cubicBezTo>
                        <a:cubicBezTo>
                          <a:pt x="0" y="0"/>
                          <a:pt x="9" y="0"/>
                          <a:pt x="1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3" name="Google Shape;763;p54"/>
                  <p:cNvSpPr/>
                  <p:nvPr/>
                </p:nvSpPr>
                <p:spPr>
                  <a:xfrm>
                    <a:off x="2626500" y="3609325"/>
                    <a:ext cx="44175" cy="63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7" h="2520" extrusionOk="0">
                        <a:moveTo>
                          <a:pt x="313" y="0"/>
                        </a:moveTo>
                        <a:cubicBezTo>
                          <a:pt x="286" y="0"/>
                          <a:pt x="259" y="4"/>
                          <a:pt x="232" y="13"/>
                        </a:cubicBezTo>
                        <a:cubicBezTo>
                          <a:pt x="81" y="57"/>
                          <a:pt x="0" y="218"/>
                          <a:pt x="45" y="360"/>
                        </a:cubicBezTo>
                        <a:cubicBezTo>
                          <a:pt x="143" y="673"/>
                          <a:pt x="250" y="994"/>
                          <a:pt x="357" y="1297"/>
                        </a:cubicBezTo>
                        <a:cubicBezTo>
                          <a:pt x="482" y="1627"/>
                          <a:pt x="598" y="1975"/>
                          <a:pt x="696" y="2314"/>
                        </a:cubicBezTo>
                        <a:cubicBezTo>
                          <a:pt x="732" y="2430"/>
                          <a:pt x="830" y="2510"/>
                          <a:pt x="946" y="2519"/>
                        </a:cubicBezTo>
                        <a:cubicBezTo>
                          <a:pt x="1071" y="2519"/>
                          <a:pt x="1187" y="2466"/>
                          <a:pt x="1232" y="2341"/>
                        </a:cubicBezTo>
                        <a:cubicBezTo>
                          <a:pt x="1339" y="2064"/>
                          <a:pt x="1419" y="1806"/>
                          <a:pt x="1499" y="1556"/>
                        </a:cubicBezTo>
                        <a:cubicBezTo>
                          <a:pt x="1571" y="1324"/>
                          <a:pt x="1633" y="1110"/>
                          <a:pt x="1713" y="887"/>
                        </a:cubicBezTo>
                        <a:cubicBezTo>
                          <a:pt x="1767" y="744"/>
                          <a:pt x="1695" y="584"/>
                          <a:pt x="1553" y="530"/>
                        </a:cubicBezTo>
                        <a:cubicBezTo>
                          <a:pt x="1521" y="518"/>
                          <a:pt x="1488" y="512"/>
                          <a:pt x="1455" y="512"/>
                        </a:cubicBezTo>
                        <a:cubicBezTo>
                          <a:pt x="1343" y="512"/>
                          <a:pt x="1237" y="580"/>
                          <a:pt x="1196" y="691"/>
                        </a:cubicBezTo>
                        <a:cubicBezTo>
                          <a:pt x="1107" y="923"/>
                          <a:pt x="1044" y="1146"/>
                          <a:pt x="973" y="1351"/>
                        </a:cubicBezTo>
                        <a:cubicBezTo>
                          <a:pt x="946" y="1270"/>
                          <a:pt x="919" y="1190"/>
                          <a:pt x="884" y="1110"/>
                        </a:cubicBezTo>
                        <a:cubicBezTo>
                          <a:pt x="786" y="807"/>
                          <a:pt x="670" y="503"/>
                          <a:pt x="580" y="200"/>
                        </a:cubicBezTo>
                        <a:cubicBezTo>
                          <a:pt x="544" y="76"/>
                          <a:pt x="431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768" name="Google Shape;768;p54"/>
          <p:cNvSpPr txBox="1">
            <a:spLocks noGrp="1"/>
          </p:cNvSpPr>
          <p:nvPr>
            <p:ph type="subTitle" idx="5"/>
          </p:nvPr>
        </p:nvSpPr>
        <p:spPr>
          <a:xfrm>
            <a:off x="5935291" y="1456577"/>
            <a:ext cx="2409210" cy="1414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단순한 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origin 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정보의 </a:t>
            </a:r>
            <a:r>
              <a:rPr lang="ko-KR" altLang="en-US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출력뿐만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아니라 주소 계산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API 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 등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의미 있는 정보로 가공하여 제공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Google Shape;768;p54">
            <a:extLst>
              <a:ext uri="{FF2B5EF4-FFF2-40B4-BE49-F238E27FC236}">
                <a16:creationId xmlns:a16="http://schemas.microsoft.com/office/drawing/2014/main" id="{9A18FFB7-7CFD-35C6-108A-FE63AEBCEB37}"/>
              </a:ext>
            </a:extLst>
          </p:cNvPr>
          <p:cNvSpPr txBox="1">
            <a:spLocks/>
          </p:cNvSpPr>
          <p:nvPr/>
        </p:nvSpPr>
        <p:spPr>
          <a:xfrm>
            <a:off x="3474498" y="2037739"/>
            <a:ext cx="2409210" cy="141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lnSpc>
                <a:spcPct val="150000"/>
              </a:lnSpc>
              <a:buSzPts val="1100"/>
              <a:buFont typeface="Arial"/>
              <a:buNone/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가독성 향상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 algn="ctr">
              <a:lnSpc>
                <a:spcPct val="150000"/>
              </a:lnSpc>
              <a:buSzPts val="1100"/>
              <a:buFont typeface="Arial"/>
              <a:buNone/>
            </a:pP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PE 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구조체 멤버 변수 설명 제공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 algn="ctr">
              <a:lnSpc>
                <a:spcPct val="150000"/>
              </a:lnSpc>
              <a:buSzPts val="1100"/>
              <a:buFont typeface="Arial"/>
              <a:buNone/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보다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친절한 정보 제공 툴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 보안 데이터 해석의 장벽 낮추기</a:t>
            </a:r>
          </a:p>
        </p:txBody>
      </p:sp>
      <p:sp>
        <p:nvSpPr>
          <p:cNvPr id="13" name="Google Shape;768;p54">
            <a:extLst>
              <a:ext uri="{FF2B5EF4-FFF2-40B4-BE49-F238E27FC236}">
                <a16:creationId xmlns:a16="http://schemas.microsoft.com/office/drawing/2014/main" id="{1D0EF7AF-0196-9890-C718-136904821A49}"/>
              </a:ext>
            </a:extLst>
          </p:cNvPr>
          <p:cNvSpPr txBox="1">
            <a:spLocks/>
          </p:cNvSpPr>
          <p:nvPr/>
        </p:nvSpPr>
        <p:spPr>
          <a:xfrm>
            <a:off x="5772850" y="3555841"/>
            <a:ext cx="2722631" cy="141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lnSpc>
                <a:spcPct val="150000"/>
              </a:lnSpc>
              <a:buSzPts val="1100"/>
              <a:buFont typeface="Arial"/>
              <a:buNone/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프로젝트 기간 내 해결하지 못한 문제에 대해 추가 고민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0" indent="0" algn="ctr">
              <a:lnSpc>
                <a:spcPct val="150000"/>
              </a:lnSpc>
              <a:buSzPts val="11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배포 후 다양한 사용자의 의견 수렴</a:t>
            </a:r>
          </a:p>
        </p:txBody>
      </p:sp>
      <p:cxnSp>
        <p:nvCxnSpPr>
          <p:cNvPr id="15" name="Google Shape;319;p42">
            <a:extLst>
              <a:ext uri="{FF2B5EF4-FFF2-40B4-BE49-F238E27FC236}">
                <a16:creationId xmlns:a16="http://schemas.microsoft.com/office/drawing/2014/main" id="{6B07A80E-8662-4DDC-E484-DA2E8D2792FB}"/>
              </a:ext>
            </a:extLst>
          </p:cNvPr>
          <p:cNvCxnSpPr>
            <a:cxnSpLocks/>
          </p:cNvCxnSpPr>
          <p:nvPr/>
        </p:nvCxnSpPr>
        <p:spPr>
          <a:xfrm flipH="1">
            <a:off x="4156700" y="1943724"/>
            <a:ext cx="1041300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rgbClr val="FFDE9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319;p42">
            <a:extLst>
              <a:ext uri="{FF2B5EF4-FFF2-40B4-BE49-F238E27FC236}">
                <a16:creationId xmlns:a16="http://schemas.microsoft.com/office/drawing/2014/main" id="{5BEAEA8B-0144-E9B5-7D66-7719BE0953A9}"/>
              </a:ext>
            </a:extLst>
          </p:cNvPr>
          <p:cNvCxnSpPr>
            <a:cxnSpLocks/>
          </p:cNvCxnSpPr>
          <p:nvPr/>
        </p:nvCxnSpPr>
        <p:spPr>
          <a:xfrm flipH="1">
            <a:off x="6449585" y="1362561"/>
            <a:ext cx="1230065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rgbClr val="FFDE9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319;p42">
            <a:extLst>
              <a:ext uri="{FF2B5EF4-FFF2-40B4-BE49-F238E27FC236}">
                <a16:creationId xmlns:a16="http://schemas.microsoft.com/office/drawing/2014/main" id="{FB4C2B5A-15CC-6981-F11B-1787B78154C3}"/>
              </a:ext>
            </a:extLst>
          </p:cNvPr>
          <p:cNvCxnSpPr>
            <a:cxnSpLocks/>
          </p:cNvCxnSpPr>
          <p:nvPr/>
        </p:nvCxnSpPr>
        <p:spPr>
          <a:xfrm flipH="1">
            <a:off x="6148562" y="3378133"/>
            <a:ext cx="2046350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rgbClr val="FFDE9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54"/>
          <p:cNvSpPr txBox="1">
            <a:spLocks noGrp="1"/>
          </p:cNvSpPr>
          <p:nvPr>
            <p:ph type="subTitle" idx="1"/>
          </p:nvPr>
        </p:nvSpPr>
        <p:spPr>
          <a:xfrm>
            <a:off x="4163189" y="1750032"/>
            <a:ext cx="22581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</a:t>
            </a:r>
            <a:r>
              <a:rPr lang="ko-KR" altLang="en-US" b="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보완</a:t>
            </a:r>
            <a:endParaRPr b="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767" name="Google Shape;767;p54"/>
          <p:cNvSpPr txBox="1">
            <a:spLocks noGrp="1"/>
          </p:cNvSpPr>
          <p:nvPr>
            <p:ph type="subTitle" idx="4"/>
          </p:nvPr>
        </p:nvSpPr>
        <p:spPr>
          <a:xfrm>
            <a:off x="6435216" y="1168869"/>
            <a:ext cx="22581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정보 가공</a:t>
            </a:r>
            <a:endParaRPr b="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769" name="Google Shape;769;p54"/>
          <p:cNvSpPr txBox="1">
            <a:spLocks noGrp="1"/>
          </p:cNvSpPr>
          <p:nvPr>
            <p:ph type="subTitle" idx="6"/>
          </p:nvPr>
        </p:nvSpPr>
        <p:spPr>
          <a:xfrm>
            <a:off x="6086401" y="3184441"/>
            <a:ext cx="22581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지속적 유지보수</a:t>
            </a:r>
            <a:endParaRPr b="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C7C6BD-4F95-1415-C34B-5229E932BEBF}"/>
              </a:ext>
            </a:extLst>
          </p:cNvPr>
          <p:cNvGrpSpPr/>
          <p:nvPr/>
        </p:nvGrpSpPr>
        <p:grpSpPr>
          <a:xfrm>
            <a:off x="568390" y="2228794"/>
            <a:ext cx="2925350" cy="2553827"/>
            <a:chOff x="5336232" y="308145"/>
            <a:chExt cx="2925350" cy="2553827"/>
          </a:xfrm>
        </p:grpSpPr>
        <p:grpSp>
          <p:nvGrpSpPr>
            <p:cNvPr id="3" name="Google Shape;776;p55">
              <a:extLst>
                <a:ext uri="{FF2B5EF4-FFF2-40B4-BE49-F238E27FC236}">
                  <a16:creationId xmlns:a16="http://schemas.microsoft.com/office/drawing/2014/main" id="{DB6C85F8-17F2-21DC-F3F6-F430CC0A6E63}"/>
                </a:ext>
              </a:extLst>
            </p:cNvPr>
            <p:cNvGrpSpPr/>
            <p:nvPr/>
          </p:nvGrpSpPr>
          <p:grpSpPr>
            <a:xfrm>
              <a:off x="5336232" y="308145"/>
              <a:ext cx="2925350" cy="2553827"/>
              <a:chOff x="5128125" y="1257062"/>
              <a:chExt cx="2925350" cy="2553827"/>
            </a:xfrm>
          </p:grpSpPr>
          <p:grpSp>
            <p:nvGrpSpPr>
              <p:cNvPr id="14" name="Google Shape;777;p55">
                <a:extLst>
                  <a:ext uri="{FF2B5EF4-FFF2-40B4-BE49-F238E27FC236}">
                    <a16:creationId xmlns:a16="http://schemas.microsoft.com/office/drawing/2014/main" id="{E5A42319-A133-8301-B617-82278BAD2516}"/>
                  </a:ext>
                </a:extLst>
              </p:cNvPr>
              <p:cNvGrpSpPr/>
              <p:nvPr/>
            </p:nvGrpSpPr>
            <p:grpSpPr>
              <a:xfrm>
                <a:off x="5238275" y="1257062"/>
                <a:ext cx="2815200" cy="2478277"/>
                <a:chOff x="5090400" y="1283477"/>
                <a:chExt cx="2815200" cy="2478277"/>
              </a:xfrm>
            </p:grpSpPr>
            <p:sp>
              <p:nvSpPr>
                <p:cNvPr id="24" name="Google Shape;778;p55">
                  <a:extLst>
                    <a:ext uri="{FF2B5EF4-FFF2-40B4-BE49-F238E27FC236}">
                      <a16:creationId xmlns:a16="http://schemas.microsoft.com/office/drawing/2014/main" id="{F3287156-5994-E045-F550-82F003F23E39}"/>
                    </a:ext>
                  </a:extLst>
                </p:cNvPr>
                <p:cNvSpPr/>
                <p:nvPr/>
              </p:nvSpPr>
              <p:spPr>
                <a:xfrm>
                  <a:off x="5983950" y="3355103"/>
                  <a:ext cx="1028100" cy="364800"/>
                </a:xfrm>
                <a:prstGeom prst="trapezoid">
                  <a:avLst>
                    <a:gd name="adj" fmla="val 18467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779;p55">
                  <a:extLst>
                    <a:ext uri="{FF2B5EF4-FFF2-40B4-BE49-F238E27FC236}">
                      <a16:creationId xmlns:a16="http://schemas.microsoft.com/office/drawing/2014/main" id="{F08DE754-740D-04DD-0397-841FA96B1181}"/>
                    </a:ext>
                  </a:extLst>
                </p:cNvPr>
                <p:cNvSpPr/>
                <p:nvPr/>
              </p:nvSpPr>
              <p:spPr>
                <a:xfrm>
                  <a:off x="5090850" y="1283477"/>
                  <a:ext cx="2814300" cy="2119500"/>
                </a:xfrm>
                <a:prstGeom prst="roundRect">
                  <a:avLst>
                    <a:gd name="adj" fmla="val 581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780;p55">
                  <a:extLst>
                    <a:ext uri="{FF2B5EF4-FFF2-40B4-BE49-F238E27FC236}">
                      <a16:creationId xmlns:a16="http://schemas.microsoft.com/office/drawing/2014/main" id="{C89BEF60-687F-7436-5400-506B266177DF}"/>
                    </a:ext>
                  </a:extLst>
                </p:cNvPr>
                <p:cNvSpPr/>
                <p:nvPr/>
              </p:nvSpPr>
              <p:spPr>
                <a:xfrm rot="10800000">
                  <a:off x="5090400" y="3127925"/>
                  <a:ext cx="2815200" cy="274800"/>
                </a:xfrm>
                <a:prstGeom prst="round2SameRect">
                  <a:avLst>
                    <a:gd name="adj1" fmla="val 41621"/>
                    <a:gd name="adj2" fmla="val 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81;p55">
                  <a:extLst>
                    <a:ext uri="{FF2B5EF4-FFF2-40B4-BE49-F238E27FC236}">
                      <a16:creationId xmlns:a16="http://schemas.microsoft.com/office/drawing/2014/main" id="{D200B254-2678-579D-EB81-7D405B0C98FF}"/>
                    </a:ext>
                  </a:extLst>
                </p:cNvPr>
                <p:cNvSpPr/>
                <p:nvPr/>
              </p:nvSpPr>
              <p:spPr>
                <a:xfrm>
                  <a:off x="6430650" y="3197975"/>
                  <a:ext cx="134700" cy="1347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82;p55">
                  <a:extLst>
                    <a:ext uri="{FF2B5EF4-FFF2-40B4-BE49-F238E27FC236}">
                      <a16:creationId xmlns:a16="http://schemas.microsoft.com/office/drawing/2014/main" id="{3DD8DEFB-3C2C-55C3-D48C-D56381E33D79}"/>
                    </a:ext>
                  </a:extLst>
                </p:cNvPr>
                <p:cNvSpPr/>
                <p:nvPr/>
              </p:nvSpPr>
              <p:spPr>
                <a:xfrm>
                  <a:off x="5929800" y="3694853"/>
                  <a:ext cx="1136400" cy="669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" name="Google Shape;783;p55">
                <a:extLst>
                  <a:ext uri="{FF2B5EF4-FFF2-40B4-BE49-F238E27FC236}">
                    <a16:creationId xmlns:a16="http://schemas.microsoft.com/office/drawing/2014/main" id="{E5175259-B543-3429-1D68-7016C71D02AD}"/>
                  </a:ext>
                </a:extLst>
              </p:cNvPr>
              <p:cNvGrpSpPr/>
              <p:nvPr/>
            </p:nvGrpSpPr>
            <p:grpSpPr>
              <a:xfrm>
                <a:off x="5128125" y="1332612"/>
                <a:ext cx="2815200" cy="2478277"/>
                <a:chOff x="5090400" y="1283477"/>
                <a:chExt cx="2815200" cy="2478277"/>
              </a:xfrm>
            </p:grpSpPr>
            <p:sp>
              <p:nvSpPr>
                <p:cNvPr id="18" name="Google Shape;784;p55">
                  <a:extLst>
                    <a:ext uri="{FF2B5EF4-FFF2-40B4-BE49-F238E27FC236}">
                      <a16:creationId xmlns:a16="http://schemas.microsoft.com/office/drawing/2014/main" id="{CDC6151E-007A-19F4-3982-779FF5D4EA17}"/>
                    </a:ext>
                  </a:extLst>
                </p:cNvPr>
                <p:cNvSpPr/>
                <p:nvPr/>
              </p:nvSpPr>
              <p:spPr>
                <a:xfrm>
                  <a:off x="5983950" y="3355103"/>
                  <a:ext cx="1028100" cy="364800"/>
                </a:xfrm>
                <a:prstGeom prst="trapezoid">
                  <a:avLst>
                    <a:gd name="adj" fmla="val 18467"/>
                  </a:avLst>
                </a:prstGeom>
                <a:solidFill>
                  <a:srgbClr val="F1EFF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785;p55">
                  <a:extLst>
                    <a:ext uri="{FF2B5EF4-FFF2-40B4-BE49-F238E27FC236}">
                      <a16:creationId xmlns:a16="http://schemas.microsoft.com/office/drawing/2014/main" id="{5AB3D773-7FC2-7C97-E6F1-71C3D0E55416}"/>
                    </a:ext>
                  </a:extLst>
                </p:cNvPr>
                <p:cNvSpPr/>
                <p:nvPr/>
              </p:nvSpPr>
              <p:spPr>
                <a:xfrm>
                  <a:off x="5090850" y="1283477"/>
                  <a:ext cx="2814300" cy="2119500"/>
                </a:xfrm>
                <a:prstGeom prst="roundRect">
                  <a:avLst>
                    <a:gd name="adj" fmla="val 5810"/>
                  </a:avLst>
                </a:prstGeom>
                <a:solidFill>
                  <a:srgbClr val="F1EFF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786;p55">
                  <a:extLst>
                    <a:ext uri="{FF2B5EF4-FFF2-40B4-BE49-F238E27FC236}">
                      <a16:creationId xmlns:a16="http://schemas.microsoft.com/office/drawing/2014/main" id="{F94D3C7C-5C93-ABFA-59B4-9CDF3D307CD2}"/>
                    </a:ext>
                  </a:extLst>
                </p:cNvPr>
                <p:cNvSpPr/>
                <p:nvPr/>
              </p:nvSpPr>
              <p:spPr>
                <a:xfrm rot="10800000">
                  <a:off x="5090400" y="3127925"/>
                  <a:ext cx="2815200" cy="274800"/>
                </a:xfrm>
                <a:prstGeom prst="round2SameRect">
                  <a:avLst>
                    <a:gd name="adj1" fmla="val 41621"/>
                    <a:gd name="adj2" fmla="val 0"/>
                  </a:avLst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787;p55">
                  <a:extLst>
                    <a:ext uri="{FF2B5EF4-FFF2-40B4-BE49-F238E27FC236}">
                      <a16:creationId xmlns:a16="http://schemas.microsoft.com/office/drawing/2014/main" id="{EAD6E5AE-DFD0-AE7F-A8F8-396AEAA593DD}"/>
                    </a:ext>
                  </a:extLst>
                </p:cNvPr>
                <p:cNvSpPr/>
                <p:nvPr/>
              </p:nvSpPr>
              <p:spPr>
                <a:xfrm>
                  <a:off x="6430650" y="3197975"/>
                  <a:ext cx="134700" cy="134700"/>
                </a:xfrm>
                <a:prstGeom prst="ellipse">
                  <a:avLst/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788;p55">
                  <a:extLst>
                    <a:ext uri="{FF2B5EF4-FFF2-40B4-BE49-F238E27FC236}">
                      <a16:creationId xmlns:a16="http://schemas.microsoft.com/office/drawing/2014/main" id="{8BF7CAE5-4BB6-CEE1-CC34-2652F69EE1B5}"/>
                    </a:ext>
                  </a:extLst>
                </p:cNvPr>
                <p:cNvSpPr/>
                <p:nvPr/>
              </p:nvSpPr>
              <p:spPr>
                <a:xfrm>
                  <a:off x="5929800" y="3694853"/>
                  <a:ext cx="1136400" cy="669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BE4B41-36C2-82E6-5EF1-9409EDA43792}"/>
                </a:ext>
              </a:extLst>
            </p:cNvPr>
            <p:cNvSpPr/>
            <p:nvPr/>
          </p:nvSpPr>
          <p:spPr>
            <a:xfrm>
              <a:off x="5541086" y="586498"/>
              <a:ext cx="2386695" cy="13758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CDBA15C-6C11-2A26-B8B8-89D8E9E06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795" y="657763"/>
              <a:ext cx="2091899" cy="1227633"/>
            </a:xfrm>
            <a:prstGeom prst="rect">
              <a:avLst/>
            </a:prstGeom>
            <a:effectLst/>
          </p:spPr>
        </p:pic>
        <p:grpSp>
          <p:nvGrpSpPr>
            <p:cNvPr id="6" name="Google Shape;793;p55">
              <a:extLst>
                <a:ext uri="{FF2B5EF4-FFF2-40B4-BE49-F238E27FC236}">
                  <a16:creationId xmlns:a16="http://schemas.microsoft.com/office/drawing/2014/main" id="{2D784568-FD74-E370-6265-18BC47676B71}"/>
                </a:ext>
              </a:extLst>
            </p:cNvPr>
            <p:cNvGrpSpPr/>
            <p:nvPr/>
          </p:nvGrpSpPr>
          <p:grpSpPr>
            <a:xfrm>
              <a:off x="5446378" y="2054245"/>
              <a:ext cx="2594995" cy="83700"/>
              <a:chOff x="5200510" y="2954025"/>
              <a:chExt cx="2594995" cy="83700"/>
            </a:xfrm>
          </p:grpSpPr>
          <p:grpSp>
            <p:nvGrpSpPr>
              <p:cNvPr id="7" name="Google Shape;794;p55">
                <a:extLst>
                  <a:ext uri="{FF2B5EF4-FFF2-40B4-BE49-F238E27FC236}">
                    <a16:creationId xmlns:a16="http://schemas.microsoft.com/office/drawing/2014/main" id="{C40D20B4-8D43-1B82-9E0D-35F730168A89}"/>
                  </a:ext>
                </a:extLst>
              </p:cNvPr>
              <p:cNvGrpSpPr/>
              <p:nvPr/>
            </p:nvGrpSpPr>
            <p:grpSpPr>
              <a:xfrm>
                <a:off x="5310851" y="2959677"/>
                <a:ext cx="2484653" cy="72388"/>
                <a:chOff x="532225" y="4215350"/>
                <a:chExt cx="3429000" cy="99900"/>
              </a:xfrm>
            </p:grpSpPr>
            <p:sp>
              <p:nvSpPr>
                <p:cNvPr id="9" name="Google Shape;795;p55">
                  <a:extLst>
                    <a:ext uri="{FF2B5EF4-FFF2-40B4-BE49-F238E27FC236}">
                      <a16:creationId xmlns:a16="http://schemas.microsoft.com/office/drawing/2014/main" id="{54652029-7C17-1B0A-9811-0B192B016397}"/>
                    </a:ext>
                  </a:extLst>
                </p:cNvPr>
                <p:cNvSpPr/>
                <p:nvPr/>
              </p:nvSpPr>
              <p:spPr>
                <a:xfrm>
                  <a:off x="532225" y="4247750"/>
                  <a:ext cx="3429000" cy="3510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796;p55">
                  <a:extLst>
                    <a:ext uri="{FF2B5EF4-FFF2-40B4-BE49-F238E27FC236}">
                      <a16:creationId xmlns:a16="http://schemas.microsoft.com/office/drawing/2014/main" id="{B4703F39-08C5-0A8A-3271-E591A7593645}"/>
                    </a:ext>
                  </a:extLst>
                </p:cNvPr>
                <p:cNvSpPr/>
                <p:nvPr/>
              </p:nvSpPr>
              <p:spPr>
                <a:xfrm>
                  <a:off x="532225" y="4247750"/>
                  <a:ext cx="1609200" cy="351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797;p55">
                  <a:extLst>
                    <a:ext uri="{FF2B5EF4-FFF2-40B4-BE49-F238E27FC236}">
                      <a16:creationId xmlns:a16="http://schemas.microsoft.com/office/drawing/2014/main" id="{447671F0-E7C6-B43A-E572-E90650F8C5F7}"/>
                    </a:ext>
                  </a:extLst>
                </p:cNvPr>
                <p:cNvSpPr/>
                <p:nvPr/>
              </p:nvSpPr>
              <p:spPr>
                <a:xfrm>
                  <a:off x="2116350" y="4215350"/>
                  <a:ext cx="99900" cy="999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" name="Google Shape;798;p55">
                <a:extLst>
                  <a:ext uri="{FF2B5EF4-FFF2-40B4-BE49-F238E27FC236}">
                    <a16:creationId xmlns:a16="http://schemas.microsoft.com/office/drawing/2014/main" id="{4101C381-7FA7-CD92-39BA-5A8DD5BDCE23}"/>
                  </a:ext>
                </a:extLst>
              </p:cNvPr>
              <p:cNvSpPr/>
              <p:nvPr/>
            </p:nvSpPr>
            <p:spPr>
              <a:xfrm rot="5400000">
                <a:off x="5194810" y="2959725"/>
                <a:ext cx="83700" cy="723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404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" grpId="0" build="p"/>
      <p:bldP spid="10" grpId="0"/>
      <p:bldP spid="13" grpId="0"/>
      <p:bldP spid="765" grpId="0" build="p"/>
      <p:bldP spid="767" grpId="0" build="p"/>
      <p:bldP spid="76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"/>
          <p:cNvSpPr/>
          <p:nvPr/>
        </p:nvSpPr>
        <p:spPr>
          <a:xfrm>
            <a:off x="5307245" y="3043329"/>
            <a:ext cx="2801472" cy="144802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75" name="Google Shape;475;p48"/>
          <p:cNvSpPr txBox="1">
            <a:spLocks noGrp="1"/>
          </p:cNvSpPr>
          <p:nvPr>
            <p:ph type="title"/>
          </p:nvPr>
        </p:nvSpPr>
        <p:spPr>
          <a:xfrm>
            <a:off x="3808175" y="1946514"/>
            <a:ext cx="4539600" cy="625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Problem </a:t>
            </a:r>
            <a:endParaRPr i="1" dirty="0"/>
          </a:p>
        </p:txBody>
      </p:sp>
      <p:sp>
        <p:nvSpPr>
          <p:cNvPr id="476" name="Google Shape;476;p48"/>
          <p:cNvSpPr/>
          <p:nvPr/>
        </p:nvSpPr>
        <p:spPr>
          <a:xfrm rot="-448633">
            <a:off x="671230" y="273815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8"/>
          <p:cNvSpPr txBox="1">
            <a:spLocks noGrp="1"/>
          </p:cNvSpPr>
          <p:nvPr>
            <p:ph type="title" idx="2"/>
          </p:nvPr>
        </p:nvSpPr>
        <p:spPr>
          <a:xfrm>
            <a:off x="3639150" y="348100"/>
            <a:ext cx="1812600" cy="17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479" name="Google Shape;479;p48"/>
          <p:cNvCxnSpPr/>
          <p:nvPr/>
        </p:nvCxnSpPr>
        <p:spPr>
          <a:xfrm rot="10800000">
            <a:off x="3808176" y="2379231"/>
            <a:ext cx="1160400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0" name="Google Shape;480;p48"/>
          <p:cNvSpPr/>
          <p:nvPr/>
        </p:nvSpPr>
        <p:spPr>
          <a:xfrm>
            <a:off x="956200" y="687399"/>
            <a:ext cx="1041300" cy="1041000"/>
          </a:xfrm>
          <a:prstGeom prst="decagon">
            <a:avLst>
              <a:gd name="vf" fmla="val 10514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48"/>
          <p:cNvGrpSpPr/>
          <p:nvPr/>
        </p:nvGrpSpPr>
        <p:grpSpPr>
          <a:xfrm rot="-774815">
            <a:off x="1247719" y="927506"/>
            <a:ext cx="458272" cy="560789"/>
            <a:chOff x="5298138" y="1022601"/>
            <a:chExt cx="398502" cy="487649"/>
          </a:xfrm>
        </p:grpSpPr>
        <p:sp>
          <p:nvSpPr>
            <p:cNvPr id="482" name="Google Shape;482;p48"/>
            <p:cNvSpPr/>
            <p:nvPr/>
          </p:nvSpPr>
          <p:spPr>
            <a:xfrm>
              <a:off x="5320891" y="1022601"/>
              <a:ext cx="375749" cy="467076"/>
            </a:xfrm>
            <a:custGeom>
              <a:avLst/>
              <a:gdLst/>
              <a:ahLst/>
              <a:cxnLst/>
              <a:rect l="l" t="t" r="r" b="b"/>
              <a:pathLst>
                <a:path w="15684" h="19494" extrusionOk="0">
                  <a:moveTo>
                    <a:pt x="7253" y="1"/>
                  </a:moveTo>
                  <a:cubicBezTo>
                    <a:pt x="7057" y="1"/>
                    <a:pt x="6897" y="162"/>
                    <a:pt x="6897" y="358"/>
                  </a:cubicBezTo>
                  <a:lnTo>
                    <a:pt x="6897" y="1526"/>
                  </a:lnTo>
                  <a:cubicBezTo>
                    <a:pt x="6897" y="1723"/>
                    <a:pt x="7057" y="1883"/>
                    <a:pt x="7253" y="1883"/>
                  </a:cubicBezTo>
                  <a:lnTo>
                    <a:pt x="7673" y="1883"/>
                  </a:lnTo>
                  <a:cubicBezTo>
                    <a:pt x="7601" y="1937"/>
                    <a:pt x="7557" y="2017"/>
                    <a:pt x="7557" y="2115"/>
                  </a:cubicBezTo>
                  <a:lnTo>
                    <a:pt x="7557" y="4479"/>
                  </a:lnTo>
                  <a:lnTo>
                    <a:pt x="4381" y="4479"/>
                  </a:lnTo>
                  <a:lnTo>
                    <a:pt x="4381" y="2561"/>
                  </a:lnTo>
                  <a:cubicBezTo>
                    <a:pt x="4381" y="2213"/>
                    <a:pt x="4104" y="1937"/>
                    <a:pt x="3765" y="1937"/>
                  </a:cubicBezTo>
                  <a:lnTo>
                    <a:pt x="2052" y="1937"/>
                  </a:lnTo>
                  <a:cubicBezTo>
                    <a:pt x="1990" y="1937"/>
                    <a:pt x="1928" y="1964"/>
                    <a:pt x="1883" y="1999"/>
                  </a:cubicBezTo>
                  <a:lnTo>
                    <a:pt x="1883" y="1411"/>
                  </a:lnTo>
                  <a:cubicBezTo>
                    <a:pt x="1883" y="1214"/>
                    <a:pt x="1722" y="1054"/>
                    <a:pt x="1526" y="1054"/>
                  </a:cubicBezTo>
                  <a:lnTo>
                    <a:pt x="357" y="1054"/>
                  </a:lnTo>
                  <a:cubicBezTo>
                    <a:pt x="161" y="1054"/>
                    <a:pt x="1" y="1214"/>
                    <a:pt x="1" y="1411"/>
                  </a:cubicBezTo>
                  <a:lnTo>
                    <a:pt x="1" y="2579"/>
                  </a:lnTo>
                  <a:cubicBezTo>
                    <a:pt x="1" y="2775"/>
                    <a:pt x="161" y="2936"/>
                    <a:pt x="357" y="2936"/>
                  </a:cubicBezTo>
                  <a:lnTo>
                    <a:pt x="1526" y="2936"/>
                  </a:lnTo>
                  <a:cubicBezTo>
                    <a:pt x="1722" y="2936"/>
                    <a:pt x="1883" y="2775"/>
                    <a:pt x="1883" y="2579"/>
                  </a:cubicBezTo>
                  <a:lnTo>
                    <a:pt x="1883" y="2445"/>
                  </a:lnTo>
                  <a:cubicBezTo>
                    <a:pt x="1928" y="2490"/>
                    <a:pt x="1990" y="2508"/>
                    <a:pt x="2052" y="2508"/>
                  </a:cubicBezTo>
                  <a:lnTo>
                    <a:pt x="3765" y="2508"/>
                  </a:lnTo>
                  <a:cubicBezTo>
                    <a:pt x="3792" y="2508"/>
                    <a:pt x="3810" y="2535"/>
                    <a:pt x="3810" y="2561"/>
                  </a:cubicBezTo>
                  <a:lnTo>
                    <a:pt x="3810" y="4479"/>
                  </a:lnTo>
                  <a:lnTo>
                    <a:pt x="2195" y="4479"/>
                  </a:lnTo>
                  <a:cubicBezTo>
                    <a:pt x="2044" y="4479"/>
                    <a:pt x="1910" y="4560"/>
                    <a:pt x="1821" y="4667"/>
                  </a:cubicBezTo>
                  <a:cubicBezTo>
                    <a:pt x="1749" y="4747"/>
                    <a:pt x="1713" y="4854"/>
                    <a:pt x="1713" y="4970"/>
                  </a:cubicBezTo>
                  <a:lnTo>
                    <a:pt x="1713" y="6335"/>
                  </a:lnTo>
                  <a:lnTo>
                    <a:pt x="1713" y="6924"/>
                  </a:lnTo>
                  <a:lnTo>
                    <a:pt x="1713" y="14792"/>
                  </a:lnTo>
                  <a:cubicBezTo>
                    <a:pt x="1713" y="14917"/>
                    <a:pt x="1812" y="15015"/>
                    <a:pt x="1937" y="15015"/>
                  </a:cubicBezTo>
                  <a:lnTo>
                    <a:pt x="3810" y="15015"/>
                  </a:lnTo>
                  <a:lnTo>
                    <a:pt x="3810" y="16942"/>
                  </a:lnTo>
                  <a:cubicBezTo>
                    <a:pt x="3810" y="16969"/>
                    <a:pt x="3792" y="16995"/>
                    <a:pt x="3765" y="16995"/>
                  </a:cubicBezTo>
                  <a:lnTo>
                    <a:pt x="2052" y="16995"/>
                  </a:lnTo>
                  <a:cubicBezTo>
                    <a:pt x="1990" y="16995"/>
                    <a:pt x="1928" y="17013"/>
                    <a:pt x="1883" y="17058"/>
                  </a:cubicBezTo>
                  <a:lnTo>
                    <a:pt x="1883" y="16924"/>
                  </a:lnTo>
                  <a:cubicBezTo>
                    <a:pt x="1883" y="16728"/>
                    <a:pt x="1722" y="16567"/>
                    <a:pt x="1526" y="16567"/>
                  </a:cubicBezTo>
                  <a:lnTo>
                    <a:pt x="357" y="16567"/>
                  </a:lnTo>
                  <a:cubicBezTo>
                    <a:pt x="161" y="16567"/>
                    <a:pt x="1" y="16728"/>
                    <a:pt x="1" y="16924"/>
                  </a:cubicBezTo>
                  <a:lnTo>
                    <a:pt x="1" y="18093"/>
                  </a:lnTo>
                  <a:cubicBezTo>
                    <a:pt x="1" y="18289"/>
                    <a:pt x="161" y="18441"/>
                    <a:pt x="357" y="18441"/>
                  </a:cubicBezTo>
                  <a:lnTo>
                    <a:pt x="1526" y="18441"/>
                  </a:lnTo>
                  <a:cubicBezTo>
                    <a:pt x="1722" y="18441"/>
                    <a:pt x="1883" y="18289"/>
                    <a:pt x="1883" y="18093"/>
                  </a:cubicBezTo>
                  <a:lnTo>
                    <a:pt x="1883" y="17504"/>
                  </a:lnTo>
                  <a:cubicBezTo>
                    <a:pt x="1928" y="17540"/>
                    <a:pt x="1990" y="17566"/>
                    <a:pt x="2052" y="17566"/>
                  </a:cubicBezTo>
                  <a:lnTo>
                    <a:pt x="3765" y="17566"/>
                  </a:lnTo>
                  <a:cubicBezTo>
                    <a:pt x="4104" y="17566"/>
                    <a:pt x="4381" y="17290"/>
                    <a:pt x="4381" y="16942"/>
                  </a:cubicBezTo>
                  <a:lnTo>
                    <a:pt x="4381" y="15015"/>
                  </a:lnTo>
                  <a:lnTo>
                    <a:pt x="7557" y="15015"/>
                  </a:lnTo>
                  <a:lnTo>
                    <a:pt x="7557" y="17388"/>
                  </a:lnTo>
                  <a:cubicBezTo>
                    <a:pt x="7557" y="17486"/>
                    <a:pt x="7601" y="17566"/>
                    <a:pt x="7673" y="17620"/>
                  </a:cubicBezTo>
                  <a:lnTo>
                    <a:pt x="7253" y="17620"/>
                  </a:lnTo>
                  <a:cubicBezTo>
                    <a:pt x="7057" y="17620"/>
                    <a:pt x="6897" y="17772"/>
                    <a:pt x="6897" y="17968"/>
                  </a:cubicBezTo>
                  <a:lnTo>
                    <a:pt x="6897" y="19145"/>
                  </a:lnTo>
                  <a:cubicBezTo>
                    <a:pt x="6897" y="19342"/>
                    <a:pt x="7057" y="19493"/>
                    <a:pt x="7253" y="19493"/>
                  </a:cubicBezTo>
                  <a:lnTo>
                    <a:pt x="8422" y="19493"/>
                  </a:lnTo>
                  <a:cubicBezTo>
                    <a:pt x="8618" y="19493"/>
                    <a:pt x="8779" y="19342"/>
                    <a:pt x="8779" y="19145"/>
                  </a:cubicBezTo>
                  <a:lnTo>
                    <a:pt x="8779" y="17968"/>
                  </a:lnTo>
                  <a:cubicBezTo>
                    <a:pt x="8779" y="17772"/>
                    <a:pt x="8618" y="17620"/>
                    <a:pt x="8422" y="17620"/>
                  </a:cubicBezTo>
                  <a:lnTo>
                    <a:pt x="8012" y="17620"/>
                  </a:lnTo>
                  <a:cubicBezTo>
                    <a:pt x="8083" y="17566"/>
                    <a:pt x="8128" y="17486"/>
                    <a:pt x="8128" y="17388"/>
                  </a:cubicBezTo>
                  <a:lnTo>
                    <a:pt x="8128" y="15015"/>
                  </a:lnTo>
                  <a:lnTo>
                    <a:pt x="11295" y="15015"/>
                  </a:lnTo>
                  <a:lnTo>
                    <a:pt x="11295" y="16942"/>
                  </a:lnTo>
                  <a:cubicBezTo>
                    <a:pt x="11295" y="17290"/>
                    <a:pt x="11580" y="17566"/>
                    <a:pt x="11919" y="17566"/>
                  </a:cubicBezTo>
                  <a:lnTo>
                    <a:pt x="13623" y="17566"/>
                  </a:lnTo>
                  <a:cubicBezTo>
                    <a:pt x="13694" y="17566"/>
                    <a:pt x="13748" y="17540"/>
                    <a:pt x="13802" y="17504"/>
                  </a:cubicBezTo>
                  <a:lnTo>
                    <a:pt x="13802" y="18093"/>
                  </a:lnTo>
                  <a:cubicBezTo>
                    <a:pt x="13802" y="18289"/>
                    <a:pt x="13962" y="18441"/>
                    <a:pt x="14158" y="18441"/>
                  </a:cubicBezTo>
                  <a:lnTo>
                    <a:pt x="15327" y="18441"/>
                  </a:lnTo>
                  <a:cubicBezTo>
                    <a:pt x="15523" y="18441"/>
                    <a:pt x="15684" y="18289"/>
                    <a:pt x="15684" y="18093"/>
                  </a:cubicBezTo>
                  <a:lnTo>
                    <a:pt x="15684" y="16924"/>
                  </a:lnTo>
                  <a:cubicBezTo>
                    <a:pt x="15684" y="16728"/>
                    <a:pt x="15523" y="16567"/>
                    <a:pt x="15327" y="16567"/>
                  </a:cubicBezTo>
                  <a:lnTo>
                    <a:pt x="14158" y="16567"/>
                  </a:lnTo>
                  <a:cubicBezTo>
                    <a:pt x="13962" y="16567"/>
                    <a:pt x="13802" y="16728"/>
                    <a:pt x="13802" y="16924"/>
                  </a:cubicBezTo>
                  <a:lnTo>
                    <a:pt x="13802" y="17058"/>
                  </a:lnTo>
                  <a:cubicBezTo>
                    <a:pt x="13748" y="17013"/>
                    <a:pt x="13694" y="16995"/>
                    <a:pt x="13623" y="16995"/>
                  </a:cubicBezTo>
                  <a:lnTo>
                    <a:pt x="11919" y="16995"/>
                  </a:lnTo>
                  <a:cubicBezTo>
                    <a:pt x="11892" y="16995"/>
                    <a:pt x="11866" y="16969"/>
                    <a:pt x="11866" y="16942"/>
                  </a:cubicBezTo>
                  <a:lnTo>
                    <a:pt x="11866" y="15015"/>
                  </a:lnTo>
                  <a:lnTo>
                    <a:pt x="13748" y="15015"/>
                  </a:lnTo>
                  <a:cubicBezTo>
                    <a:pt x="13873" y="15015"/>
                    <a:pt x="13971" y="14917"/>
                    <a:pt x="13971" y="14792"/>
                  </a:cubicBezTo>
                  <a:lnTo>
                    <a:pt x="13971" y="6924"/>
                  </a:lnTo>
                  <a:lnTo>
                    <a:pt x="13971" y="4970"/>
                  </a:lnTo>
                  <a:cubicBezTo>
                    <a:pt x="13971" y="4836"/>
                    <a:pt x="13917" y="4711"/>
                    <a:pt x="13828" y="4622"/>
                  </a:cubicBezTo>
                  <a:cubicBezTo>
                    <a:pt x="13739" y="4542"/>
                    <a:pt x="13614" y="4479"/>
                    <a:pt x="13480" y="4479"/>
                  </a:cubicBezTo>
                  <a:lnTo>
                    <a:pt x="11866" y="4479"/>
                  </a:lnTo>
                  <a:lnTo>
                    <a:pt x="11866" y="2561"/>
                  </a:lnTo>
                  <a:cubicBezTo>
                    <a:pt x="11866" y="2535"/>
                    <a:pt x="11892" y="2508"/>
                    <a:pt x="11919" y="2508"/>
                  </a:cubicBezTo>
                  <a:lnTo>
                    <a:pt x="13623" y="2508"/>
                  </a:lnTo>
                  <a:cubicBezTo>
                    <a:pt x="13694" y="2508"/>
                    <a:pt x="13748" y="2490"/>
                    <a:pt x="13802" y="2445"/>
                  </a:cubicBezTo>
                  <a:lnTo>
                    <a:pt x="13802" y="2579"/>
                  </a:lnTo>
                  <a:cubicBezTo>
                    <a:pt x="13802" y="2775"/>
                    <a:pt x="13962" y="2936"/>
                    <a:pt x="14158" y="2936"/>
                  </a:cubicBezTo>
                  <a:lnTo>
                    <a:pt x="15327" y="2936"/>
                  </a:lnTo>
                  <a:cubicBezTo>
                    <a:pt x="15523" y="2936"/>
                    <a:pt x="15684" y="2775"/>
                    <a:pt x="15684" y="2579"/>
                  </a:cubicBezTo>
                  <a:lnTo>
                    <a:pt x="15684" y="1411"/>
                  </a:lnTo>
                  <a:cubicBezTo>
                    <a:pt x="15684" y="1214"/>
                    <a:pt x="15523" y="1054"/>
                    <a:pt x="15327" y="1054"/>
                  </a:cubicBezTo>
                  <a:lnTo>
                    <a:pt x="14158" y="1054"/>
                  </a:lnTo>
                  <a:cubicBezTo>
                    <a:pt x="13962" y="1054"/>
                    <a:pt x="13802" y="1214"/>
                    <a:pt x="13802" y="1411"/>
                  </a:cubicBezTo>
                  <a:lnTo>
                    <a:pt x="13802" y="1999"/>
                  </a:lnTo>
                  <a:cubicBezTo>
                    <a:pt x="13748" y="1964"/>
                    <a:pt x="13694" y="1937"/>
                    <a:pt x="13623" y="1937"/>
                  </a:cubicBezTo>
                  <a:lnTo>
                    <a:pt x="11919" y="1937"/>
                  </a:lnTo>
                  <a:cubicBezTo>
                    <a:pt x="11580" y="1937"/>
                    <a:pt x="11295" y="2213"/>
                    <a:pt x="11295" y="2561"/>
                  </a:cubicBezTo>
                  <a:lnTo>
                    <a:pt x="11295" y="4479"/>
                  </a:lnTo>
                  <a:lnTo>
                    <a:pt x="8128" y="4479"/>
                  </a:lnTo>
                  <a:lnTo>
                    <a:pt x="8128" y="2115"/>
                  </a:lnTo>
                  <a:cubicBezTo>
                    <a:pt x="8128" y="2017"/>
                    <a:pt x="8083" y="1937"/>
                    <a:pt x="8012" y="1883"/>
                  </a:cubicBezTo>
                  <a:lnTo>
                    <a:pt x="8422" y="1883"/>
                  </a:lnTo>
                  <a:cubicBezTo>
                    <a:pt x="8618" y="1883"/>
                    <a:pt x="8779" y="1723"/>
                    <a:pt x="8779" y="1526"/>
                  </a:cubicBezTo>
                  <a:lnTo>
                    <a:pt x="8779" y="358"/>
                  </a:lnTo>
                  <a:cubicBezTo>
                    <a:pt x="8779" y="162"/>
                    <a:pt x="8618" y="1"/>
                    <a:pt x="8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3" name="Google Shape;483;p48"/>
            <p:cNvGrpSpPr/>
            <p:nvPr/>
          </p:nvGrpSpPr>
          <p:grpSpPr>
            <a:xfrm>
              <a:off x="5298138" y="1033825"/>
              <a:ext cx="385875" cy="476425"/>
              <a:chOff x="5298125" y="1003125"/>
              <a:chExt cx="385875" cy="476425"/>
            </a:xfrm>
          </p:grpSpPr>
          <p:sp>
            <p:nvSpPr>
              <p:cNvPr id="484" name="Google Shape;484;p48"/>
              <p:cNvSpPr/>
              <p:nvPr/>
            </p:nvSpPr>
            <p:spPr>
              <a:xfrm>
                <a:off x="5298125" y="1319600"/>
                <a:ext cx="233100" cy="159950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6398" extrusionOk="0">
                    <a:moveTo>
                      <a:pt x="1722" y="3614"/>
                    </a:moveTo>
                    <a:cubicBezTo>
                      <a:pt x="1758" y="3614"/>
                      <a:pt x="1785" y="3641"/>
                      <a:pt x="1785" y="3667"/>
                    </a:cubicBezTo>
                    <a:lnTo>
                      <a:pt x="1785" y="4782"/>
                    </a:lnTo>
                    <a:cubicBezTo>
                      <a:pt x="1785" y="4809"/>
                      <a:pt x="1758" y="4836"/>
                      <a:pt x="1722" y="4836"/>
                    </a:cubicBezTo>
                    <a:lnTo>
                      <a:pt x="616" y="4836"/>
                    </a:lnTo>
                    <a:cubicBezTo>
                      <a:pt x="581" y="4836"/>
                      <a:pt x="554" y="4809"/>
                      <a:pt x="554" y="4782"/>
                    </a:cubicBezTo>
                    <a:lnTo>
                      <a:pt x="554" y="3667"/>
                    </a:lnTo>
                    <a:cubicBezTo>
                      <a:pt x="554" y="3641"/>
                      <a:pt x="581" y="3614"/>
                      <a:pt x="616" y="3614"/>
                    </a:cubicBezTo>
                    <a:close/>
                    <a:moveTo>
                      <a:pt x="8270" y="4613"/>
                    </a:moveTo>
                    <a:cubicBezTo>
                      <a:pt x="8306" y="4613"/>
                      <a:pt x="8324" y="4640"/>
                      <a:pt x="8324" y="4666"/>
                    </a:cubicBezTo>
                    <a:lnTo>
                      <a:pt x="8324" y="5782"/>
                    </a:lnTo>
                    <a:cubicBezTo>
                      <a:pt x="8324" y="5808"/>
                      <a:pt x="8306" y="5835"/>
                      <a:pt x="8270" y="5835"/>
                    </a:cubicBezTo>
                    <a:lnTo>
                      <a:pt x="7164" y="5835"/>
                    </a:lnTo>
                    <a:cubicBezTo>
                      <a:pt x="7129" y="5835"/>
                      <a:pt x="7102" y="5808"/>
                      <a:pt x="7102" y="5782"/>
                    </a:cubicBezTo>
                    <a:lnTo>
                      <a:pt x="7102" y="4666"/>
                    </a:lnTo>
                    <a:cubicBezTo>
                      <a:pt x="7102" y="4640"/>
                      <a:pt x="7129" y="4613"/>
                      <a:pt x="7164" y="4613"/>
                    </a:cubicBezTo>
                    <a:close/>
                    <a:moveTo>
                      <a:pt x="1901" y="1"/>
                    </a:moveTo>
                    <a:cubicBezTo>
                      <a:pt x="1749" y="1"/>
                      <a:pt x="1624" y="126"/>
                      <a:pt x="1624" y="277"/>
                    </a:cubicBezTo>
                    <a:lnTo>
                      <a:pt x="1624" y="1651"/>
                    </a:lnTo>
                    <a:cubicBezTo>
                      <a:pt x="1624" y="1928"/>
                      <a:pt x="1838" y="2142"/>
                      <a:pt x="2115" y="2142"/>
                    </a:cubicBezTo>
                    <a:lnTo>
                      <a:pt x="3774" y="2142"/>
                    </a:lnTo>
                    <a:lnTo>
                      <a:pt x="3774" y="3899"/>
                    </a:lnTo>
                    <a:cubicBezTo>
                      <a:pt x="3774" y="3926"/>
                      <a:pt x="3756" y="3944"/>
                      <a:pt x="3730" y="3944"/>
                    </a:cubicBezTo>
                    <a:lnTo>
                      <a:pt x="2338" y="3944"/>
                    </a:lnTo>
                    <a:lnTo>
                      <a:pt x="2338" y="3667"/>
                    </a:lnTo>
                    <a:cubicBezTo>
                      <a:pt x="2338" y="3328"/>
                      <a:pt x="2061" y="3052"/>
                      <a:pt x="1722" y="3052"/>
                    </a:cubicBezTo>
                    <a:lnTo>
                      <a:pt x="616" y="3052"/>
                    </a:lnTo>
                    <a:cubicBezTo>
                      <a:pt x="277" y="3052"/>
                      <a:pt x="1" y="3328"/>
                      <a:pt x="1" y="3667"/>
                    </a:cubicBezTo>
                    <a:lnTo>
                      <a:pt x="1" y="4782"/>
                    </a:lnTo>
                    <a:cubicBezTo>
                      <a:pt x="1" y="5121"/>
                      <a:pt x="277" y="5398"/>
                      <a:pt x="616" y="5398"/>
                    </a:cubicBezTo>
                    <a:lnTo>
                      <a:pt x="1722" y="5398"/>
                    </a:lnTo>
                    <a:cubicBezTo>
                      <a:pt x="2061" y="5398"/>
                      <a:pt x="2338" y="5121"/>
                      <a:pt x="2338" y="4782"/>
                    </a:cubicBezTo>
                    <a:lnTo>
                      <a:pt x="2338" y="4506"/>
                    </a:lnTo>
                    <a:lnTo>
                      <a:pt x="3730" y="4506"/>
                    </a:lnTo>
                    <a:cubicBezTo>
                      <a:pt x="4069" y="4506"/>
                      <a:pt x="4336" y="4229"/>
                      <a:pt x="4336" y="3899"/>
                    </a:cubicBezTo>
                    <a:lnTo>
                      <a:pt x="4336" y="2142"/>
                    </a:lnTo>
                    <a:lnTo>
                      <a:pt x="7441" y="2142"/>
                    </a:lnTo>
                    <a:lnTo>
                      <a:pt x="7441" y="4051"/>
                    </a:lnTo>
                    <a:lnTo>
                      <a:pt x="7164" y="4051"/>
                    </a:lnTo>
                    <a:cubicBezTo>
                      <a:pt x="6825" y="4051"/>
                      <a:pt x="6549" y="4327"/>
                      <a:pt x="6549" y="4666"/>
                    </a:cubicBezTo>
                    <a:lnTo>
                      <a:pt x="6549" y="5782"/>
                    </a:lnTo>
                    <a:cubicBezTo>
                      <a:pt x="6549" y="6121"/>
                      <a:pt x="6825" y="6397"/>
                      <a:pt x="7164" y="6397"/>
                    </a:cubicBezTo>
                    <a:lnTo>
                      <a:pt x="8270" y="6397"/>
                    </a:lnTo>
                    <a:cubicBezTo>
                      <a:pt x="8609" y="6397"/>
                      <a:pt x="8886" y="6121"/>
                      <a:pt x="8886" y="5782"/>
                    </a:cubicBezTo>
                    <a:lnTo>
                      <a:pt x="8886" y="4666"/>
                    </a:lnTo>
                    <a:cubicBezTo>
                      <a:pt x="8886" y="4327"/>
                      <a:pt x="8609" y="4051"/>
                      <a:pt x="8270" y="4051"/>
                    </a:cubicBezTo>
                    <a:lnTo>
                      <a:pt x="7994" y="4051"/>
                    </a:lnTo>
                    <a:lnTo>
                      <a:pt x="7994" y="2142"/>
                    </a:lnTo>
                    <a:lnTo>
                      <a:pt x="9047" y="2142"/>
                    </a:lnTo>
                    <a:cubicBezTo>
                      <a:pt x="9198" y="2142"/>
                      <a:pt x="9323" y="2017"/>
                      <a:pt x="9323" y="1865"/>
                    </a:cubicBezTo>
                    <a:cubicBezTo>
                      <a:pt x="9323" y="1714"/>
                      <a:pt x="9198" y="1589"/>
                      <a:pt x="9047" y="1589"/>
                    </a:cubicBezTo>
                    <a:lnTo>
                      <a:pt x="2177" y="1589"/>
                    </a:lnTo>
                    <a:lnTo>
                      <a:pt x="2177" y="277"/>
                    </a:lnTo>
                    <a:cubicBezTo>
                      <a:pt x="2177" y="126"/>
                      <a:pt x="2053" y="1"/>
                      <a:pt x="19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48"/>
              <p:cNvSpPr/>
              <p:nvPr/>
            </p:nvSpPr>
            <p:spPr>
              <a:xfrm>
                <a:off x="5377750" y="1132050"/>
                <a:ext cx="154350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6174" h="563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86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5897" y="562"/>
                    </a:lnTo>
                    <a:cubicBezTo>
                      <a:pt x="6049" y="562"/>
                      <a:pt x="6174" y="437"/>
                      <a:pt x="6174" y="286"/>
                    </a:cubicBezTo>
                    <a:cubicBezTo>
                      <a:pt x="6174" y="125"/>
                      <a:pt x="6049" y="0"/>
                      <a:pt x="58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48"/>
              <p:cNvSpPr/>
              <p:nvPr/>
            </p:nvSpPr>
            <p:spPr>
              <a:xfrm>
                <a:off x="5547700" y="1130925"/>
                <a:ext cx="138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90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13"/>
                    </a:lnTo>
                    <a:cubicBezTo>
                      <a:pt x="0" y="465"/>
                      <a:pt x="125" y="589"/>
                      <a:pt x="277" y="589"/>
                    </a:cubicBezTo>
                    <a:cubicBezTo>
                      <a:pt x="429" y="589"/>
                      <a:pt x="553" y="465"/>
                      <a:pt x="553" y="313"/>
                    </a:cubicBezTo>
                    <a:lnTo>
                      <a:pt x="553" y="277"/>
                    </a:lnTo>
                    <a:cubicBezTo>
                      <a:pt x="553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48"/>
              <p:cNvSpPr/>
              <p:nvPr/>
            </p:nvSpPr>
            <p:spPr>
              <a:xfrm>
                <a:off x="5569100" y="1130925"/>
                <a:ext cx="138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90" extrusionOk="0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313"/>
                    </a:lnTo>
                    <a:cubicBezTo>
                      <a:pt x="1" y="465"/>
                      <a:pt x="126" y="589"/>
                      <a:pt x="277" y="589"/>
                    </a:cubicBezTo>
                    <a:cubicBezTo>
                      <a:pt x="429" y="589"/>
                      <a:pt x="554" y="465"/>
                      <a:pt x="554" y="313"/>
                    </a:cubicBezTo>
                    <a:lnTo>
                      <a:pt x="554" y="277"/>
                    </a:lnTo>
                    <a:cubicBezTo>
                      <a:pt x="554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48"/>
              <p:cNvSpPr/>
              <p:nvPr/>
            </p:nvSpPr>
            <p:spPr>
              <a:xfrm>
                <a:off x="5590525" y="1130925"/>
                <a:ext cx="138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90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13"/>
                    </a:lnTo>
                    <a:cubicBezTo>
                      <a:pt x="0" y="465"/>
                      <a:pt x="125" y="589"/>
                      <a:pt x="277" y="589"/>
                    </a:cubicBezTo>
                    <a:cubicBezTo>
                      <a:pt x="428" y="589"/>
                      <a:pt x="553" y="465"/>
                      <a:pt x="553" y="313"/>
                    </a:cubicBezTo>
                    <a:lnTo>
                      <a:pt x="553" y="277"/>
                    </a:lnTo>
                    <a:cubicBezTo>
                      <a:pt x="553" y="126"/>
                      <a:pt x="42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48"/>
              <p:cNvSpPr/>
              <p:nvPr/>
            </p:nvSpPr>
            <p:spPr>
              <a:xfrm>
                <a:off x="5298125" y="1003125"/>
                <a:ext cx="385875" cy="302000"/>
              </a:xfrm>
              <a:custGeom>
                <a:avLst/>
                <a:gdLst/>
                <a:ahLst/>
                <a:cxnLst/>
                <a:rect l="l" t="t" r="r" b="b"/>
                <a:pathLst>
                  <a:path w="15435" h="12080" extrusionOk="0">
                    <a:moveTo>
                      <a:pt x="8270" y="563"/>
                    </a:moveTo>
                    <a:cubicBezTo>
                      <a:pt x="8306" y="563"/>
                      <a:pt x="8324" y="590"/>
                      <a:pt x="8324" y="616"/>
                    </a:cubicBezTo>
                    <a:lnTo>
                      <a:pt x="8324" y="1732"/>
                    </a:lnTo>
                    <a:cubicBezTo>
                      <a:pt x="8324" y="1758"/>
                      <a:pt x="8306" y="1785"/>
                      <a:pt x="8270" y="1785"/>
                    </a:cubicBezTo>
                    <a:lnTo>
                      <a:pt x="7164" y="1785"/>
                    </a:lnTo>
                    <a:cubicBezTo>
                      <a:pt x="7129" y="1785"/>
                      <a:pt x="7102" y="1758"/>
                      <a:pt x="7102" y="1732"/>
                    </a:cubicBezTo>
                    <a:lnTo>
                      <a:pt x="7102" y="616"/>
                    </a:lnTo>
                    <a:cubicBezTo>
                      <a:pt x="7102" y="590"/>
                      <a:pt x="7129" y="563"/>
                      <a:pt x="7164" y="563"/>
                    </a:cubicBezTo>
                    <a:close/>
                    <a:moveTo>
                      <a:pt x="1722" y="1562"/>
                    </a:moveTo>
                    <a:cubicBezTo>
                      <a:pt x="1758" y="1562"/>
                      <a:pt x="1785" y="1589"/>
                      <a:pt x="1785" y="1616"/>
                    </a:cubicBezTo>
                    <a:lnTo>
                      <a:pt x="1785" y="2731"/>
                    </a:lnTo>
                    <a:cubicBezTo>
                      <a:pt x="1785" y="2757"/>
                      <a:pt x="1758" y="2784"/>
                      <a:pt x="1722" y="2784"/>
                    </a:cubicBezTo>
                    <a:lnTo>
                      <a:pt x="616" y="2784"/>
                    </a:lnTo>
                    <a:cubicBezTo>
                      <a:pt x="581" y="2784"/>
                      <a:pt x="554" y="2757"/>
                      <a:pt x="554" y="2731"/>
                    </a:cubicBezTo>
                    <a:lnTo>
                      <a:pt x="554" y="1616"/>
                    </a:lnTo>
                    <a:cubicBezTo>
                      <a:pt x="554" y="1589"/>
                      <a:pt x="581" y="1562"/>
                      <a:pt x="616" y="1562"/>
                    </a:cubicBezTo>
                    <a:close/>
                    <a:moveTo>
                      <a:pt x="14819" y="1562"/>
                    </a:moveTo>
                    <a:cubicBezTo>
                      <a:pt x="14845" y="1562"/>
                      <a:pt x="14872" y="1589"/>
                      <a:pt x="14872" y="1616"/>
                    </a:cubicBezTo>
                    <a:lnTo>
                      <a:pt x="14872" y="2731"/>
                    </a:lnTo>
                    <a:cubicBezTo>
                      <a:pt x="14872" y="2757"/>
                      <a:pt x="14845" y="2784"/>
                      <a:pt x="14819" y="2784"/>
                    </a:cubicBezTo>
                    <a:lnTo>
                      <a:pt x="13703" y="2784"/>
                    </a:lnTo>
                    <a:cubicBezTo>
                      <a:pt x="13677" y="2784"/>
                      <a:pt x="13650" y="2757"/>
                      <a:pt x="13650" y="2731"/>
                    </a:cubicBezTo>
                    <a:lnTo>
                      <a:pt x="13650" y="1616"/>
                    </a:lnTo>
                    <a:cubicBezTo>
                      <a:pt x="13650" y="1589"/>
                      <a:pt x="13677" y="1562"/>
                      <a:pt x="13703" y="1562"/>
                    </a:cubicBezTo>
                    <a:close/>
                    <a:moveTo>
                      <a:pt x="13070" y="4809"/>
                    </a:moveTo>
                    <a:cubicBezTo>
                      <a:pt x="13168" y="4809"/>
                      <a:pt x="13248" y="4890"/>
                      <a:pt x="13248" y="4997"/>
                    </a:cubicBezTo>
                    <a:lnTo>
                      <a:pt x="13248" y="6005"/>
                    </a:lnTo>
                    <a:lnTo>
                      <a:pt x="2177" y="6005"/>
                    </a:lnTo>
                    <a:lnTo>
                      <a:pt x="2177" y="4997"/>
                    </a:lnTo>
                    <a:cubicBezTo>
                      <a:pt x="2177" y="4890"/>
                      <a:pt x="2267" y="4809"/>
                      <a:pt x="2365" y="4809"/>
                    </a:cubicBezTo>
                    <a:close/>
                    <a:moveTo>
                      <a:pt x="7164" y="1"/>
                    </a:moveTo>
                    <a:cubicBezTo>
                      <a:pt x="6825" y="1"/>
                      <a:pt x="6549" y="277"/>
                      <a:pt x="6549" y="616"/>
                    </a:cubicBezTo>
                    <a:lnTo>
                      <a:pt x="6549" y="1732"/>
                    </a:lnTo>
                    <a:cubicBezTo>
                      <a:pt x="6549" y="2071"/>
                      <a:pt x="6825" y="2347"/>
                      <a:pt x="7164" y="2347"/>
                    </a:cubicBezTo>
                    <a:lnTo>
                      <a:pt x="7441" y="2347"/>
                    </a:lnTo>
                    <a:lnTo>
                      <a:pt x="7441" y="4256"/>
                    </a:lnTo>
                    <a:lnTo>
                      <a:pt x="4336" y="4256"/>
                    </a:lnTo>
                    <a:lnTo>
                      <a:pt x="4336" y="2499"/>
                    </a:lnTo>
                    <a:cubicBezTo>
                      <a:pt x="4336" y="2169"/>
                      <a:pt x="4069" y="1892"/>
                      <a:pt x="3730" y="1892"/>
                    </a:cubicBezTo>
                    <a:lnTo>
                      <a:pt x="2338" y="1892"/>
                    </a:lnTo>
                    <a:lnTo>
                      <a:pt x="2338" y="1616"/>
                    </a:lnTo>
                    <a:cubicBezTo>
                      <a:pt x="2338" y="1277"/>
                      <a:pt x="2061" y="1000"/>
                      <a:pt x="1722" y="1000"/>
                    </a:cubicBezTo>
                    <a:lnTo>
                      <a:pt x="616" y="1000"/>
                    </a:lnTo>
                    <a:cubicBezTo>
                      <a:pt x="277" y="1000"/>
                      <a:pt x="1" y="1277"/>
                      <a:pt x="1" y="1616"/>
                    </a:cubicBezTo>
                    <a:lnTo>
                      <a:pt x="1" y="2731"/>
                    </a:lnTo>
                    <a:cubicBezTo>
                      <a:pt x="1" y="3070"/>
                      <a:pt x="277" y="3346"/>
                      <a:pt x="616" y="3346"/>
                    </a:cubicBezTo>
                    <a:lnTo>
                      <a:pt x="1722" y="3346"/>
                    </a:lnTo>
                    <a:cubicBezTo>
                      <a:pt x="2061" y="3346"/>
                      <a:pt x="2338" y="3070"/>
                      <a:pt x="2338" y="2731"/>
                    </a:cubicBezTo>
                    <a:lnTo>
                      <a:pt x="2338" y="2454"/>
                    </a:lnTo>
                    <a:lnTo>
                      <a:pt x="3730" y="2454"/>
                    </a:lnTo>
                    <a:cubicBezTo>
                      <a:pt x="3756" y="2454"/>
                      <a:pt x="3774" y="2472"/>
                      <a:pt x="3774" y="2499"/>
                    </a:cubicBezTo>
                    <a:lnTo>
                      <a:pt x="3774" y="4256"/>
                    </a:lnTo>
                    <a:lnTo>
                      <a:pt x="2365" y="4256"/>
                    </a:lnTo>
                    <a:cubicBezTo>
                      <a:pt x="1954" y="4256"/>
                      <a:pt x="1624" y="4586"/>
                      <a:pt x="1624" y="4997"/>
                    </a:cubicBezTo>
                    <a:lnTo>
                      <a:pt x="1624" y="11803"/>
                    </a:lnTo>
                    <a:cubicBezTo>
                      <a:pt x="1624" y="11955"/>
                      <a:pt x="1749" y="12080"/>
                      <a:pt x="1901" y="12080"/>
                    </a:cubicBezTo>
                    <a:cubicBezTo>
                      <a:pt x="2053" y="12080"/>
                      <a:pt x="2177" y="11955"/>
                      <a:pt x="2177" y="11803"/>
                    </a:cubicBezTo>
                    <a:lnTo>
                      <a:pt x="2177" y="6567"/>
                    </a:lnTo>
                    <a:lnTo>
                      <a:pt x="13248" y="6567"/>
                    </a:lnTo>
                    <a:lnTo>
                      <a:pt x="13248" y="7682"/>
                    </a:lnTo>
                    <a:cubicBezTo>
                      <a:pt x="13248" y="7834"/>
                      <a:pt x="13373" y="7958"/>
                      <a:pt x="13534" y="7958"/>
                    </a:cubicBezTo>
                    <a:cubicBezTo>
                      <a:pt x="13686" y="7958"/>
                      <a:pt x="13810" y="7834"/>
                      <a:pt x="13810" y="7682"/>
                    </a:cubicBezTo>
                    <a:lnTo>
                      <a:pt x="13810" y="4997"/>
                    </a:lnTo>
                    <a:cubicBezTo>
                      <a:pt x="13810" y="4586"/>
                      <a:pt x="13480" y="4256"/>
                      <a:pt x="13070" y="4256"/>
                    </a:cubicBezTo>
                    <a:lnTo>
                      <a:pt x="11652" y="4256"/>
                    </a:lnTo>
                    <a:lnTo>
                      <a:pt x="11652" y="2499"/>
                    </a:lnTo>
                    <a:cubicBezTo>
                      <a:pt x="11652" y="2472"/>
                      <a:pt x="11678" y="2454"/>
                      <a:pt x="11696" y="2454"/>
                    </a:cubicBezTo>
                    <a:lnTo>
                      <a:pt x="13088" y="2454"/>
                    </a:lnTo>
                    <a:lnTo>
                      <a:pt x="13088" y="2731"/>
                    </a:lnTo>
                    <a:cubicBezTo>
                      <a:pt x="13088" y="3070"/>
                      <a:pt x="13364" y="3346"/>
                      <a:pt x="13703" y="3346"/>
                    </a:cubicBezTo>
                    <a:lnTo>
                      <a:pt x="14819" y="3346"/>
                    </a:lnTo>
                    <a:cubicBezTo>
                      <a:pt x="15158" y="3346"/>
                      <a:pt x="15434" y="3070"/>
                      <a:pt x="15434" y="2731"/>
                    </a:cubicBezTo>
                    <a:lnTo>
                      <a:pt x="15434" y="1616"/>
                    </a:lnTo>
                    <a:cubicBezTo>
                      <a:pt x="15434" y="1277"/>
                      <a:pt x="15158" y="1000"/>
                      <a:pt x="14819" y="1000"/>
                    </a:cubicBezTo>
                    <a:lnTo>
                      <a:pt x="13703" y="1000"/>
                    </a:lnTo>
                    <a:cubicBezTo>
                      <a:pt x="13364" y="1000"/>
                      <a:pt x="13088" y="1277"/>
                      <a:pt x="13088" y="1616"/>
                    </a:cubicBezTo>
                    <a:lnTo>
                      <a:pt x="13088" y="1892"/>
                    </a:lnTo>
                    <a:lnTo>
                      <a:pt x="11696" y="1892"/>
                    </a:lnTo>
                    <a:cubicBezTo>
                      <a:pt x="11366" y="1892"/>
                      <a:pt x="11098" y="2169"/>
                      <a:pt x="11098" y="2499"/>
                    </a:cubicBezTo>
                    <a:lnTo>
                      <a:pt x="11098" y="4256"/>
                    </a:lnTo>
                    <a:lnTo>
                      <a:pt x="7994" y="4256"/>
                    </a:lnTo>
                    <a:lnTo>
                      <a:pt x="7994" y="2347"/>
                    </a:lnTo>
                    <a:lnTo>
                      <a:pt x="8270" y="2347"/>
                    </a:lnTo>
                    <a:cubicBezTo>
                      <a:pt x="8609" y="2347"/>
                      <a:pt x="8886" y="2071"/>
                      <a:pt x="8886" y="1732"/>
                    </a:cubicBezTo>
                    <a:lnTo>
                      <a:pt x="8886" y="616"/>
                    </a:lnTo>
                    <a:cubicBezTo>
                      <a:pt x="8886" y="277"/>
                      <a:pt x="8609" y="1"/>
                      <a:pt x="82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48"/>
              <p:cNvSpPr/>
              <p:nvPr/>
            </p:nvSpPr>
            <p:spPr>
              <a:xfrm>
                <a:off x="5545700" y="1216575"/>
                <a:ext cx="138300" cy="237975"/>
              </a:xfrm>
              <a:custGeom>
                <a:avLst/>
                <a:gdLst/>
                <a:ahLst/>
                <a:cxnLst/>
                <a:rect l="l" t="t" r="r" b="b"/>
                <a:pathLst>
                  <a:path w="5532" h="9519" extrusionOk="0">
                    <a:moveTo>
                      <a:pt x="4916" y="7735"/>
                    </a:moveTo>
                    <a:cubicBezTo>
                      <a:pt x="4942" y="7735"/>
                      <a:pt x="4969" y="7762"/>
                      <a:pt x="4969" y="7788"/>
                    </a:cubicBezTo>
                    <a:lnTo>
                      <a:pt x="4969" y="8903"/>
                    </a:lnTo>
                    <a:cubicBezTo>
                      <a:pt x="4969" y="8930"/>
                      <a:pt x="4942" y="8957"/>
                      <a:pt x="4916" y="8957"/>
                    </a:cubicBezTo>
                    <a:lnTo>
                      <a:pt x="3800" y="8957"/>
                    </a:lnTo>
                    <a:cubicBezTo>
                      <a:pt x="3774" y="8957"/>
                      <a:pt x="3747" y="8930"/>
                      <a:pt x="3747" y="8903"/>
                    </a:cubicBezTo>
                    <a:lnTo>
                      <a:pt x="3747" y="7788"/>
                    </a:lnTo>
                    <a:cubicBezTo>
                      <a:pt x="3747" y="7762"/>
                      <a:pt x="3774" y="7735"/>
                      <a:pt x="3800" y="7735"/>
                    </a:cubicBezTo>
                    <a:close/>
                    <a:moveTo>
                      <a:pt x="3631" y="0"/>
                    </a:moveTo>
                    <a:cubicBezTo>
                      <a:pt x="3470" y="0"/>
                      <a:pt x="3345" y="125"/>
                      <a:pt x="3345" y="286"/>
                    </a:cubicBezTo>
                    <a:lnTo>
                      <a:pt x="3345" y="5710"/>
                    </a:lnTo>
                    <a:lnTo>
                      <a:pt x="277" y="5710"/>
                    </a:lnTo>
                    <a:cubicBezTo>
                      <a:pt x="125" y="5710"/>
                      <a:pt x="0" y="5835"/>
                      <a:pt x="0" y="5986"/>
                    </a:cubicBezTo>
                    <a:cubicBezTo>
                      <a:pt x="0" y="6138"/>
                      <a:pt x="125" y="6263"/>
                      <a:pt x="277" y="6263"/>
                    </a:cubicBezTo>
                    <a:lnTo>
                      <a:pt x="1195" y="6263"/>
                    </a:lnTo>
                    <a:lnTo>
                      <a:pt x="1195" y="8020"/>
                    </a:lnTo>
                    <a:cubicBezTo>
                      <a:pt x="1195" y="8350"/>
                      <a:pt x="1463" y="8627"/>
                      <a:pt x="1793" y="8627"/>
                    </a:cubicBezTo>
                    <a:lnTo>
                      <a:pt x="3185" y="8627"/>
                    </a:lnTo>
                    <a:lnTo>
                      <a:pt x="3185" y="8903"/>
                    </a:lnTo>
                    <a:cubicBezTo>
                      <a:pt x="3185" y="9242"/>
                      <a:pt x="3461" y="9519"/>
                      <a:pt x="3800" y="9519"/>
                    </a:cubicBezTo>
                    <a:lnTo>
                      <a:pt x="4916" y="9519"/>
                    </a:lnTo>
                    <a:cubicBezTo>
                      <a:pt x="5255" y="9519"/>
                      <a:pt x="5531" y="9242"/>
                      <a:pt x="5531" y="8903"/>
                    </a:cubicBezTo>
                    <a:lnTo>
                      <a:pt x="5531" y="7788"/>
                    </a:lnTo>
                    <a:cubicBezTo>
                      <a:pt x="5531" y="7449"/>
                      <a:pt x="5255" y="7173"/>
                      <a:pt x="4916" y="7173"/>
                    </a:cubicBezTo>
                    <a:lnTo>
                      <a:pt x="3800" y="7173"/>
                    </a:lnTo>
                    <a:cubicBezTo>
                      <a:pt x="3461" y="7173"/>
                      <a:pt x="3185" y="7449"/>
                      <a:pt x="3185" y="7788"/>
                    </a:cubicBezTo>
                    <a:lnTo>
                      <a:pt x="3185" y="8065"/>
                    </a:lnTo>
                    <a:lnTo>
                      <a:pt x="1793" y="8065"/>
                    </a:lnTo>
                    <a:cubicBezTo>
                      <a:pt x="1775" y="8065"/>
                      <a:pt x="1749" y="8047"/>
                      <a:pt x="1749" y="8020"/>
                    </a:cubicBezTo>
                    <a:lnTo>
                      <a:pt x="1749" y="6263"/>
                    </a:lnTo>
                    <a:lnTo>
                      <a:pt x="3417" y="6263"/>
                    </a:lnTo>
                    <a:cubicBezTo>
                      <a:pt x="3684" y="6263"/>
                      <a:pt x="3907" y="6049"/>
                      <a:pt x="3907" y="5772"/>
                    </a:cubicBezTo>
                    <a:lnTo>
                      <a:pt x="3907" y="286"/>
                    </a:lnTo>
                    <a:cubicBezTo>
                      <a:pt x="3907" y="125"/>
                      <a:pt x="3783" y="0"/>
                      <a:pt x="3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48"/>
              <p:cNvSpPr/>
              <p:nvPr/>
            </p:nvSpPr>
            <p:spPr>
              <a:xfrm>
                <a:off x="5385325" y="1222825"/>
                <a:ext cx="46425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3043" extrusionOk="0">
                    <a:moveTo>
                      <a:pt x="1544" y="0"/>
                    </a:moveTo>
                    <a:cubicBezTo>
                      <a:pt x="1473" y="0"/>
                      <a:pt x="1401" y="27"/>
                      <a:pt x="1348" y="80"/>
                    </a:cubicBezTo>
                    <a:lnTo>
                      <a:pt x="108" y="1329"/>
                    </a:lnTo>
                    <a:cubicBezTo>
                      <a:pt x="1" y="1436"/>
                      <a:pt x="1" y="1615"/>
                      <a:pt x="108" y="1722"/>
                    </a:cubicBezTo>
                    <a:lnTo>
                      <a:pt x="1348" y="2962"/>
                    </a:lnTo>
                    <a:cubicBezTo>
                      <a:pt x="1401" y="3015"/>
                      <a:pt x="1473" y="3042"/>
                      <a:pt x="1544" y="3042"/>
                    </a:cubicBezTo>
                    <a:cubicBezTo>
                      <a:pt x="1616" y="3042"/>
                      <a:pt x="1687" y="3015"/>
                      <a:pt x="1740" y="2962"/>
                    </a:cubicBezTo>
                    <a:cubicBezTo>
                      <a:pt x="1856" y="2855"/>
                      <a:pt x="1856" y="2676"/>
                      <a:pt x="1740" y="2569"/>
                    </a:cubicBezTo>
                    <a:lnTo>
                      <a:pt x="697" y="1526"/>
                    </a:lnTo>
                    <a:lnTo>
                      <a:pt x="1740" y="482"/>
                    </a:lnTo>
                    <a:cubicBezTo>
                      <a:pt x="1856" y="366"/>
                      <a:pt x="1856" y="196"/>
                      <a:pt x="1740" y="80"/>
                    </a:cubicBezTo>
                    <a:cubicBezTo>
                      <a:pt x="1687" y="27"/>
                      <a:pt x="1616" y="0"/>
                      <a:pt x="15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48"/>
              <p:cNvSpPr/>
              <p:nvPr/>
            </p:nvSpPr>
            <p:spPr>
              <a:xfrm>
                <a:off x="5550375" y="1222825"/>
                <a:ext cx="4640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043" extrusionOk="0">
                    <a:moveTo>
                      <a:pt x="304" y="0"/>
                    </a:moveTo>
                    <a:cubicBezTo>
                      <a:pt x="232" y="0"/>
                      <a:pt x="161" y="27"/>
                      <a:pt x="107" y="80"/>
                    </a:cubicBezTo>
                    <a:cubicBezTo>
                      <a:pt x="0" y="196"/>
                      <a:pt x="0" y="366"/>
                      <a:pt x="107" y="482"/>
                    </a:cubicBezTo>
                    <a:lnTo>
                      <a:pt x="1151" y="1526"/>
                    </a:lnTo>
                    <a:lnTo>
                      <a:pt x="107" y="2569"/>
                    </a:lnTo>
                    <a:cubicBezTo>
                      <a:pt x="0" y="2676"/>
                      <a:pt x="0" y="2855"/>
                      <a:pt x="107" y="2962"/>
                    </a:cubicBezTo>
                    <a:cubicBezTo>
                      <a:pt x="161" y="3015"/>
                      <a:pt x="232" y="3042"/>
                      <a:pt x="304" y="3042"/>
                    </a:cubicBezTo>
                    <a:cubicBezTo>
                      <a:pt x="375" y="3042"/>
                      <a:pt x="446" y="3015"/>
                      <a:pt x="500" y="2962"/>
                    </a:cubicBezTo>
                    <a:lnTo>
                      <a:pt x="1749" y="1722"/>
                    </a:lnTo>
                    <a:cubicBezTo>
                      <a:pt x="1856" y="1615"/>
                      <a:pt x="1856" y="1436"/>
                      <a:pt x="1749" y="1329"/>
                    </a:cubicBezTo>
                    <a:lnTo>
                      <a:pt x="500" y="80"/>
                    </a:lnTo>
                    <a:cubicBezTo>
                      <a:pt x="446" y="27"/>
                      <a:pt x="375" y="0"/>
                      <a:pt x="3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48"/>
              <p:cNvSpPr/>
              <p:nvPr/>
            </p:nvSpPr>
            <p:spPr>
              <a:xfrm>
                <a:off x="5442425" y="1226925"/>
                <a:ext cx="46875" cy="71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2879" extrusionOk="0">
                    <a:moveTo>
                      <a:pt x="1555" y="1"/>
                    </a:moveTo>
                    <a:cubicBezTo>
                      <a:pt x="1454" y="1"/>
                      <a:pt x="1359" y="55"/>
                      <a:pt x="1303" y="148"/>
                    </a:cubicBezTo>
                    <a:lnTo>
                      <a:pt x="72" y="2468"/>
                    </a:lnTo>
                    <a:cubicBezTo>
                      <a:pt x="1" y="2602"/>
                      <a:pt x="45" y="2771"/>
                      <a:pt x="188" y="2842"/>
                    </a:cubicBezTo>
                    <a:cubicBezTo>
                      <a:pt x="224" y="2869"/>
                      <a:pt x="268" y="2878"/>
                      <a:pt x="313" y="2878"/>
                    </a:cubicBezTo>
                    <a:cubicBezTo>
                      <a:pt x="411" y="2878"/>
                      <a:pt x="509" y="2825"/>
                      <a:pt x="563" y="2726"/>
                    </a:cubicBezTo>
                    <a:lnTo>
                      <a:pt x="1803" y="416"/>
                    </a:lnTo>
                    <a:cubicBezTo>
                      <a:pt x="1874" y="282"/>
                      <a:pt x="1820" y="113"/>
                      <a:pt x="1687" y="32"/>
                    </a:cubicBezTo>
                    <a:cubicBezTo>
                      <a:pt x="1644" y="11"/>
                      <a:pt x="1599" y="1"/>
                      <a:pt x="15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48"/>
              <p:cNvSpPr/>
              <p:nvPr/>
            </p:nvSpPr>
            <p:spPr>
              <a:xfrm>
                <a:off x="5482125" y="1283475"/>
                <a:ext cx="138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90" extrusionOk="0">
                    <a:moveTo>
                      <a:pt x="277" y="1"/>
                    </a:moveTo>
                    <a:cubicBezTo>
                      <a:pt x="125" y="1"/>
                      <a:pt x="1" y="125"/>
                      <a:pt x="1" y="277"/>
                    </a:cubicBezTo>
                    <a:lnTo>
                      <a:pt x="1" y="304"/>
                    </a:lnTo>
                    <a:cubicBezTo>
                      <a:pt x="1" y="464"/>
                      <a:pt x="125" y="589"/>
                      <a:pt x="277" y="589"/>
                    </a:cubicBezTo>
                    <a:cubicBezTo>
                      <a:pt x="429" y="589"/>
                      <a:pt x="554" y="464"/>
                      <a:pt x="554" y="304"/>
                    </a:cubicBezTo>
                    <a:lnTo>
                      <a:pt x="554" y="277"/>
                    </a:lnTo>
                    <a:cubicBezTo>
                      <a:pt x="554" y="125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48"/>
              <p:cNvSpPr/>
              <p:nvPr/>
            </p:nvSpPr>
            <p:spPr>
              <a:xfrm>
                <a:off x="5504875" y="1283475"/>
                <a:ext cx="138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90" extrusionOk="0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04"/>
                    </a:lnTo>
                    <a:cubicBezTo>
                      <a:pt x="0" y="464"/>
                      <a:pt x="125" y="589"/>
                      <a:pt x="277" y="589"/>
                    </a:cubicBezTo>
                    <a:cubicBezTo>
                      <a:pt x="429" y="589"/>
                      <a:pt x="554" y="464"/>
                      <a:pt x="554" y="304"/>
                    </a:cubicBezTo>
                    <a:lnTo>
                      <a:pt x="554" y="277"/>
                    </a:lnTo>
                    <a:cubicBezTo>
                      <a:pt x="554" y="125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48"/>
              <p:cNvSpPr/>
              <p:nvPr/>
            </p:nvSpPr>
            <p:spPr>
              <a:xfrm>
                <a:off x="5527400" y="1283475"/>
                <a:ext cx="140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90" extrusionOk="0">
                    <a:moveTo>
                      <a:pt x="286" y="1"/>
                    </a:moveTo>
                    <a:cubicBezTo>
                      <a:pt x="125" y="1"/>
                      <a:pt x="1" y="125"/>
                      <a:pt x="1" y="277"/>
                    </a:cubicBezTo>
                    <a:lnTo>
                      <a:pt x="1" y="304"/>
                    </a:lnTo>
                    <a:cubicBezTo>
                      <a:pt x="1" y="464"/>
                      <a:pt x="125" y="589"/>
                      <a:pt x="286" y="589"/>
                    </a:cubicBezTo>
                    <a:cubicBezTo>
                      <a:pt x="438" y="589"/>
                      <a:pt x="563" y="464"/>
                      <a:pt x="563" y="304"/>
                    </a:cubicBezTo>
                    <a:lnTo>
                      <a:pt x="563" y="277"/>
                    </a:lnTo>
                    <a:cubicBezTo>
                      <a:pt x="563" y="125"/>
                      <a:pt x="438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475;p48">
            <a:extLst>
              <a:ext uri="{FF2B5EF4-FFF2-40B4-BE49-F238E27FC236}">
                <a16:creationId xmlns:a16="http://schemas.microsoft.com/office/drawing/2014/main" id="{A9BFF2B2-3D2D-39B9-C666-A161BDB6ADA4}"/>
              </a:ext>
            </a:extLst>
          </p:cNvPr>
          <p:cNvSpPr txBox="1">
            <a:spLocks/>
          </p:cNvSpPr>
          <p:nvPr/>
        </p:nvSpPr>
        <p:spPr>
          <a:xfrm>
            <a:off x="3426141" y="2648983"/>
            <a:ext cx="5117327" cy="62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haya Libre"/>
              <a:buNone/>
              <a:defRPr sz="55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r>
              <a:rPr lang="en-US" sz="32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3200" dirty="0" err="1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리버싱</a:t>
            </a:r>
            <a:r>
              <a:rPr lang="ko-KR" altLang="en-US" sz="32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</a:t>
            </a:r>
            <a:r>
              <a:rPr lang="ko-KR" altLang="en-US" sz="3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어렵게 하는 요소</a:t>
            </a:r>
            <a:endParaRPr lang="en-US" sz="3200" i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8BC6CD66-ACB8-0441-96CD-99568CA78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150" y="3543970"/>
            <a:ext cx="3794892" cy="8417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파일 분석을 위해 왜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PE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구조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알아야 할까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PE 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분석은 왜 어려울까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?</a:t>
            </a:r>
            <a:endParaRPr lang="ko-KR" altLang="en-US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72"/>
          <p:cNvSpPr txBox="1">
            <a:spLocks noGrp="1"/>
          </p:cNvSpPr>
          <p:nvPr>
            <p:ph type="title"/>
          </p:nvPr>
        </p:nvSpPr>
        <p:spPr>
          <a:xfrm>
            <a:off x="722375" y="572425"/>
            <a:ext cx="3849600" cy="10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64" name="Google Shape;1564;p72"/>
          <p:cNvSpPr txBox="1">
            <a:spLocks noGrp="1"/>
          </p:cNvSpPr>
          <p:nvPr>
            <p:ph type="subTitle" idx="1"/>
          </p:nvPr>
        </p:nvSpPr>
        <p:spPr>
          <a:xfrm>
            <a:off x="2004400" y="1844672"/>
            <a:ext cx="38496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https://github.com/kiietls23/PEparser</a:t>
            </a:r>
            <a:endParaRPr lang="en-US" dirty="0"/>
          </a:p>
        </p:txBody>
      </p:sp>
      <p:cxnSp>
        <p:nvCxnSpPr>
          <p:cNvPr id="1565" name="Google Shape;1565;p72"/>
          <p:cNvCxnSpPr/>
          <p:nvPr/>
        </p:nvCxnSpPr>
        <p:spPr>
          <a:xfrm rot="10800000">
            <a:off x="4340600" y="1220625"/>
            <a:ext cx="457800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7" name="Google Shape;1567;p72"/>
          <p:cNvSpPr/>
          <p:nvPr/>
        </p:nvSpPr>
        <p:spPr>
          <a:xfrm>
            <a:off x="2108452" y="3039096"/>
            <a:ext cx="456527" cy="457059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8" name="Google Shape;1568;p72"/>
          <p:cNvGrpSpPr/>
          <p:nvPr/>
        </p:nvGrpSpPr>
        <p:grpSpPr>
          <a:xfrm>
            <a:off x="2702044" y="3039192"/>
            <a:ext cx="457036" cy="456531"/>
            <a:chOff x="3303268" y="3817349"/>
            <a:chExt cx="346056" cy="345674"/>
          </a:xfrm>
        </p:grpSpPr>
        <p:sp>
          <p:nvSpPr>
            <p:cNvPr id="1569" name="Google Shape;1569;p7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72"/>
          <p:cNvGrpSpPr/>
          <p:nvPr/>
        </p:nvGrpSpPr>
        <p:grpSpPr>
          <a:xfrm>
            <a:off x="3295157" y="3039192"/>
            <a:ext cx="457036" cy="456531"/>
            <a:chOff x="3752358" y="3817349"/>
            <a:chExt cx="346056" cy="345674"/>
          </a:xfrm>
        </p:grpSpPr>
        <p:sp>
          <p:nvSpPr>
            <p:cNvPr id="1574" name="Google Shape;1574;p7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72"/>
          <p:cNvGrpSpPr/>
          <p:nvPr/>
        </p:nvGrpSpPr>
        <p:grpSpPr>
          <a:xfrm>
            <a:off x="3888269" y="3039192"/>
            <a:ext cx="456994" cy="456531"/>
            <a:chOff x="4201447" y="3817349"/>
            <a:chExt cx="346024" cy="345674"/>
          </a:xfrm>
        </p:grpSpPr>
        <p:sp>
          <p:nvSpPr>
            <p:cNvPr id="1579" name="Google Shape;1579;p72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72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99" name="Google Shape;1599;p72"/>
          <p:cNvCxnSpPr/>
          <p:nvPr/>
        </p:nvCxnSpPr>
        <p:spPr>
          <a:xfrm rot="10800000">
            <a:off x="844450" y="2010725"/>
            <a:ext cx="1067100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rgbClr val="95FFD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316;p42">
            <a:extLst>
              <a:ext uri="{FF2B5EF4-FFF2-40B4-BE49-F238E27FC236}">
                <a16:creationId xmlns:a16="http://schemas.microsoft.com/office/drawing/2014/main" id="{39EA0E0F-39AC-ECC2-2468-DE7E378F842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 rot="16200000">
            <a:off x="6092850" y="2059650"/>
            <a:ext cx="57564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KU Sejong 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51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1AF50B-52DE-5A5B-273B-8BA5C45DC86A}"/>
              </a:ext>
            </a:extLst>
          </p:cNvPr>
          <p:cNvGrpSpPr/>
          <p:nvPr/>
        </p:nvGrpSpPr>
        <p:grpSpPr>
          <a:xfrm>
            <a:off x="666286" y="1110918"/>
            <a:ext cx="2587424" cy="2935514"/>
            <a:chOff x="1630141" y="1024352"/>
            <a:chExt cx="2587424" cy="293551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75D293C-8492-0C44-1E66-9BB9C50CE7D4}"/>
                </a:ext>
              </a:extLst>
            </p:cNvPr>
            <p:cNvGrpSpPr/>
            <p:nvPr/>
          </p:nvGrpSpPr>
          <p:grpSpPr>
            <a:xfrm>
              <a:off x="1792843" y="1024352"/>
              <a:ext cx="2262021" cy="1683850"/>
              <a:chOff x="1438523" y="1114851"/>
              <a:chExt cx="2262021" cy="1683850"/>
            </a:xfrm>
          </p:grpSpPr>
          <p:pic>
            <p:nvPicPr>
              <p:cNvPr id="1026" name="Picture 2" descr="Reverse Programming">
                <a:extLst>
                  <a:ext uri="{FF2B5EF4-FFF2-40B4-BE49-F238E27FC236}">
                    <a16:creationId xmlns:a16="http://schemas.microsoft.com/office/drawing/2014/main" id="{D36B2227-A3C0-AACE-9F09-B015E138E4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68449" y="1114851"/>
                <a:ext cx="1802170" cy="12006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29E272-0298-D50E-0C0D-BF95A8DFC45B}"/>
                  </a:ext>
                </a:extLst>
              </p:cNvPr>
              <p:cNvSpPr txBox="1"/>
              <p:nvPr/>
            </p:nvSpPr>
            <p:spPr>
              <a:xfrm>
                <a:off x="1438523" y="2090815"/>
                <a:ext cx="22620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dirty="0">
                    <a:latin typeface="Abhaya Libre" panose="020B0600000101010101" charset="0"/>
                    <a:cs typeface="Abhaya Libre" panose="020B0600000101010101" charset="0"/>
                  </a:rPr>
                  <a:t>Reversing</a:t>
                </a:r>
                <a:endParaRPr lang="ko-KR" altLang="en-US" sz="3200" dirty="0">
                  <a:latin typeface="Abhaya Libre" panose="020B0600000101010101" charset="0"/>
                  <a:cs typeface="Abhaya Libre" panose="020B0600000101010101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D22C0A-4991-C580-31D3-5803A6A92205}"/>
                </a:ext>
              </a:extLst>
            </p:cNvPr>
            <p:cNvSpPr txBox="1"/>
            <p:nvPr/>
          </p:nvSpPr>
          <p:spPr>
            <a:xfrm>
              <a:off x="1630141" y="2821093"/>
              <a:ext cx="2587424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Abhaya Libre" panose="020B0600000101010101" charset="0"/>
                </a:rPr>
                <a:t>프로그램의 해부</a:t>
              </a:r>
            </a:p>
            <a:p>
              <a:pPr algn="ctr"/>
              <a:endParaRPr lang="en-US" altLang="ko-KR" sz="18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Abhaya Libre" panose="020B0600000101010101" charset="0"/>
              </a:endParaRPr>
            </a:p>
            <a:p>
              <a:pPr algn="ctr"/>
              <a:r>
                <a:rPr lang="ko-KR" altLang="en-US" sz="16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Abhaya Libre" panose="020B0600000101010101" charset="0"/>
                </a:rPr>
                <a:t>실행 파일</a:t>
              </a:r>
              <a:r>
                <a:rPr lang="ko-KR" altLang="en-US" sz="16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Abhaya Libre" panose="020B0600000101010101" charset="0"/>
                </a:rPr>
                <a:t>을 가지고 원래 </a:t>
              </a:r>
              <a:r>
                <a:rPr lang="ko-KR" altLang="en-US" sz="16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Abhaya Libre" panose="020B0600000101010101" charset="0"/>
                </a:rPr>
                <a:t>코드</a:t>
              </a:r>
              <a:r>
                <a:rPr lang="ko-KR" altLang="en-US" sz="16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Abhaya Libre" panose="020B0600000101010101" charset="0"/>
                </a:rPr>
                <a:t>를 추적하는 과정</a:t>
              </a:r>
              <a:endParaRPr lang="en-US" altLang="ko-KR" sz="16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Abhaya Libre" panose="020B0600000101010101" charset="0"/>
              </a:endParaRPr>
            </a:p>
          </p:txBody>
        </p:sp>
      </p:grpSp>
      <p:sp>
        <p:nvSpPr>
          <p:cNvPr id="18" name="Google Shape;443;p47">
            <a:extLst>
              <a:ext uri="{FF2B5EF4-FFF2-40B4-BE49-F238E27FC236}">
                <a16:creationId xmlns:a16="http://schemas.microsoft.com/office/drawing/2014/main" id="{3927F2F4-2557-7F05-F7DD-3F72DE82D72F}"/>
              </a:ext>
            </a:extLst>
          </p:cNvPr>
          <p:cNvSpPr/>
          <p:nvPr/>
        </p:nvSpPr>
        <p:spPr>
          <a:xfrm>
            <a:off x="2170161" y="538843"/>
            <a:ext cx="936270" cy="75838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 </a:t>
            </a:r>
            <a:r>
              <a:rPr lang="ko-KR" altLang="en-US" sz="2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프로젝트의 필요성</a:t>
            </a:r>
            <a:endParaRPr sz="2400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9E06C1-070F-0844-6ED7-AF520BB72BD5}"/>
              </a:ext>
            </a:extLst>
          </p:cNvPr>
          <p:cNvSpPr txBox="1"/>
          <p:nvPr/>
        </p:nvSpPr>
        <p:spPr>
          <a:xfrm>
            <a:off x="666286" y="679743"/>
            <a:ext cx="3905714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bhaya Libre" panose="020B0600000101010101" charset="0"/>
              </a:rPr>
              <a:t>파일 분석을 위해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bhaya Libre" panose="020B0600000101010101" charset="0"/>
              </a:rPr>
              <a:t>PE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bhaya Libre" panose="020B0600000101010101" charset="0"/>
              </a:rPr>
              <a:t>구조를 알아야 하는 이유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bhaya Libre" panose="020B0600000101010101" charset="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A1176C1-DE14-2D35-DA5D-29F977DEF412}"/>
              </a:ext>
            </a:extLst>
          </p:cNvPr>
          <p:cNvGrpSpPr/>
          <p:nvPr/>
        </p:nvGrpSpPr>
        <p:grpSpPr>
          <a:xfrm>
            <a:off x="3299067" y="1236047"/>
            <a:ext cx="2518057" cy="2879738"/>
            <a:chOff x="3633678" y="1422514"/>
            <a:chExt cx="2518057" cy="287973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C81B978-1D66-66DD-1526-3661C401D313}"/>
                </a:ext>
              </a:extLst>
            </p:cNvPr>
            <p:cNvSpPr/>
            <p:nvPr/>
          </p:nvSpPr>
          <p:spPr>
            <a:xfrm>
              <a:off x="3633678" y="1704368"/>
              <a:ext cx="2518057" cy="259788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D63F713-3180-BD2B-363F-15B26ED7F013}"/>
                </a:ext>
              </a:extLst>
            </p:cNvPr>
            <p:cNvGrpSpPr/>
            <p:nvPr/>
          </p:nvGrpSpPr>
          <p:grpSpPr>
            <a:xfrm>
              <a:off x="4014671" y="2012641"/>
              <a:ext cx="1878554" cy="1883994"/>
              <a:chOff x="3991996" y="1737726"/>
              <a:chExt cx="1878554" cy="188399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A249F1-E4FE-536C-CE77-EA2972C30FC1}"/>
                  </a:ext>
                </a:extLst>
              </p:cNvPr>
              <p:cNvSpPr txBox="1"/>
              <p:nvPr/>
            </p:nvSpPr>
            <p:spPr>
              <a:xfrm>
                <a:off x="3991996" y="1737726"/>
                <a:ext cx="1878554" cy="384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Abhaya Libre" panose="020B0600000101010101" charset="0"/>
                  </a:rPr>
                  <a:t>1</a:t>
                </a:r>
                <a:r>
                  <a:rPr lang="en-US" altLang="ko-KR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  <a:cs typeface="Abhaya Libre" panose="020B0600000101010101" charset="0"/>
                  </a:rPr>
                  <a:t> EXE </a:t>
                </a:r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  <a:cs typeface="Abhaya Libre" panose="020B0600000101010101" charset="0"/>
                  </a:rPr>
                  <a:t>실행</a:t>
                </a:r>
                <a:endParaRPr lang="en-US" altLang="ko-KR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Abhaya Libre" panose="020B0600000101010101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5A6766-1047-F6A9-E9A1-88B3B6EE97ED}"/>
                  </a:ext>
                </a:extLst>
              </p:cNvPr>
              <p:cNvSpPr txBox="1"/>
              <p:nvPr/>
            </p:nvSpPr>
            <p:spPr>
              <a:xfrm>
                <a:off x="3991996" y="2103954"/>
                <a:ext cx="1878554" cy="384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Abhaya Libre" panose="020B0600000101010101" charset="0"/>
                  </a:rPr>
                  <a:t>2</a:t>
                </a:r>
                <a:r>
                  <a:rPr lang="en-US" altLang="ko-KR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  <a:cs typeface="Abhaya Libre" panose="020B0600000101010101" charset="0"/>
                  </a:rPr>
                  <a:t> </a:t>
                </a:r>
                <a:r>
                  <a:rPr lang="en-US" altLang="ko-KR" dirty="0">
                    <a:solidFill>
                      <a:schemeClr val="accent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Abhaya Libre" panose="020B0600000101010101" charset="0"/>
                  </a:rPr>
                  <a:t>PE </a:t>
                </a:r>
                <a:r>
                  <a:rPr lang="ko-KR" altLang="en-US" dirty="0">
                    <a:solidFill>
                      <a:schemeClr val="accent1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Abhaya Libre" panose="020B0600000101010101" charset="0"/>
                  </a:rPr>
                  <a:t>정보 </a:t>
                </a:r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  <a:cs typeface="Abhaya Libre" panose="020B0600000101010101" charset="0"/>
                  </a:rPr>
                  <a:t>읽어오기</a:t>
                </a:r>
                <a:endParaRPr lang="en-US" altLang="ko-KR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Abhaya Libre" panose="020B0600000101010101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0E4378-CE8A-C9CF-9F1D-F6D42C34BDF2}"/>
                  </a:ext>
                </a:extLst>
              </p:cNvPr>
              <p:cNvSpPr txBox="1"/>
              <p:nvPr/>
            </p:nvSpPr>
            <p:spPr>
              <a:xfrm>
                <a:off x="3991996" y="2531817"/>
                <a:ext cx="176094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Abhaya Libre" panose="020B0600000101010101" charset="0"/>
                  </a:rPr>
                  <a:t>3</a:t>
                </a:r>
                <a:r>
                  <a:rPr lang="en-US" altLang="ko-KR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  <a:cs typeface="Abhaya Libre" panose="020B0600000101010101" charset="0"/>
                  </a:rPr>
                  <a:t> </a:t>
                </a:r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  <a:cs typeface="Abhaya Libre" panose="020B0600000101010101" charset="0"/>
                  </a:rPr>
                  <a:t>바이너리를 메모리에 올리기 위한 각종 데이터 설정</a:t>
                </a:r>
                <a:endParaRPr lang="en-US" altLang="ko-KR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Abhaya Libre" panose="020B0600000101010101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DCD0B0-D4C4-CFF5-96C7-F588044D2E5F}"/>
                  </a:ext>
                </a:extLst>
              </p:cNvPr>
              <p:cNvSpPr txBox="1"/>
              <p:nvPr/>
            </p:nvSpPr>
            <p:spPr>
              <a:xfrm>
                <a:off x="3991996" y="3313943"/>
                <a:ext cx="18785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Abhaya Libre" panose="020B0600000101010101" charset="0"/>
                  </a:rPr>
                  <a:t>4</a:t>
                </a:r>
                <a:r>
                  <a:rPr lang="en-US" altLang="ko-KR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  <a:cs typeface="Abhaya Libre" panose="020B0600000101010101" charset="0"/>
                  </a:rPr>
                  <a:t> </a:t>
                </a:r>
                <a:r>
                  <a:rPr lang="ko-KR" altLang="en-US" dirty="0">
                    <a:latin typeface="나눔스퀘어_ac Light" panose="020B0600000101010101" pitchFamily="50" charset="-127"/>
                    <a:ea typeface="나눔스퀘어_ac Light" panose="020B0600000101010101" pitchFamily="50" charset="-127"/>
                    <a:cs typeface="Abhaya Libre" panose="020B0600000101010101" charset="0"/>
                  </a:rPr>
                  <a:t>개발자의 코드 실행</a:t>
                </a:r>
                <a:endParaRPr lang="en-US" altLang="ko-KR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cs typeface="Abhaya Libre" panose="020B0600000101010101" charset="0"/>
                </a:endParaRPr>
              </a:p>
            </p:txBody>
          </p:sp>
        </p:grpSp>
        <p:sp>
          <p:nvSpPr>
            <p:cNvPr id="57" name="부제목 3">
              <a:extLst>
                <a:ext uri="{FF2B5EF4-FFF2-40B4-BE49-F238E27FC236}">
                  <a16:creationId xmlns:a16="http://schemas.microsoft.com/office/drawing/2014/main" id="{5AB5B3D6-4AC5-3B07-86A0-4B90CA3C8E35}"/>
                </a:ext>
              </a:extLst>
            </p:cNvPr>
            <p:cNvSpPr txBox="1">
              <a:spLocks/>
            </p:cNvSpPr>
            <p:nvPr/>
          </p:nvSpPr>
          <p:spPr>
            <a:xfrm>
              <a:off x="3862844" y="1422514"/>
              <a:ext cx="2080608" cy="384402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"/>
                <a:buNone/>
                <a:defRPr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프로그램의 실행 순서</a:t>
              </a: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FE413B-F217-CCD0-17EA-E6F93408336D}"/>
              </a:ext>
            </a:extLst>
          </p:cNvPr>
          <p:cNvSpPr/>
          <p:nvPr/>
        </p:nvSpPr>
        <p:spPr>
          <a:xfrm>
            <a:off x="6255107" y="1524331"/>
            <a:ext cx="2518057" cy="25978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파일이 실행되기 위한 </a:t>
            </a:r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모든 정보</a:t>
            </a:r>
            <a:endParaRPr lang="en-US" altLang="ko-KR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프로그램이 사용하는 </a:t>
            </a:r>
            <a:r>
              <a:rPr lang="en-US" altLang="ko-KR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확인</a:t>
            </a:r>
            <a:endParaRPr lang="en-US" altLang="ko-KR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파일이 로딩되는 </a:t>
            </a:r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메모리 주소</a:t>
            </a:r>
            <a:endParaRPr lang="en-US" altLang="ko-KR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lnSpc>
                <a:spcPct val="250000"/>
              </a:lnSpc>
            </a:pPr>
            <a:endParaRPr lang="ko-KR" altLang="en-US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62" name="부제목 3">
            <a:extLst>
              <a:ext uri="{FF2B5EF4-FFF2-40B4-BE49-F238E27FC236}">
                <a16:creationId xmlns:a16="http://schemas.microsoft.com/office/drawing/2014/main" id="{8B9B4AA5-D0B6-F987-6C79-FC03600FBEB3}"/>
              </a:ext>
            </a:extLst>
          </p:cNvPr>
          <p:cNvSpPr txBox="1">
            <a:spLocks/>
          </p:cNvSpPr>
          <p:nvPr/>
        </p:nvSpPr>
        <p:spPr>
          <a:xfrm>
            <a:off x="6442129" y="1156220"/>
            <a:ext cx="2144012" cy="555045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highlight>
                  <a:srgbClr val="F3F3F3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PE </a:t>
            </a:r>
            <a:r>
              <a:rPr lang="ko-KR" altLang="en-US" dirty="0">
                <a:solidFill>
                  <a:schemeClr val="tx1"/>
                </a:solidFill>
                <a:highlight>
                  <a:srgbClr val="F3F3F3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분석으로 알 수 있는 것</a:t>
            </a:r>
          </a:p>
        </p:txBody>
      </p:sp>
      <p:cxnSp>
        <p:nvCxnSpPr>
          <p:cNvPr id="451" name="Google Shape;319;p42">
            <a:extLst>
              <a:ext uri="{FF2B5EF4-FFF2-40B4-BE49-F238E27FC236}">
                <a16:creationId xmlns:a16="http://schemas.microsoft.com/office/drawing/2014/main" id="{A128C5E3-B320-E277-89F7-ECF3CCA4F62D}"/>
              </a:ext>
            </a:extLst>
          </p:cNvPr>
          <p:cNvCxnSpPr>
            <a:cxnSpLocks/>
          </p:cNvCxnSpPr>
          <p:nvPr/>
        </p:nvCxnSpPr>
        <p:spPr>
          <a:xfrm flipH="1">
            <a:off x="1922033" y="4696428"/>
            <a:ext cx="5691550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rgbClr val="FFDE9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부제목 3">
            <a:extLst>
              <a:ext uri="{FF2B5EF4-FFF2-40B4-BE49-F238E27FC236}">
                <a16:creationId xmlns:a16="http://schemas.microsoft.com/office/drawing/2014/main" id="{52E31C54-7555-0C02-E109-9547F2130D9F}"/>
              </a:ext>
            </a:extLst>
          </p:cNvPr>
          <p:cNvSpPr txBox="1">
            <a:spLocks/>
          </p:cNvSpPr>
          <p:nvPr/>
        </p:nvSpPr>
        <p:spPr>
          <a:xfrm>
            <a:off x="1813849" y="4155128"/>
            <a:ext cx="6280197" cy="8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기초 분석 지점과 메모리 해석을 위해 </a:t>
            </a:r>
            <a:r>
              <a:rPr lang="en-US" altLang="ko-KR" sz="16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PE </a:t>
            </a:r>
            <a:r>
              <a:rPr lang="ko-KR" altLang="en-US" sz="16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구조 파악은 반드시 필요하다 </a:t>
            </a:r>
            <a:r>
              <a:rPr lang="en-US" altLang="ko-KR" sz="16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</a:t>
            </a:r>
            <a:endParaRPr lang="ko-KR" altLang="en-US" sz="16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8D6F8BD9-509A-2039-46A7-9544026E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491" y="1194262"/>
            <a:ext cx="5124836" cy="3269496"/>
          </a:xfrm>
          <a:prstGeom prst="rect">
            <a:avLst/>
          </a:prstGeom>
        </p:spPr>
      </p:pic>
      <p:cxnSp>
        <p:nvCxnSpPr>
          <p:cNvPr id="59" name="Google Shape;319;p42">
            <a:extLst>
              <a:ext uri="{FF2B5EF4-FFF2-40B4-BE49-F238E27FC236}">
                <a16:creationId xmlns:a16="http://schemas.microsoft.com/office/drawing/2014/main" id="{A58E7728-DFF0-DD58-C9C2-8C8513AF16DD}"/>
              </a:ext>
            </a:extLst>
          </p:cNvPr>
          <p:cNvCxnSpPr>
            <a:cxnSpLocks/>
          </p:cNvCxnSpPr>
          <p:nvPr/>
        </p:nvCxnSpPr>
        <p:spPr>
          <a:xfrm flipH="1">
            <a:off x="4905330" y="4061696"/>
            <a:ext cx="3476670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rgbClr val="95FFD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319;p42">
            <a:extLst>
              <a:ext uri="{FF2B5EF4-FFF2-40B4-BE49-F238E27FC236}">
                <a16:creationId xmlns:a16="http://schemas.microsoft.com/office/drawing/2014/main" id="{7FF07DF0-4830-BA9D-556A-3C84B4CE9CEA}"/>
              </a:ext>
            </a:extLst>
          </p:cNvPr>
          <p:cNvCxnSpPr>
            <a:cxnSpLocks/>
          </p:cNvCxnSpPr>
          <p:nvPr/>
        </p:nvCxnSpPr>
        <p:spPr>
          <a:xfrm flipH="1">
            <a:off x="6290006" y="3460562"/>
            <a:ext cx="2091994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rgbClr val="95FFD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D54084-62D6-50D0-0B45-C3C1FDB05C27}"/>
              </a:ext>
            </a:extLst>
          </p:cNvPr>
          <p:cNvSpPr txBox="1"/>
          <p:nvPr/>
        </p:nvSpPr>
        <p:spPr>
          <a:xfrm>
            <a:off x="666286" y="679743"/>
            <a:ext cx="3905714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bhaya Libre" panose="020B0600000101010101" charset="0"/>
              </a:rPr>
              <a:t>PE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bhaya Libre" panose="020B0600000101010101" charset="0"/>
              </a:rPr>
              <a:t>분석의 어려움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bhaya Libre" panose="020B0600000101010101" charset="0"/>
            </a:endParaRPr>
          </a:p>
        </p:txBody>
      </p:sp>
      <p:sp>
        <p:nvSpPr>
          <p:cNvPr id="29" name="부제목 3">
            <a:extLst>
              <a:ext uri="{FF2B5EF4-FFF2-40B4-BE49-F238E27FC236}">
                <a16:creationId xmlns:a16="http://schemas.microsoft.com/office/drawing/2014/main" id="{4ADE1B6C-5808-7E3D-A653-2A00D4BE8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2587" y="827140"/>
            <a:ext cx="2953128" cy="2076484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Clr>
                <a:schemeClr val="accent1"/>
              </a:buClr>
              <a:buSzPct val="150000"/>
              <a:buFont typeface="나눔스퀘어_ac Light" panose="020B0600000101010101" pitchFamily="50" charset="-127"/>
              <a:buChar char="⇒"/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 눈에 파악하기 어려운 구조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200000"/>
              </a:lnSpc>
              <a:buClr>
                <a:schemeClr val="accent1"/>
              </a:buClr>
              <a:buSzPct val="150000"/>
              <a:buFont typeface="나눔스퀘어_ac Light" panose="020B0600000101010101" pitchFamily="50" charset="-127"/>
              <a:buChar char="⇒"/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상대주소와 절대주소의 개념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200000"/>
              </a:lnSpc>
              <a:buClr>
                <a:schemeClr val="accent1"/>
              </a:buClr>
              <a:buSzPct val="150000"/>
              <a:buFont typeface="나눔스퀘어_ac Light" panose="020B0600000101010101" pitchFamily="50" charset="-127"/>
              <a:buChar char="⇒"/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방대한 정보의 양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45" name="부제목 3">
            <a:extLst>
              <a:ext uri="{FF2B5EF4-FFF2-40B4-BE49-F238E27FC236}">
                <a16:creationId xmlns:a16="http://schemas.microsoft.com/office/drawing/2014/main" id="{1D562B22-9456-F357-D664-75FE1C724C49}"/>
              </a:ext>
            </a:extLst>
          </p:cNvPr>
          <p:cNvSpPr txBox="1">
            <a:spLocks/>
          </p:cNvSpPr>
          <p:nvPr/>
        </p:nvSpPr>
        <p:spPr>
          <a:xfrm>
            <a:off x="3587687" y="2792975"/>
            <a:ext cx="4729822" cy="157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>
              <a:lnSpc>
                <a:spcPct val="250000"/>
              </a:lnSpc>
            </a:pP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Q1.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정말 이걸 다 봐야 할까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</a:p>
          <a:p>
            <a:pPr algn="r">
              <a:lnSpc>
                <a:spcPct val="250000"/>
              </a:lnSpc>
            </a:pP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Q2. PE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구조체의 모든 요소를 알아야 할까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</a:p>
        </p:txBody>
      </p:sp>
      <p:sp>
        <p:nvSpPr>
          <p:cNvPr id="55" name="Google Shape;443;p47">
            <a:extLst>
              <a:ext uri="{FF2B5EF4-FFF2-40B4-BE49-F238E27FC236}">
                <a16:creationId xmlns:a16="http://schemas.microsoft.com/office/drawing/2014/main" id="{692C9CF6-A410-5827-FE15-5AD8B1861C4D}"/>
              </a:ext>
            </a:extLst>
          </p:cNvPr>
          <p:cNvSpPr/>
          <p:nvPr/>
        </p:nvSpPr>
        <p:spPr>
          <a:xfrm>
            <a:off x="2170161" y="538843"/>
            <a:ext cx="936270" cy="75838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6" name="Google Shape;509;p49">
            <a:extLst>
              <a:ext uri="{FF2B5EF4-FFF2-40B4-BE49-F238E27FC236}">
                <a16:creationId xmlns:a16="http://schemas.microsoft.com/office/drawing/2014/main" id="{B52EB20A-B915-30FD-CECE-32BB591933B6}"/>
              </a:ext>
            </a:extLst>
          </p:cNvPr>
          <p:cNvSpPr txBox="1">
            <a:spLocks/>
          </p:cNvSpPr>
          <p:nvPr/>
        </p:nvSpPr>
        <p:spPr>
          <a:xfrm>
            <a:off x="503584" y="129172"/>
            <a:ext cx="4450364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lanquin Dark"/>
              <a:buNone/>
              <a:defRPr sz="35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altLang="ko-KR" sz="2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 </a:t>
            </a:r>
            <a:r>
              <a:rPr lang="ko-KR" altLang="en-US" sz="24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프로젝트의 필요성</a:t>
            </a:r>
          </a:p>
        </p:txBody>
      </p:sp>
    </p:spTree>
    <p:extLst>
      <p:ext uri="{BB962C8B-B14F-4D97-AF65-F5344CB8AC3E}">
        <p14:creationId xmlns:p14="http://schemas.microsoft.com/office/powerpoint/2010/main" val="99057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41EE3C-BB89-683E-E3AA-1B38F77A57A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3">
            <a:extLst>
              <a:ext uri="{FF2B5EF4-FFF2-40B4-BE49-F238E27FC236}">
                <a16:creationId xmlns:a16="http://schemas.microsoft.com/office/drawing/2014/main" id="{C9237DEC-E34C-D996-0AFC-37108CEAF7AF}"/>
              </a:ext>
            </a:extLst>
          </p:cNvPr>
          <p:cNvSpPr txBox="1">
            <a:spLocks/>
          </p:cNvSpPr>
          <p:nvPr/>
        </p:nvSpPr>
        <p:spPr>
          <a:xfrm>
            <a:off x="766918" y="1106782"/>
            <a:ext cx="7749285" cy="253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ko-KR" altLang="en-US" sz="3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원하는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핵심 정보</a:t>
            </a:r>
            <a:r>
              <a:rPr lang="ko-KR" altLang="en-US" sz="3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간편하게 파악 가능하고</a:t>
            </a:r>
            <a:endParaRPr lang="en-US" altLang="ko-KR" sz="3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3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처음 보는 사람도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쉽게 사용</a:t>
            </a:r>
            <a:r>
              <a:rPr lang="ko-KR" altLang="en-US" sz="3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할 수 있는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툴</a:t>
            </a:r>
            <a:r>
              <a:rPr lang="ko-KR" altLang="en-US" sz="3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</a:t>
            </a:r>
            <a:endParaRPr lang="en-US" altLang="ko-KR" sz="3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3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만들 수 있지 않을까</a:t>
            </a:r>
            <a:r>
              <a:rPr lang="en-US" altLang="ko-KR" sz="3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20943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"/>
          <p:cNvSpPr/>
          <p:nvPr/>
        </p:nvSpPr>
        <p:spPr>
          <a:xfrm>
            <a:off x="5307245" y="3043329"/>
            <a:ext cx="2801472" cy="144802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75" name="Google Shape;475;p48"/>
          <p:cNvSpPr txBox="1">
            <a:spLocks noGrp="1"/>
          </p:cNvSpPr>
          <p:nvPr>
            <p:ph type="title"/>
          </p:nvPr>
        </p:nvSpPr>
        <p:spPr>
          <a:xfrm>
            <a:off x="3808175" y="1946514"/>
            <a:ext cx="4539600" cy="625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</a:t>
            </a:r>
            <a:r>
              <a:rPr lang="en-US" dirty="0"/>
              <a:t>Design</a:t>
            </a:r>
            <a:r>
              <a:rPr lang="en" dirty="0"/>
              <a:t> </a:t>
            </a:r>
            <a:endParaRPr i="1" dirty="0"/>
          </a:p>
        </p:txBody>
      </p:sp>
      <p:sp>
        <p:nvSpPr>
          <p:cNvPr id="476" name="Google Shape;476;p48"/>
          <p:cNvSpPr/>
          <p:nvPr/>
        </p:nvSpPr>
        <p:spPr>
          <a:xfrm rot="-448633">
            <a:off x="671230" y="273815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8"/>
          <p:cNvSpPr txBox="1">
            <a:spLocks noGrp="1"/>
          </p:cNvSpPr>
          <p:nvPr>
            <p:ph type="title" idx="2"/>
          </p:nvPr>
        </p:nvSpPr>
        <p:spPr>
          <a:xfrm>
            <a:off x="3639149" y="348100"/>
            <a:ext cx="2251511" cy="17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479" name="Google Shape;479;p48"/>
          <p:cNvCxnSpPr/>
          <p:nvPr/>
        </p:nvCxnSpPr>
        <p:spPr>
          <a:xfrm rot="10800000">
            <a:off x="3808176" y="2379231"/>
            <a:ext cx="1160400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0" name="Google Shape;480;p48"/>
          <p:cNvSpPr/>
          <p:nvPr/>
        </p:nvSpPr>
        <p:spPr>
          <a:xfrm>
            <a:off x="956200" y="687399"/>
            <a:ext cx="1041300" cy="1041000"/>
          </a:xfrm>
          <a:prstGeom prst="decagon">
            <a:avLst>
              <a:gd name="vf" fmla="val 10514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48"/>
          <p:cNvGrpSpPr/>
          <p:nvPr/>
        </p:nvGrpSpPr>
        <p:grpSpPr>
          <a:xfrm rot="-774815">
            <a:off x="1247719" y="927506"/>
            <a:ext cx="458272" cy="560789"/>
            <a:chOff x="5298138" y="1022601"/>
            <a:chExt cx="398502" cy="487649"/>
          </a:xfrm>
        </p:grpSpPr>
        <p:sp>
          <p:nvSpPr>
            <p:cNvPr id="482" name="Google Shape;482;p48"/>
            <p:cNvSpPr/>
            <p:nvPr/>
          </p:nvSpPr>
          <p:spPr>
            <a:xfrm>
              <a:off x="5320891" y="1022601"/>
              <a:ext cx="375749" cy="467076"/>
            </a:xfrm>
            <a:custGeom>
              <a:avLst/>
              <a:gdLst/>
              <a:ahLst/>
              <a:cxnLst/>
              <a:rect l="l" t="t" r="r" b="b"/>
              <a:pathLst>
                <a:path w="15684" h="19494" extrusionOk="0">
                  <a:moveTo>
                    <a:pt x="7253" y="1"/>
                  </a:moveTo>
                  <a:cubicBezTo>
                    <a:pt x="7057" y="1"/>
                    <a:pt x="6897" y="162"/>
                    <a:pt x="6897" y="358"/>
                  </a:cubicBezTo>
                  <a:lnTo>
                    <a:pt x="6897" y="1526"/>
                  </a:lnTo>
                  <a:cubicBezTo>
                    <a:pt x="6897" y="1723"/>
                    <a:pt x="7057" y="1883"/>
                    <a:pt x="7253" y="1883"/>
                  </a:cubicBezTo>
                  <a:lnTo>
                    <a:pt x="7673" y="1883"/>
                  </a:lnTo>
                  <a:cubicBezTo>
                    <a:pt x="7601" y="1937"/>
                    <a:pt x="7557" y="2017"/>
                    <a:pt x="7557" y="2115"/>
                  </a:cubicBezTo>
                  <a:lnTo>
                    <a:pt x="7557" y="4479"/>
                  </a:lnTo>
                  <a:lnTo>
                    <a:pt x="4381" y="4479"/>
                  </a:lnTo>
                  <a:lnTo>
                    <a:pt x="4381" y="2561"/>
                  </a:lnTo>
                  <a:cubicBezTo>
                    <a:pt x="4381" y="2213"/>
                    <a:pt x="4104" y="1937"/>
                    <a:pt x="3765" y="1937"/>
                  </a:cubicBezTo>
                  <a:lnTo>
                    <a:pt x="2052" y="1937"/>
                  </a:lnTo>
                  <a:cubicBezTo>
                    <a:pt x="1990" y="1937"/>
                    <a:pt x="1928" y="1964"/>
                    <a:pt x="1883" y="1999"/>
                  </a:cubicBezTo>
                  <a:lnTo>
                    <a:pt x="1883" y="1411"/>
                  </a:lnTo>
                  <a:cubicBezTo>
                    <a:pt x="1883" y="1214"/>
                    <a:pt x="1722" y="1054"/>
                    <a:pt x="1526" y="1054"/>
                  </a:cubicBezTo>
                  <a:lnTo>
                    <a:pt x="357" y="1054"/>
                  </a:lnTo>
                  <a:cubicBezTo>
                    <a:pt x="161" y="1054"/>
                    <a:pt x="1" y="1214"/>
                    <a:pt x="1" y="1411"/>
                  </a:cubicBezTo>
                  <a:lnTo>
                    <a:pt x="1" y="2579"/>
                  </a:lnTo>
                  <a:cubicBezTo>
                    <a:pt x="1" y="2775"/>
                    <a:pt x="161" y="2936"/>
                    <a:pt x="357" y="2936"/>
                  </a:cubicBezTo>
                  <a:lnTo>
                    <a:pt x="1526" y="2936"/>
                  </a:lnTo>
                  <a:cubicBezTo>
                    <a:pt x="1722" y="2936"/>
                    <a:pt x="1883" y="2775"/>
                    <a:pt x="1883" y="2579"/>
                  </a:cubicBezTo>
                  <a:lnTo>
                    <a:pt x="1883" y="2445"/>
                  </a:lnTo>
                  <a:cubicBezTo>
                    <a:pt x="1928" y="2490"/>
                    <a:pt x="1990" y="2508"/>
                    <a:pt x="2052" y="2508"/>
                  </a:cubicBezTo>
                  <a:lnTo>
                    <a:pt x="3765" y="2508"/>
                  </a:lnTo>
                  <a:cubicBezTo>
                    <a:pt x="3792" y="2508"/>
                    <a:pt x="3810" y="2535"/>
                    <a:pt x="3810" y="2561"/>
                  </a:cubicBezTo>
                  <a:lnTo>
                    <a:pt x="3810" y="4479"/>
                  </a:lnTo>
                  <a:lnTo>
                    <a:pt x="2195" y="4479"/>
                  </a:lnTo>
                  <a:cubicBezTo>
                    <a:pt x="2044" y="4479"/>
                    <a:pt x="1910" y="4560"/>
                    <a:pt x="1821" y="4667"/>
                  </a:cubicBezTo>
                  <a:cubicBezTo>
                    <a:pt x="1749" y="4747"/>
                    <a:pt x="1713" y="4854"/>
                    <a:pt x="1713" y="4970"/>
                  </a:cubicBezTo>
                  <a:lnTo>
                    <a:pt x="1713" y="6335"/>
                  </a:lnTo>
                  <a:lnTo>
                    <a:pt x="1713" y="6924"/>
                  </a:lnTo>
                  <a:lnTo>
                    <a:pt x="1713" y="14792"/>
                  </a:lnTo>
                  <a:cubicBezTo>
                    <a:pt x="1713" y="14917"/>
                    <a:pt x="1812" y="15015"/>
                    <a:pt x="1937" y="15015"/>
                  </a:cubicBezTo>
                  <a:lnTo>
                    <a:pt x="3810" y="15015"/>
                  </a:lnTo>
                  <a:lnTo>
                    <a:pt x="3810" y="16942"/>
                  </a:lnTo>
                  <a:cubicBezTo>
                    <a:pt x="3810" y="16969"/>
                    <a:pt x="3792" y="16995"/>
                    <a:pt x="3765" y="16995"/>
                  </a:cubicBezTo>
                  <a:lnTo>
                    <a:pt x="2052" y="16995"/>
                  </a:lnTo>
                  <a:cubicBezTo>
                    <a:pt x="1990" y="16995"/>
                    <a:pt x="1928" y="17013"/>
                    <a:pt x="1883" y="17058"/>
                  </a:cubicBezTo>
                  <a:lnTo>
                    <a:pt x="1883" y="16924"/>
                  </a:lnTo>
                  <a:cubicBezTo>
                    <a:pt x="1883" y="16728"/>
                    <a:pt x="1722" y="16567"/>
                    <a:pt x="1526" y="16567"/>
                  </a:cubicBezTo>
                  <a:lnTo>
                    <a:pt x="357" y="16567"/>
                  </a:lnTo>
                  <a:cubicBezTo>
                    <a:pt x="161" y="16567"/>
                    <a:pt x="1" y="16728"/>
                    <a:pt x="1" y="16924"/>
                  </a:cubicBezTo>
                  <a:lnTo>
                    <a:pt x="1" y="18093"/>
                  </a:lnTo>
                  <a:cubicBezTo>
                    <a:pt x="1" y="18289"/>
                    <a:pt x="161" y="18441"/>
                    <a:pt x="357" y="18441"/>
                  </a:cubicBezTo>
                  <a:lnTo>
                    <a:pt x="1526" y="18441"/>
                  </a:lnTo>
                  <a:cubicBezTo>
                    <a:pt x="1722" y="18441"/>
                    <a:pt x="1883" y="18289"/>
                    <a:pt x="1883" y="18093"/>
                  </a:cubicBezTo>
                  <a:lnTo>
                    <a:pt x="1883" y="17504"/>
                  </a:lnTo>
                  <a:cubicBezTo>
                    <a:pt x="1928" y="17540"/>
                    <a:pt x="1990" y="17566"/>
                    <a:pt x="2052" y="17566"/>
                  </a:cubicBezTo>
                  <a:lnTo>
                    <a:pt x="3765" y="17566"/>
                  </a:lnTo>
                  <a:cubicBezTo>
                    <a:pt x="4104" y="17566"/>
                    <a:pt x="4381" y="17290"/>
                    <a:pt x="4381" y="16942"/>
                  </a:cubicBezTo>
                  <a:lnTo>
                    <a:pt x="4381" y="15015"/>
                  </a:lnTo>
                  <a:lnTo>
                    <a:pt x="7557" y="15015"/>
                  </a:lnTo>
                  <a:lnTo>
                    <a:pt x="7557" y="17388"/>
                  </a:lnTo>
                  <a:cubicBezTo>
                    <a:pt x="7557" y="17486"/>
                    <a:pt x="7601" y="17566"/>
                    <a:pt x="7673" y="17620"/>
                  </a:cubicBezTo>
                  <a:lnTo>
                    <a:pt x="7253" y="17620"/>
                  </a:lnTo>
                  <a:cubicBezTo>
                    <a:pt x="7057" y="17620"/>
                    <a:pt x="6897" y="17772"/>
                    <a:pt x="6897" y="17968"/>
                  </a:cubicBezTo>
                  <a:lnTo>
                    <a:pt x="6897" y="19145"/>
                  </a:lnTo>
                  <a:cubicBezTo>
                    <a:pt x="6897" y="19342"/>
                    <a:pt x="7057" y="19493"/>
                    <a:pt x="7253" y="19493"/>
                  </a:cubicBezTo>
                  <a:lnTo>
                    <a:pt x="8422" y="19493"/>
                  </a:lnTo>
                  <a:cubicBezTo>
                    <a:pt x="8618" y="19493"/>
                    <a:pt x="8779" y="19342"/>
                    <a:pt x="8779" y="19145"/>
                  </a:cubicBezTo>
                  <a:lnTo>
                    <a:pt x="8779" y="17968"/>
                  </a:lnTo>
                  <a:cubicBezTo>
                    <a:pt x="8779" y="17772"/>
                    <a:pt x="8618" y="17620"/>
                    <a:pt x="8422" y="17620"/>
                  </a:cubicBezTo>
                  <a:lnTo>
                    <a:pt x="8012" y="17620"/>
                  </a:lnTo>
                  <a:cubicBezTo>
                    <a:pt x="8083" y="17566"/>
                    <a:pt x="8128" y="17486"/>
                    <a:pt x="8128" y="17388"/>
                  </a:cubicBezTo>
                  <a:lnTo>
                    <a:pt x="8128" y="15015"/>
                  </a:lnTo>
                  <a:lnTo>
                    <a:pt x="11295" y="15015"/>
                  </a:lnTo>
                  <a:lnTo>
                    <a:pt x="11295" y="16942"/>
                  </a:lnTo>
                  <a:cubicBezTo>
                    <a:pt x="11295" y="17290"/>
                    <a:pt x="11580" y="17566"/>
                    <a:pt x="11919" y="17566"/>
                  </a:cubicBezTo>
                  <a:lnTo>
                    <a:pt x="13623" y="17566"/>
                  </a:lnTo>
                  <a:cubicBezTo>
                    <a:pt x="13694" y="17566"/>
                    <a:pt x="13748" y="17540"/>
                    <a:pt x="13802" y="17504"/>
                  </a:cubicBezTo>
                  <a:lnTo>
                    <a:pt x="13802" y="18093"/>
                  </a:lnTo>
                  <a:cubicBezTo>
                    <a:pt x="13802" y="18289"/>
                    <a:pt x="13962" y="18441"/>
                    <a:pt x="14158" y="18441"/>
                  </a:cubicBezTo>
                  <a:lnTo>
                    <a:pt x="15327" y="18441"/>
                  </a:lnTo>
                  <a:cubicBezTo>
                    <a:pt x="15523" y="18441"/>
                    <a:pt x="15684" y="18289"/>
                    <a:pt x="15684" y="18093"/>
                  </a:cubicBezTo>
                  <a:lnTo>
                    <a:pt x="15684" y="16924"/>
                  </a:lnTo>
                  <a:cubicBezTo>
                    <a:pt x="15684" y="16728"/>
                    <a:pt x="15523" y="16567"/>
                    <a:pt x="15327" y="16567"/>
                  </a:cubicBezTo>
                  <a:lnTo>
                    <a:pt x="14158" y="16567"/>
                  </a:lnTo>
                  <a:cubicBezTo>
                    <a:pt x="13962" y="16567"/>
                    <a:pt x="13802" y="16728"/>
                    <a:pt x="13802" y="16924"/>
                  </a:cubicBezTo>
                  <a:lnTo>
                    <a:pt x="13802" y="17058"/>
                  </a:lnTo>
                  <a:cubicBezTo>
                    <a:pt x="13748" y="17013"/>
                    <a:pt x="13694" y="16995"/>
                    <a:pt x="13623" y="16995"/>
                  </a:cubicBezTo>
                  <a:lnTo>
                    <a:pt x="11919" y="16995"/>
                  </a:lnTo>
                  <a:cubicBezTo>
                    <a:pt x="11892" y="16995"/>
                    <a:pt x="11866" y="16969"/>
                    <a:pt x="11866" y="16942"/>
                  </a:cubicBezTo>
                  <a:lnTo>
                    <a:pt x="11866" y="15015"/>
                  </a:lnTo>
                  <a:lnTo>
                    <a:pt x="13748" y="15015"/>
                  </a:lnTo>
                  <a:cubicBezTo>
                    <a:pt x="13873" y="15015"/>
                    <a:pt x="13971" y="14917"/>
                    <a:pt x="13971" y="14792"/>
                  </a:cubicBezTo>
                  <a:lnTo>
                    <a:pt x="13971" y="6924"/>
                  </a:lnTo>
                  <a:lnTo>
                    <a:pt x="13971" y="4970"/>
                  </a:lnTo>
                  <a:cubicBezTo>
                    <a:pt x="13971" y="4836"/>
                    <a:pt x="13917" y="4711"/>
                    <a:pt x="13828" y="4622"/>
                  </a:cubicBezTo>
                  <a:cubicBezTo>
                    <a:pt x="13739" y="4542"/>
                    <a:pt x="13614" y="4479"/>
                    <a:pt x="13480" y="4479"/>
                  </a:cubicBezTo>
                  <a:lnTo>
                    <a:pt x="11866" y="4479"/>
                  </a:lnTo>
                  <a:lnTo>
                    <a:pt x="11866" y="2561"/>
                  </a:lnTo>
                  <a:cubicBezTo>
                    <a:pt x="11866" y="2535"/>
                    <a:pt x="11892" y="2508"/>
                    <a:pt x="11919" y="2508"/>
                  </a:cubicBezTo>
                  <a:lnTo>
                    <a:pt x="13623" y="2508"/>
                  </a:lnTo>
                  <a:cubicBezTo>
                    <a:pt x="13694" y="2508"/>
                    <a:pt x="13748" y="2490"/>
                    <a:pt x="13802" y="2445"/>
                  </a:cubicBezTo>
                  <a:lnTo>
                    <a:pt x="13802" y="2579"/>
                  </a:lnTo>
                  <a:cubicBezTo>
                    <a:pt x="13802" y="2775"/>
                    <a:pt x="13962" y="2936"/>
                    <a:pt x="14158" y="2936"/>
                  </a:cubicBezTo>
                  <a:lnTo>
                    <a:pt x="15327" y="2936"/>
                  </a:lnTo>
                  <a:cubicBezTo>
                    <a:pt x="15523" y="2936"/>
                    <a:pt x="15684" y="2775"/>
                    <a:pt x="15684" y="2579"/>
                  </a:cubicBezTo>
                  <a:lnTo>
                    <a:pt x="15684" y="1411"/>
                  </a:lnTo>
                  <a:cubicBezTo>
                    <a:pt x="15684" y="1214"/>
                    <a:pt x="15523" y="1054"/>
                    <a:pt x="15327" y="1054"/>
                  </a:cubicBezTo>
                  <a:lnTo>
                    <a:pt x="14158" y="1054"/>
                  </a:lnTo>
                  <a:cubicBezTo>
                    <a:pt x="13962" y="1054"/>
                    <a:pt x="13802" y="1214"/>
                    <a:pt x="13802" y="1411"/>
                  </a:cubicBezTo>
                  <a:lnTo>
                    <a:pt x="13802" y="1999"/>
                  </a:lnTo>
                  <a:cubicBezTo>
                    <a:pt x="13748" y="1964"/>
                    <a:pt x="13694" y="1937"/>
                    <a:pt x="13623" y="1937"/>
                  </a:cubicBezTo>
                  <a:lnTo>
                    <a:pt x="11919" y="1937"/>
                  </a:lnTo>
                  <a:cubicBezTo>
                    <a:pt x="11580" y="1937"/>
                    <a:pt x="11295" y="2213"/>
                    <a:pt x="11295" y="2561"/>
                  </a:cubicBezTo>
                  <a:lnTo>
                    <a:pt x="11295" y="4479"/>
                  </a:lnTo>
                  <a:lnTo>
                    <a:pt x="8128" y="4479"/>
                  </a:lnTo>
                  <a:lnTo>
                    <a:pt x="8128" y="2115"/>
                  </a:lnTo>
                  <a:cubicBezTo>
                    <a:pt x="8128" y="2017"/>
                    <a:pt x="8083" y="1937"/>
                    <a:pt x="8012" y="1883"/>
                  </a:cubicBezTo>
                  <a:lnTo>
                    <a:pt x="8422" y="1883"/>
                  </a:lnTo>
                  <a:cubicBezTo>
                    <a:pt x="8618" y="1883"/>
                    <a:pt x="8779" y="1723"/>
                    <a:pt x="8779" y="1526"/>
                  </a:cubicBezTo>
                  <a:lnTo>
                    <a:pt x="8779" y="358"/>
                  </a:lnTo>
                  <a:cubicBezTo>
                    <a:pt x="8779" y="162"/>
                    <a:pt x="8618" y="1"/>
                    <a:pt x="8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3" name="Google Shape;483;p48"/>
            <p:cNvGrpSpPr/>
            <p:nvPr/>
          </p:nvGrpSpPr>
          <p:grpSpPr>
            <a:xfrm>
              <a:off x="5298138" y="1033825"/>
              <a:ext cx="385875" cy="476425"/>
              <a:chOff x="5298125" y="1003125"/>
              <a:chExt cx="385875" cy="476425"/>
            </a:xfrm>
          </p:grpSpPr>
          <p:sp>
            <p:nvSpPr>
              <p:cNvPr id="484" name="Google Shape;484;p48"/>
              <p:cNvSpPr/>
              <p:nvPr/>
            </p:nvSpPr>
            <p:spPr>
              <a:xfrm>
                <a:off x="5298125" y="1319600"/>
                <a:ext cx="233100" cy="159950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6398" extrusionOk="0">
                    <a:moveTo>
                      <a:pt x="1722" y="3614"/>
                    </a:moveTo>
                    <a:cubicBezTo>
                      <a:pt x="1758" y="3614"/>
                      <a:pt x="1785" y="3641"/>
                      <a:pt x="1785" y="3667"/>
                    </a:cubicBezTo>
                    <a:lnTo>
                      <a:pt x="1785" y="4782"/>
                    </a:lnTo>
                    <a:cubicBezTo>
                      <a:pt x="1785" y="4809"/>
                      <a:pt x="1758" y="4836"/>
                      <a:pt x="1722" y="4836"/>
                    </a:cubicBezTo>
                    <a:lnTo>
                      <a:pt x="616" y="4836"/>
                    </a:lnTo>
                    <a:cubicBezTo>
                      <a:pt x="581" y="4836"/>
                      <a:pt x="554" y="4809"/>
                      <a:pt x="554" y="4782"/>
                    </a:cubicBezTo>
                    <a:lnTo>
                      <a:pt x="554" y="3667"/>
                    </a:lnTo>
                    <a:cubicBezTo>
                      <a:pt x="554" y="3641"/>
                      <a:pt x="581" y="3614"/>
                      <a:pt x="616" y="3614"/>
                    </a:cubicBezTo>
                    <a:close/>
                    <a:moveTo>
                      <a:pt x="8270" y="4613"/>
                    </a:moveTo>
                    <a:cubicBezTo>
                      <a:pt x="8306" y="4613"/>
                      <a:pt x="8324" y="4640"/>
                      <a:pt x="8324" y="4666"/>
                    </a:cubicBezTo>
                    <a:lnTo>
                      <a:pt x="8324" y="5782"/>
                    </a:lnTo>
                    <a:cubicBezTo>
                      <a:pt x="8324" y="5808"/>
                      <a:pt x="8306" y="5835"/>
                      <a:pt x="8270" y="5835"/>
                    </a:cubicBezTo>
                    <a:lnTo>
                      <a:pt x="7164" y="5835"/>
                    </a:lnTo>
                    <a:cubicBezTo>
                      <a:pt x="7129" y="5835"/>
                      <a:pt x="7102" y="5808"/>
                      <a:pt x="7102" y="5782"/>
                    </a:cubicBezTo>
                    <a:lnTo>
                      <a:pt x="7102" y="4666"/>
                    </a:lnTo>
                    <a:cubicBezTo>
                      <a:pt x="7102" y="4640"/>
                      <a:pt x="7129" y="4613"/>
                      <a:pt x="7164" y="4613"/>
                    </a:cubicBezTo>
                    <a:close/>
                    <a:moveTo>
                      <a:pt x="1901" y="1"/>
                    </a:moveTo>
                    <a:cubicBezTo>
                      <a:pt x="1749" y="1"/>
                      <a:pt x="1624" y="126"/>
                      <a:pt x="1624" y="277"/>
                    </a:cubicBezTo>
                    <a:lnTo>
                      <a:pt x="1624" y="1651"/>
                    </a:lnTo>
                    <a:cubicBezTo>
                      <a:pt x="1624" y="1928"/>
                      <a:pt x="1838" y="2142"/>
                      <a:pt x="2115" y="2142"/>
                    </a:cubicBezTo>
                    <a:lnTo>
                      <a:pt x="3774" y="2142"/>
                    </a:lnTo>
                    <a:lnTo>
                      <a:pt x="3774" y="3899"/>
                    </a:lnTo>
                    <a:cubicBezTo>
                      <a:pt x="3774" y="3926"/>
                      <a:pt x="3756" y="3944"/>
                      <a:pt x="3730" y="3944"/>
                    </a:cubicBezTo>
                    <a:lnTo>
                      <a:pt x="2338" y="3944"/>
                    </a:lnTo>
                    <a:lnTo>
                      <a:pt x="2338" y="3667"/>
                    </a:lnTo>
                    <a:cubicBezTo>
                      <a:pt x="2338" y="3328"/>
                      <a:pt x="2061" y="3052"/>
                      <a:pt x="1722" y="3052"/>
                    </a:cubicBezTo>
                    <a:lnTo>
                      <a:pt x="616" y="3052"/>
                    </a:lnTo>
                    <a:cubicBezTo>
                      <a:pt x="277" y="3052"/>
                      <a:pt x="1" y="3328"/>
                      <a:pt x="1" y="3667"/>
                    </a:cubicBezTo>
                    <a:lnTo>
                      <a:pt x="1" y="4782"/>
                    </a:lnTo>
                    <a:cubicBezTo>
                      <a:pt x="1" y="5121"/>
                      <a:pt x="277" y="5398"/>
                      <a:pt x="616" y="5398"/>
                    </a:cubicBezTo>
                    <a:lnTo>
                      <a:pt x="1722" y="5398"/>
                    </a:lnTo>
                    <a:cubicBezTo>
                      <a:pt x="2061" y="5398"/>
                      <a:pt x="2338" y="5121"/>
                      <a:pt x="2338" y="4782"/>
                    </a:cubicBezTo>
                    <a:lnTo>
                      <a:pt x="2338" y="4506"/>
                    </a:lnTo>
                    <a:lnTo>
                      <a:pt x="3730" y="4506"/>
                    </a:lnTo>
                    <a:cubicBezTo>
                      <a:pt x="4069" y="4506"/>
                      <a:pt x="4336" y="4229"/>
                      <a:pt x="4336" y="3899"/>
                    </a:cubicBezTo>
                    <a:lnTo>
                      <a:pt x="4336" y="2142"/>
                    </a:lnTo>
                    <a:lnTo>
                      <a:pt x="7441" y="2142"/>
                    </a:lnTo>
                    <a:lnTo>
                      <a:pt x="7441" y="4051"/>
                    </a:lnTo>
                    <a:lnTo>
                      <a:pt x="7164" y="4051"/>
                    </a:lnTo>
                    <a:cubicBezTo>
                      <a:pt x="6825" y="4051"/>
                      <a:pt x="6549" y="4327"/>
                      <a:pt x="6549" y="4666"/>
                    </a:cubicBezTo>
                    <a:lnTo>
                      <a:pt x="6549" y="5782"/>
                    </a:lnTo>
                    <a:cubicBezTo>
                      <a:pt x="6549" y="6121"/>
                      <a:pt x="6825" y="6397"/>
                      <a:pt x="7164" y="6397"/>
                    </a:cubicBezTo>
                    <a:lnTo>
                      <a:pt x="8270" y="6397"/>
                    </a:lnTo>
                    <a:cubicBezTo>
                      <a:pt x="8609" y="6397"/>
                      <a:pt x="8886" y="6121"/>
                      <a:pt x="8886" y="5782"/>
                    </a:cubicBezTo>
                    <a:lnTo>
                      <a:pt x="8886" y="4666"/>
                    </a:lnTo>
                    <a:cubicBezTo>
                      <a:pt x="8886" y="4327"/>
                      <a:pt x="8609" y="4051"/>
                      <a:pt x="8270" y="4051"/>
                    </a:cubicBezTo>
                    <a:lnTo>
                      <a:pt x="7994" y="4051"/>
                    </a:lnTo>
                    <a:lnTo>
                      <a:pt x="7994" y="2142"/>
                    </a:lnTo>
                    <a:lnTo>
                      <a:pt x="9047" y="2142"/>
                    </a:lnTo>
                    <a:cubicBezTo>
                      <a:pt x="9198" y="2142"/>
                      <a:pt x="9323" y="2017"/>
                      <a:pt x="9323" y="1865"/>
                    </a:cubicBezTo>
                    <a:cubicBezTo>
                      <a:pt x="9323" y="1714"/>
                      <a:pt x="9198" y="1589"/>
                      <a:pt x="9047" y="1589"/>
                    </a:cubicBezTo>
                    <a:lnTo>
                      <a:pt x="2177" y="1589"/>
                    </a:lnTo>
                    <a:lnTo>
                      <a:pt x="2177" y="277"/>
                    </a:lnTo>
                    <a:cubicBezTo>
                      <a:pt x="2177" y="126"/>
                      <a:pt x="2053" y="1"/>
                      <a:pt x="19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48"/>
              <p:cNvSpPr/>
              <p:nvPr/>
            </p:nvSpPr>
            <p:spPr>
              <a:xfrm>
                <a:off x="5377750" y="1132050"/>
                <a:ext cx="154350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6174" h="563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86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5897" y="562"/>
                    </a:lnTo>
                    <a:cubicBezTo>
                      <a:pt x="6049" y="562"/>
                      <a:pt x="6174" y="437"/>
                      <a:pt x="6174" y="286"/>
                    </a:cubicBezTo>
                    <a:cubicBezTo>
                      <a:pt x="6174" y="125"/>
                      <a:pt x="6049" y="0"/>
                      <a:pt x="58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48"/>
              <p:cNvSpPr/>
              <p:nvPr/>
            </p:nvSpPr>
            <p:spPr>
              <a:xfrm>
                <a:off x="5547700" y="1130925"/>
                <a:ext cx="138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90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13"/>
                    </a:lnTo>
                    <a:cubicBezTo>
                      <a:pt x="0" y="465"/>
                      <a:pt x="125" y="589"/>
                      <a:pt x="277" y="589"/>
                    </a:cubicBezTo>
                    <a:cubicBezTo>
                      <a:pt x="429" y="589"/>
                      <a:pt x="553" y="465"/>
                      <a:pt x="553" y="313"/>
                    </a:cubicBezTo>
                    <a:lnTo>
                      <a:pt x="553" y="277"/>
                    </a:lnTo>
                    <a:cubicBezTo>
                      <a:pt x="553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48"/>
              <p:cNvSpPr/>
              <p:nvPr/>
            </p:nvSpPr>
            <p:spPr>
              <a:xfrm>
                <a:off x="5569100" y="1130925"/>
                <a:ext cx="138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90" extrusionOk="0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313"/>
                    </a:lnTo>
                    <a:cubicBezTo>
                      <a:pt x="1" y="465"/>
                      <a:pt x="126" y="589"/>
                      <a:pt x="277" y="589"/>
                    </a:cubicBezTo>
                    <a:cubicBezTo>
                      <a:pt x="429" y="589"/>
                      <a:pt x="554" y="465"/>
                      <a:pt x="554" y="313"/>
                    </a:cubicBezTo>
                    <a:lnTo>
                      <a:pt x="554" y="277"/>
                    </a:lnTo>
                    <a:cubicBezTo>
                      <a:pt x="554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48"/>
              <p:cNvSpPr/>
              <p:nvPr/>
            </p:nvSpPr>
            <p:spPr>
              <a:xfrm>
                <a:off x="5590525" y="1130925"/>
                <a:ext cx="138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90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13"/>
                    </a:lnTo>
                    <a:cubicBezTo>
                      <a:pt x="0" y="465"/>
                      <a:pt x="125" y="589"/>
                      <a:pt x="277" y="589"/>
                    </a:cubicBezTo>
                    <a:cubicBezTo>
                      <a:pt x="428" y="589"/>
                      <a:pt x="553" y="465"/>
                      <a:pt x="553" y="313"/>
                    </a:cubicBezTo>
                    <a:lnTo>
                      <a:pt x="553" y="277"/>
                    </a:lnTo>
                    <a:cubicBezTo>
                      <a:pt x="553" y="126"/>
                      <a:pt x="42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48"/>
              <p:cNvSpPr/>
              <p:nvPr/>
            </p:nvSpPr>
            <p:spPr>
              <a:xfrm>
                <a:off x="5298125" y="1003125"/>
                <a:ext cx="385875" cy="302000"/>
              </a:xfrm>
              <a:custGeom>
                <a:avLst/>
                <a:gdLst/>
                <a:ahLst/>
                <a:cxnLst/>
                <a:rect l="l" t="t" r="r" b="b"/>
                <a:pathLst>
                  <a:path w="15435" h="12080" extrusionOk="0">
                    <a:moveTo>
                      <a:pt x="8270" y="563"/>
                    </a:moveTo>
                    <a:cubicBezTo>
                      <a:pt x="8306" y="563"/>
                      <a:pt x="8324" y="590"/>
                      <a:pt x="8324" y="616"/>
                    </a:cubicBezTo>
                    <a:lnTo>
                      <a:pt x="8324" y="1732"/>
                    </a:lnTo>
                    <a:cubicBezTo>
                      <a:pt x="8324" y="1758"/>
                      <a:pt x="8306" y="1785"/>
                      <a:pt x="8270" y="1785"/>
                    </a:cubicBezTo>
                    <a:lnTo>
                      <a:pt x="7164" y="1785"/>
                    </a:lnTo>
                    <a:cubicBezTo>
                      <a:pt x="7129" y="1785"/>
                      <a:pt x="7102" y="1758"/>
                      <a:pt x="7102" y="1732"/>
                    </a:cubicBezTo>
                    <a:lnTo>
                      <a:pt x="7102" y="616"/>
                    </a:lnTo>
                    <a:cubicBezTo>
                      <a:pt x="7102" y="590"/>
                      <a:pt x="7129" y="563"/>
                      <a:pt x="7164" y="563"/>
                    </a:cubicBezTo>
                    <a:close/>
                    <a:moveTo>
                      <a:pt x="1722" y="1562"/>
                    </a:moveTo>
                    <a:cubicBezTo>
                      <a:pt x="1758" y="1562"/>
                      <a:pt x="1785" y="1589"/>
                      <a:pt x="1785" y="1616"/>
                    </a:cubicBezTo>
                    <a:lnTo>
                      <a:pt x="1785" y="2731"/>
                    </a:lnTo>
                    <a:cubicBezTo>
                      <a:pt x="1785" y="2757"/>
                      <a:pt x="1758" y="2784"/>
                      <a:pt x="1722" y="2784"/>
                    </a:cubicBezTo>
                    <a:lnTo>
                      <a:pt x="616" y="2784"/>
                    </a:lnTo>
                    <a:cubicBezTo>
                      <a:pt x="581" y="2784"/>
                      <a:pt x="554" y="2757"/>
                      <a:pt x="554" y="2731"/>
                    </a:cubicBezTo>
                    <a:lnTo>
                      <a:pt x="554" y="1616"/>
                    </a:lnTo>
                    <a:cubicBezTo>
                      <a:pt x="554" y="1589"/>
                      <a:pt x="581" y="1562"/>
                      <a:pt x="616" y="1562"/>
                    </a:cubicBezTo>
                    <a:close/>
                    <a:moveTo>
                      <a:pt x="14819" y="1562"/>
                    </a:moveTo>
                    <a:cubicBezTo>
                      <a:pt x="14845" y="1562"/>
                      <a:pt x="14872" y="1589"/>
                      <a:pt x="14872" y="1616"/>
                    </a:cubicBezTo>
                    <a:lnTo>
                      <a:pt x="14872" y="2731"/>
                    </a:lnTo>
                    <a:cubicBezTo>
                      <a:pt x="14872" y="2757"/>
                      <a:pt x="14845" y="2784"/>
                      <a:pt x="14819" y="2784"/>
                    </a:cubicBezTo>
                    <a:lnTo>
                      <a:pt x="13703" y="2784"/>
                    </a:lnTo>
                    <a:cubicBezTo>
                      <a:pt x="13677" y="2784"/>
                      <a:pt x="13650" y="2757"/>
                      <a:pt x="13650" y="2731"/>
                    </a:cubicBezTo>
                    <a:lnTo>
                      <a:pt x="13650" y="1616"/>
                    </a:lnTo>
                    <a:cubicBezTo>
                      <a:pt x="13650" y="1589"/>
                      <a:pt x="13677" y="1562"/>
                      <a:pt x="13703" y="1562"/>
                    </a:cubicBezTo>
                    <a:close/>
                    <a:moveTo>
                      <a:pt x="13070" y="4809"/>
                    </a:moveTo>
                    <a:cubicBezTo>
                      <a:pt x="13168" y="4809"/>
                      <a:pt x="13248" y="4890"/>
                      <a:pt x="13248" y="4997"/>
                    </a:cubicBezTo>
                    <a:lnTo>
                      <a:pt x="13248" y="6005"/>
                    </a:lnTo>
                    <a:lnTo>
                      <a:pt x="2177" y="6005"/>
                    </a:lnTo>
                    <a:lnTo>
                      <a:pt x="2177" y="4997"/>
                    </a:lnTo>
                    <a:cubicBezTo>
                      <a:pt x="2177" y="4890"/>
                      <a:pt x="2267" y="4809"/>
                      <a:pt x="2365" y="4809"/>
                    </a:cubicBezTo>
                    <a:close/>
                    <a:moveTo>
                      <a:pt x="7164" y="1"/>
                    </a:moveTo>
                    <a:cubicBezTo>
                      <a:pt x="6825" y="1"/>
                      <a:pt x="6549" y="277"/>
                      <a:pt x="6549" y="616"/>
                    </a:cubicBezTo>
                    <a:lnTo>
                      <a:pt x="6549" y="1732"/>
                    </a:lnTo>
                    <a:cubicBezTo>
                      <a:pt x="6549" y="2071"/>
                      <a:pt x="6825" y="2347"/>
                      <a:pt x="7164" y="2347"/>
                    </a:cubicBezTo>
                    <a:lnTo>
                      <a:pt x="7441" y="2347"/>
                    </a:lnTo>
                    <a:lnTo>
                      <a:pt x="7441" y="4256"/>
                    </a:lnTo>
                    <a:lnTo>
                      <a:pt x="4336" y="4256"/>
                    </a:lnTo>
                    <a:lnTo>
                      <a:pt x="4336" y="2499"/>
                    </a:lnTo>
                    <a:cubicBezTo>
                      <a:pt x="4336" y="2169"/>
                      <a:pt x="4069" y="1892"/>
                      <a:pt x="3730" y="1892"/>
                    </a:cubicBezTo>
                    <a:lnTo>
                      <a:pt x="2338" y="1892"/>
                    </a:lnTo>
                    <a:lnTo>
                      <a:pt x="2338" y="1616"/>
                    </a:lnTo>
                    <a:cubicBezTo>
                      <a:pt x="2338" y="1277"/>
                      <a:pt x="2061" y="1000"/>
                      <a:pt x="1722" y="1000"/>
                    </a:cubicBezTo>
                    <a:lnTo>
                      <a:pt x="616" y="1000"/>
                    </a:lnTo>
                    <a:cubicBezTo>
                      <a:pt x="277" y="1000"/>
                      <a:pt x="1" y="1277"/>
                      <a:pt x="1" y="1616"/>
                    </a:cubicBezTo>
                    <a:lnTo>
                      <a:pt x="1" y="2731"/>
                    </a:lnTo>
                    <a:cubicBezTo>
                      <a:pt x="1" y="3070"/>
                      <a:pt x="277" y="3346"/>
                      <a:pt x="616" y="3346"/>
                    </a:cubicBezTo>
                    <a:lnTo>
                      <a:pt x="1722" y="3346"/>
                    </a:lnTo>
                    <a:cubicBezTo>
                      <a:pt x="2061" y="3346"/>
                      <a:pt x="2338" y="3070"/>
                      <a:pt x="2338" y="2731"/>
                    </a:cubicBezTo>
                    <a:lnTo>
                      <a:pt x="2338" y="2454"/>
                    </a:lnTo>
                    <a:lnTo>
                      <a:pt x="3730" y="2454"/>
                    </a:lnTo>
                    <a:cubicBezTo>
                      <a:pt x="3756" y="2454"/>
                      <a:pt x="3774" y="2472"/>
                      <a:pt x="3774" y="2499"/>
                    </a:cubicBezTo>
                    <a:lnTo>
                      <a:pt x="3774" y="4256"/>
                    </a:lnTo>
                    <a:lnTo>
                      <a:pt x="2365" y="4256"/>
                    </a:lnTo>
                    <a:cubicBezTo>
                      <a:pt x="1954" y="4256"/>
                      <a:pt x="1624" y="4586"/>
                      <a:pt x="1624" y="4997"/>
                    </a:cubicBezTo>
                    <a:lnTo>
                      <a:pt x="1624" y="11803"/>
                    </a:lnTo>
                    <a:cubicBezTo>
                      <a:pt x="1624" y="11955"/>
                      <a:pt x="1749" y="12080"/>
                      <a:pt x="1901" y="12080"/>
                    </a:cubicBezTo>
                    <a:cubicBezTo>
                      <a:pt x="2053" y="12080"/>
                      <a:pt x="2177" y="11955"/>
                      <a:pt x="2177" y="11803"/>
                    </a:cubicBezTo>
                    <a:lnTo>
                      <a:pt x="2177" y="6567"/>
                    </a:lnTo>
                    <a:lnTo>
                      <a:pt x="13248" y="6567"/>
                    </a:lnTo>
                    <a:lnTo>
                      <a:pt x="13248" y="7682"/>
                    </a:lnTo>
                    <a:cubicBezTo>
                      <a:pt x="13248" y="7834"/>
                      <a:pt x="13373" y="7958"/>
                      <a:pt x="13534" y="7958"/>
                    </a:cubicBezTo>
                    <a:cubicBezTo>
                      <a:pt x="13686" y="7958"/>
                      <a:pt x="13810" y="7834"/>
                      <a:pt x="13810" y="7682"/>
                    </a:cubicBezTo>
                    <a:lnTo>
                      <a:pt x="13810" y="4997"/>
                    </a:lnTo>
                    <a:cubicBezTo>
                      <a:pt x="13810" y="4586"/>
                      <a:pt x="13480" y="4256"/>
                      <a:pt x="13070" y="4256"/>
                    </a:cubicBezTo>
                    <a:lnTo>
                      <a:pt x="11652" y="4256"/>
                    </a:lnTo>
                    <a:lnTo>
                      <a:pt x="11652" y="2499"/>
                    </a:lnTo>
                    <a:cubicBezTo>
                      <a:pt x="11652" y="2472"/>
                      <a:pt x="11678" y="2454"/>
                      <a:pt x="11696" y="2454"/>
                    </a:cubicBezTo>
                    <a:lnTo>
                      <a:pt x="13088" y="2454"/>
                    </a:lnTo>
                    <a:lnTo>
                      <a:pt x="13088" y="2731"/>
                    </a:lnTo>
                    <a:cubicBezTo>
                      <a:pt x="13088" y="3070"/>
                      <a:pt x="13364" y="3346"/>
                      <a:pt x="13703" y="3346"/>
                    </a:cubicBezTo>
                    <a:lnTo>
                      <a:pt x="14819" y="3346"/>
                    </a:lnTo>
                    <a:cubicBezTo>
                      <a:pt x="15158" y="3346"/>
                      <a:pt x="15434" y="3070"/>
                      <a:pt x="15434" y="2731"/>
                    </a:cubicBezTo>
                    <a:lnTo>
                      <a:pt x="15434" y="1616"/>
                    </a:lnTo>
                    <a:cubicBezTo>
                      <a:pt x="15434" y="1277"/>
                      <a:pt x="15158" y="1000"/>
                      <a:pt x="14819" y="1000"/>
                    </a:cubicBezTo>
                    <a:lnTo>
                      <a:pt x="13703" y="1000"/>
                    </a:lnTo>
                    <a:cubicBezTo>
                      <a:pt x="13364" y="1000"/>
                      <a:pt x="13088" y="1277"/>
                      <a:pt x="13088" y="1616"/>
                    </a:cubicBezTo>
                    <a:lnTo>
                      <a:pt x="13088" y="1892"/>
                    </a:lnTo>
                    <a:lnTo>
                      <a:pt x="11696" y="1892"/>
                    </a:lnTo>
                    <a:cubicBezTo>
                      <a:pt x="11366" y="1892"/>
                      <a:pt x="11098" y="2169"/>
                      <a:pt x="11098" y="2499"/>
                    </a:cubicBezTo>
                    <a:lnTo>
                      <a:pt x="11098" y="4256"/>
                    </a:lnTo>
                    <a:lnTo>
                      <a:pt x="7994" y="4256"/>
                    </a:lnTo>
                    <a:lnTo>
                      <a:pt x="7994" y="2347"/>
                    </a:lnTo>
                    <a:lnTo>
                      <a:pt x="8270" y="2347"/>
                    </a:lnTo>
                    <a:cubicBezTo>
                      <a:pt x="8609" y="2347"/>
                      <a:pt x="8886" y="2071"/>
                      <a:pt x="8886" y="1732"/>
                    </a:cubicBezTo>
                    <a:lnTo>
                      <a:pt x="8886" y="616"/>
                    </a:lnTo>
                    <a:cubicBezTo>
                      <a:pt x="8886" y="277"/>
                      <a:pt x="8609" y="1"/>
                      <a:pt x="82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48"/>
              <p:cNvSpPr/>
              <p:nvPr/>
            </p:nvSpPr>
            <p:spPr>
              <a:xfrm>
                <a:off x="5545700" y="1216575"/>
                <a:ext cx="138300" cy="237975"/>
              </a:xfrm>
              <a:custGeom>
                <a:avLst/>
                <a:gdLst/>
                <a:ahLst/>
                <a:cxnLst/>
                <a:rect l="l" t="t" r="r" b="b"/>
                <a:pathLst>
                  <a:path w="5532" h="9519" extrusionOk="0">
                    <a:moveTo>
                      <a:pt x="4916" y="7735"/>
                    </a:moveTo>
                    <a:cubicBezTo>
                      <a:pt x="4942" y="7735"/>
                      <a:pt x="4969" y="7762"/>
                      <a:pt x="4969" y="7788"/>
                    </a:cubicBezTo>
                    <a:lnTo>
                      <a:pt x="4969" y="8903"/>
                    </a:lnTo>
                    <a:cubicBezTo>
                      <a:pt x="4969" y="8930"/>
                      <a:pt x="4942" y="8957"/>
                      <a:pt x="4916" y="8957"/>
                    </a:cubicBezTo>
                    <a:lnTo>
                      <a:pt x="3800" y="8957"/>
                    </a:lnTo>
                    <a:cubicBezTo>
                      <a:pt x="3774" y="8957"/>
                      <a:pt x="3747" y="8930"/>
                      <a:pt x="3747" y="8903"/>
                    </a:cubicBezTo>
                    <a:lnTo>
                      <a:pt x="3747" y="7788"/>
                    </a:lnTo>
                    <a:cubicBezTo>
                      <a:pt x="3747" y="7762"/>
                      <a:pt x="3774" y="7735"/>
                      <a:pt x="3800" y="7735"/>
                    </a:cubicBezTo>
                    <a:close/>
                    <a:moveTo>
                      <a:pt x="3631" y="0"/>
                    </a:moveTo>
                    <a:cubicBezTo>
                      <a:pt x="3470" y="0"/>
                      <a:pt x="3345" y="125"/>
                      <a:pt x="3345" y="286"/>
                    </a:cubicBezTo>
                    <a:lnTo>
                      <a:pt x="3345" y="5710"/>
                    </a:lnTo>
                    <a:lnTo>
                      <a:pt x="277" y="5710"/>
                    </a:lnTo>
                    <a:cubicBezTo>
                      <a:pt x="125" y="5710"/>
                      <a:pt x="0" y="5835"/>
                      <a:pt x="0" y="5986"/>
                    </a:cubicBezTo>
                    <a:cubicBezTo>
                      <a:pt x="0" y="6138"/>
                      <a:pt x="125" y="6263"/>
                      <a:pt x="277" y="6263"/>
                    </a:cubicBezTo>
                    <a:lnTo>
                      <a:pt x="1195" y="6263"/>
                    </a:lnTo>
                    <a:lnTo>
                      <a:pt x="1195" y="8020"/>
                    </a:lnTo>
                    <a:cubicBezTo>
                      <a:pt x="1195" y="8350"/>
                      <a:pt x="1463" y="8627"/>
                      <a:pt x="1793" y="8627"/>
                    </a:cubicBezTo>
                    <a:lnTo>
                      <a:pt x="3185" y="8627"/>
                    </a:lnTo>
                    <a:lnTo>
                      <a:pt x="3185" y="8903"/>
                    </a:lnTo>
                    <a:cubicBezTo>
                      <a:pt x="3185" y="9242"/>
                      <a:pt x="3461" y="9519"/>
                      <a:pt x="3800" y="9519"/>
                    </a:cubicBezTo>
                    <a:lnTo>
                      <a:pt x="4916" y="9519"/>
                    </a:lnTo>
                    <a:cubicBezTo>
                      <a:pt x="5255" y="9519"/>
                      <a:pt x="5531" y="9242"/>
                      <a:pt x="5531" y="8903"/>
                    </a:cubicBezTo>
                    <a:lnTo>
                      <a:pt x="5531" y="7788"/>
                    </a:lnTo>
                    <a:cubicBezTo>
                      <a:pt x="5531" y="7449"/>
                      <a:pt x="5255" y="7173"/>
                      <a:pt x="4916" y="7173"/>
                    </a:cubicBezTo>
                    <a:lnTo>
                      <a:pt x="3800" y="7173"/>
                    </a:lnTo>
                    <a:cubicBezTo>
                      <a:pt x="3461" y="7173"/>
                      <a:pt x="3185" y="7449"/>
                      <a:pt x="3185" y="7788"/>
                    </a:cubicBezTo>
                    <a:lnTo>
                      <a:pt x="3185" y="8065"/>
                    </a:lnTo>
                    <a:lnTo>
                      <a:pt x="1793" y="8065"/>
                    </a:lnTo>
                    <a:cubicBezTo>
                      <a:pt x="1775" y="8065"/>
                      <a:pt x="1749" y="8047"/>
                      <a:pt x="1749" y="8020"/>
                    </a:cubicBezTo>
                    <a:lnTo>
                      <a:pt x="1749" y="6263"/>
                    </a:lnTo>
                    <a:lnTo>
                      <a:pt x="3417" y="6263"/>
                    </a:lnTo>
                    <a:cubicBezTo>
                      <a:pt x="3684" y="6263"/>
                      <a:pt x="3907" y="6049"/>
                      <a:pt x="3907" y="5772"/>
                    </a:cubicBezTo>
                    <a:lnTo>
                      <a:pt x="3907" y="286"/>
                    </a:lnTo>
                    <a:cubicBezTo>
                      <a:pt x="3907" y="125"/>
                      <a:pt x="3783" y="0"/>
                      <a:pt x="3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48"/>
              <p:cNvSpPr/>
              <p:nvPr/>
            </p:nvSpPr>
            <p:spPr>
              <a:xfrm>
                <a:off x="5385325" y="1222825"/>
                <a:ext cx="46425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3043" extrusionOk="0">
                    <a:moveTo>
                      <a:pt x="1544" y="0"/>
                    </a:moveTo>
                    <a:cubicBezTo>
                      <a:pt x="1473" y="0"/>
                      <a:pt x="1401" y="27"/>
                      <a:pt x="1348" y="80"/>
                    </a:cubicBezTo>
                    <a:lnTo>
                      <a:pt x="108" y="1329"/>
                    </a:lnTo>
                    <a:cubicBezTo>
                      <a:pt x="1" y="1436"/>
                      <a:pt x="1" y="1615"/>
                      <a:pt x="108" y="1722"/>
                    </a:cubicBezTo>
                    <a:lnTo>
                      <a:pt x="1348" y="2962"/>
                    </a:lnTo>
                    <a:cubicBezTo>
                      <a:pt x="1401" y="3015"/>
                      <a:pt x="1473" y="3042"/>
                      <a:pt x="1544" y="3042"/>
                    </a:cubicBezTo>
                    <a:cubicBezTo>
                      <a:pt x="1616" y="3042"/>
                      <a:pt x="1687" y="3015"/>
                      <a:pt x="1740" y="2962"/>
                    </a:cubicBezTo>
                    <a:cubicBezTo>
                      <a:pt x="1856" y="2855"/>
                      <a:pt x="1856" y="2676"/>
                      <a:pt x="1740" y="2569"/>
                    </a:cubicBezTo>
                    <a:lnTo>
                      <a:pt x="697" y="1526"/>
                    </a:lnTo>
                    <a:lnTo>
                      <a:pt x="1740" y="482"/>
                    </a:lnTo>
                    <a:cubicBezTo>
                      <a:pt x="1856" y="366"/>
                      <a:pt x="1856" y="196"/>
                      <a:pt x="1740" y="80"/>
                    </a:cubicBezTo>
                    <a:cubicBezTo>
                      <a:pt x="1687" y="27"/>
                      <a:pt x="1616" y="0"/>
                      <a:pt x="15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48"/>
              <p:cNvSpPr/>
              <p:nvPr/>
            </p:nvSpPr>
            <p:spPr>
              <a:xfrm>
                <a:off x="5550375" y="1222825"/>
                <a:ext cx="4640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043" extrusionOk="0">
                    <a:moveTo>
                      <a:pt x="304" y="0"/>
                    </a:moveTo>
                    <a:cubicBezTo>
                      <a:pt x="232" y="0"/>
                      <a:pt x="161" y="27"/>
                      <a:pt x="107" y="80"/>
                    </a:cubicBezTo>
                    <a:cubicBezTo>
                      <a:pt x="0" y="196"/>
                      <a:pt x="0" y="366"/>
                      <a:pt x="107" y="482"/>
                    </a:cubicBezTo>
                    <a:lnTo>
                      <a:pt x="1151" y="1526"/>
                    </a:lnTo>
                    <a:lnTo>
                      <a:pt x="107" y="2569"/>
                    </a:lnTo>
                    <a:cubicBezTo>
                      <a:pt x="0" y="2676"/>
                      <a:pt x="0" y="2855"/>
                      <a:pt x="107" y="2962"/>
                    </a:cubicBezTo>
                    <a:cubicBezTo>
                      <a:pt x="161" y="3015"/>
                      <a:pt x="232" y="3042"/>
                      <a:pt x="304" y="3042"/>
                    </a:cubicBezTo>
                    <a:cubicBezTo>
                      <a:pt x="375" y="3042"/>
                      <a:pt x="446" y="3015"/>
                      <a:pt x="500" y="2962"/>
                    </a:cubicBezTo>
                    <a:lnTo>
                      <a:pt x="1749" y="1722"/>
                    </a:lnTo>
                    <a:cubicBezTo>
                      <a:pt x="1856" y="1615"/>
                      <a:pt x="1856" y="1436"/>
                      <a:pt x="1749" y="1329"/>
                    </a:cubicBezTo>
                    <a:lnTo>
                      <a:pt x="500" y="80"/>
                    </a:lnTo>
                    <a:cubicBezTo>
                      <a:pt x="446" y="27"/>
                      <a:pt x="375" y="0"/>
                      <a:pt x="3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48"/>
              <p:cNvSpPr/>
              <p:nvPr/>
            </p:nvSpPr>
            <p:spPr>
              <a:xfrm>
                <a:off x="5442425" y="1226925"/>
                <a:ext cx="46875" cy="71975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2879" extrusionOk="0">
                    <a:moveTo>
                      <a:pt x="1555" y="1"/>
                    </a:moveTo>
                    <a:cubicBezTo>
                      <a:pt x="1454" y="1"/>
                      <a:pt x="1359" y="55"/>
                      <a:pt x="1303" y="148"/>
                    </a:cubicBezTo>
                    <a:lnTo>
                      <a:pt x="72" y="2468"/>
                    </a:lnTo>
                    <a:cubicBezTo>
                      <a:pt x="1" y="2602"/>
                      <a:pt x="45" y="2771"/>
                      <a:pt x="188" y="2842"/>
                    </a:cubicBezTo>
                    <a:cubicBezTo>
                      <a:pt x="224" y="2869"/>
                      <a:pt x="268" y="2878"/>
                      <a:pt x="313" y="2878"/>
                    </a:cubicBezTo>
                    <a:cubicBezTo>
                      <a:pt x="411" y="2878"/>
                      <a:pt x="509" y="2825"/>
                      <a:pt x="563" y="2726"/>
                    </a:cubicBezTo>
                    <a:lnTo>
                      <a:pt x="1803" y="416"/>
                    </a:lnTo>
                    <a:cubicBezTo>
                      <a:pt x="1874" y="282"/>
                      <a:pt x="1820" y="113"/>
                      <a:pt x="1687" y="32"/>
                    </a:cubicBezTo>
                    <a:cubicBezTo>
                      <a:pt x="1644" y="11"/>
                      <a:pt x="1599" y="1"/>
                      <a:pt x="15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48"/>
              <p:cNvSpPr/>
              <p:nvPr/>
            </p:nvSpPr>
            <p:spPr>
              <a:xfrm>
                <a:off x="5482125" y="1283475"/>
                <a:ext cx="138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90" extrusionOk="0">
                    <a:moveTo>
                      <a:pt x="277" y="1"/>
                    </a:moveTo>
                    <a:cubicBezTo>
                      <a:pt x="125" y="1"/>
                      <a:pt x="1" y="125"/>
                      <a:pt x="1" y="277"/>
                    </a:cubicBezTo>
                    <a:lnTo>
                      <a:pt x="1" y="304"/>
                    </a:lnTo>
                    <a:cubicBezTo>
                      <a:pt x="1" y="464"/>
                      <a:pt x="125" y="589"/>
                      <a:pt x="277" y="589"/>
                    </a:cubicBezTo>
                    <a:cubicBezTo>
                      <a:pt x="429" y="589"/>
                      <a:pt x="554" y="464"/>
                      <a:pt x="554" y="304"/>
                    </a:cubicBezTo>
                    <a:lnTo>
                      <a:pt x="554" y="277"/>
                    </a:lnTo>
                    <a:cubicBezTo>
                      <a:pt x="554" y="125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48"/>
              <p:cNvSpPr/>
              <p:nvPr/>
            </p:nvSpPr>
            <p:spPr>
              <a:xfrm>
                <a:off x="5504875" y="1283475"/>
                <a:ext cx="138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90" extrusionOk="0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04"/>
                    </a:lnTo>
                    <a:cubicBezTo>
                      <a:pt x="0" y="464"/>
                      <a:pt x="125" y="589"/>
                      <a:pt x="277" y="589"/>
                    </a:cubicBezTo>
                    <a:cubicBezTo>
                      <a:pt x="429" y="589"/>
                      <a:pt x="554" y="464"/>
                      <a:pt x="554" y="304"/>
                    </a:cubicBezTo>
                    <a:lnTo>
                      <a:pt x="554" y="277"/>
                    </a:lnTo>
                    <a:cubicBezTo>
                      <a:pt x="554" y="125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48"/>
              <p:cNvSpPr/>
              <p:nvPr/>
            </p:nvSpPr>
            <p:spPr>
              <a:xfrm>
                <a:off x="5527400" y="1283475"/>
                <a:ext cx="140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90" extrusionOk="0">
                    <a:moveTo>
                      <a:pt x="286" y="1"/>
                    </a:moveTo>
                    <a:cubicBezTo>
                      <a:pt x="125" y="1"/>
                      <a:pt x="1" y="125"/>
                      <a:pt x="1" y="277"/>
                    </a:cubicBezTo>
                    <a:lnTo>
                      <a:pt x="1" y="304"/>
                    </a:lnTo>
                    <a:cubicBezTo>
                      <a:pt x="1" y="464"/>
                      <a:pt x="125" y="589"/>
                      <a:pt x="286" y="589"/>
                    </a:cubicBezTo>
                    <a:cubicBezTo>
                      <a:pt x="438" y="589"/>
                      <a:pt x="563" y="464"/>
                      <a:pt x="563" y="304"/>
                    </a:cubicBezTo>
                    <a:lnTo>
                      <a:pt x="563" y="277"/>
                    </a:lnTo>
                    <a:cubicBezTo>
                      <a:pt x="563" y="125"/>
                      <a:pt x="438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475;p48">
            <a:extLst>
              <a:ext uri="{FF2B5EF4-FFF2-40B4-BE49-F238E27FC236}">
                <a16:creationId xmlns:a16="http://schemas.microsoft.com/office/drawing/2014/main" id="{A9BFF2B2-3D2D-39B9-C666-A161BDB6ADA4}"/>
              </a:ext>
            </a:extLst>
          </p:cNvPr>
          <p:cNvSpPr txBox="1">
            <a:spLocks/>
          </p:cNvSpPr>
          <p:nvPr/>
        </p:nvSpPr>
        <p:spPr>
          <a:xfrm>
            <a:off x="3891807" y="2648983"/>
            <a:ext cx="5117327" cy="62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haya Libre"/>
              <a:buNone/>
              <a:defRPr sz="55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haya Libre"/>
              <a:buNone/>
              <a:defRPr sz="5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새로운 </a:t>
            </a:r>
            <a:r>
              <a:rPr lang="ko-KR" altLang="en-US" sz="3200" dirty="0">
                <a:solidFill>
                  <a:schemeClr val="accen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프로그램</a:t>
            </a:r>
            <a:r>
              <a:rPr lang="ko-KR" altLang="en-US" sz="3200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설계</a:t>
            </a:r>
            <a:endParaRPr lang="en-US" sz="3200" i="1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8BC6CD66-ACB8-0441-96CD-99568CA78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150" y="3543970"/>
            <a:ext cx="3794892" cy="8417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기존 프로그램을 사용하며 아쉬웠던 부분은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정보의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중요도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고려할 수 있을까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?</a:t>
            </a:r>
            <a:endParaRPr lang="ko-KR" altLang="en-US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87855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1416196" y="511301"/>
            <a:ext cx="985218" cy="10126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503584" y="129172"/>
            <a:ext cx="4450364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 PE </a:t>
            </a:r>
            <a:r>
              <a:rPr lang="ko-KR" altLang="en-US" sz="2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구조 알기</a:t>
            </a:r>
            <a:endParaRPr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510" name="Google Shape;510;p49"/>
          <p:cNvSpPr/>
          <p:nvPr/>
        </p:nvSpPr>
        <p:spPr>
          <a:xfrm rot="-448633">
            <a:off x="6987304" y="-1440074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998506-C7EC-92CF-2790-91C2E3C09343}"/>
              </a:ext>
            </a:extLst>
          </p:cNvPr>
          <p:cNvGrpSpPr/>
          <p:nvPr/>
        </p:nvGrpSpPr>
        <p:grpSpPr>
          <a:xfrm>
            <a:off x="4953948" y="1604366"/>
            <a:ext cx="3783891" cy="1815563"/>
            <a:chOff x="6757869" y="2856824"/>
            <a:chExt cx="4264343" cy="192506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9494B39-3384-E028-D1D9-5BCA752962A3}"/>
                </a:ext>
              </a:extLst>
            </p:cNvPr>
            <p:cNvSpPr/>
            <p:nvPr/>
          </p:nvSpPr>
          <p:spPr>
            <a:xfrm>
              <a:off x="6814032" y="2856824"/>
              <a:ext cx="1111553" cy="19250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E9D5BE8-6D2C-1A71-B009-619EE01BFCD1}"/>
                </a:ext>
              </a:extLst>
            </p:cNvPr>
            <p:cNvSpPr/>
            <p:nvPr/>
          </p:nvSpPr>
          <p:spPr>
            <a:xfrm>
              <a:off x="8308540" y="2905411"/>
              <a:ext cx="1111553" cy="9045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59FF001-7011-2DFB-8188-E55A9AAA2DDD}"/>
                </a:ext>
              </a:extLst>
            </p:cNvPr>
            <p:cNvSpPr/>
            <p:nvPr/>
          </p:nvSpPr>
          <p:spPr>
            <a:xfrm>
              <a:off x="9848807" y="2905411"/>
              <a:ext cx="1111553" cy="9045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D9F05C7-33E3-A6E1-1B14-91F6A202BC12}"/>
                </a:ext>
              </a:extLst>
            </p:cNvPr>
            <p:cNvCxnSpPr/>
            <p:nvPr/>
          </p:nvCxnSpPr>
          <p:spPr>
            <a:xfrm>
              <a:off x="6814032" y="3281501"/>
              <a:ext cx="110925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B84022A-0F26-27B7-8349-3D2929FAA99A}"/>
                </a:ext>
              </a:extLst>
            </p:cNvPr>
            <p:cNvCxnSpPr/>
            <p:nvPr/>
          </p:nvCxnSpPr>
          <p:spPr>
            <a:xfrm>
              <a:off x="6814032" y="3693862"/>
              <a:ext cx="110925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E6439A0-5A4C-9940-0C3C-167D8BD2DD54}"/>
                </a:ext>
              </a:extLst>
            </p:cNvPr>
            <p:cNvCxnSpPr/>
            <p:nvPr/>
          </p:nvCxnSpPr>
          <p:spPr>
            <a:xfrm>
              <a:off x="6814032" y="4089074"/>
              <a:ext cx="110925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63E76B0-2CE6-D625-8D68-832FD46C97CF}"/>
                </a:ext>
              </a:extLst>
            </p:cNvPr>
            <p:cNvCxnSpPr/>
            <p:nvPr/>
          </p:nvCxnSpPr>
          <p:spPr>
            <a:xfrm>
              <a:off x="8308540" y="3349411"/>
              <a:ext cx="110925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5D4C024-F663-E582-0BC0-65B212B531A0}"/>
                </a:ext>
              </a:extLst>
            </p:cNvPr>
            <p:cNvCxnSpPr/>
            <p:nvPr/>
          </p:nvCxnSpPr>
          <p:spPr>
            <a:xfrm>
              <a:off x="9851102" y="3349411"/>
              <a:ext cx="110925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3FA306A-8DF9-EDC0-53CC-0B10BEEFB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3290" y="2905411"/>
              <a:ext cx="385250" cy="37609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D50F00F-5B6B-FB1B-4564-7DAB7DD38F33}"/>
                </a:ext>
              </a:extLst>
            </p:cNvPr>
            <p:cNvCxnSpPr>
              <a:cxnSpLocks/>
            </p:cNvCxnSpPr>
            <p:nvPr/>
          </p:nvCxnSpPr>
          <p:spPr>
            <a:xfrm>
              <a:off x="7923290" y="3693862"/>
              <a:ext cx="385250" cy="10922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F3C7DD7-9776-B533-7B9C-2E324354C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7798" y="2905411"/>
              <a:ext cx="428714" cy="45905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69D1CC4-E1C1-EC01-4833-7187422B3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7798" y="3345543"/>
              <a:ext cx="428714" cy="45905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11440A-D6C6-782B-9B9B-72DE45C068C2}"/>
                </a:ext>
              </a:extLst>
            </p:cNvPr>
            <p:cNvSpPr txBox="1"/>
            <p:nvPr/>
          </p:nvSpPr>
          <p:spPr>
            <a:xfrm>
              <a:off x="6759061" y="2953145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DOS Header</a:t>
              </a:r>
              <a:endPara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B1593B-F0B6-9CA6-D93A-2ED86E737118}"/>
                </a:ext>
              </a:extLst>
            </p:cNvPr>
            <p:cNvSpPr txBox="1"/>
            <p:nvPr/>
          </p:nvSpPr>
          <p:spPr>
            <a:xfrm>
              <a:off x="6757869" y="3365505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NT</a:t>
              </a:r>
              <a:r>
                <a:rPr lang="ko-KR" altLang="en-US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Header</a:t>
              </a:r>
              <a:endPara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35F75E-3F23-DCC5-44A2-DB37CD7369F4}"/>
                </a:ext>
              </a:extLst>
            </p:cNvPr>
            <p:cNvSpPr txBox="1"/>
            <p:nvPr/>
          </p:nvSpPr>
          <p:spPr>
            <a:xfrm>
              <a:off x="6757869" y="3760716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Sections</a:t>
              </a:r>
              <a:endPara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7E530A-38FC-3969-D95A-156B9E68BE73}"/>
                </a:ext>
              </a:extLst>
            </p:cNvPr>
            <p:cNvSpPr txBox="1"/>
            <p:nvPr/>
          </p:nvSpPr>
          <p:spPr>
            <a:xfrm>
              <a:off x="6762246" y="4300127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Data</a:t>
              </a:r>
              <a:endPara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A4C16C-96DE-808C-A3BE-F660FE6E3ACB}"/>
                </a:ext>
              </a:extLst>
            </p:cNvPr>
            <p:cNvSpPr txBox="1"/>
            <p:nvPr/>
          </p:nvSpPr>
          <p:spPr>
            <a:xfrm>
              <a:off x="8253569" y="3006518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File header</a:t>
              </a:r>
              <a:endPara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346B3C-D61F-B2B4-667B-25CB97EBE36C}"/>
                </a:ext>
              </a:extLst>
            </p:cNvPr>
            <p:cNvSpPr txBox="1"/>
            <p:nvPr/>
          </p:nvSpPr>
          <p:spPr>
            <a:xfrm>
              <a:off x="8265308" y="3378191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Optional header</a:t>
              </a:r>
              <a:endPara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A17D8D-937A-03E8-0ACF-FEB174F4DD0A}"/>
                </a:ext>
              </a:extLst>
            </p:cNvPr>
            <p:cNvSpPr txBox="1"/>
            <p:nvPr/>
          </p:nvSpPr>
          <p:spPr>
            <a:xfrm>
              <a:off x="9794983" y="3012897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Variables</a:t>
              </a:r>
              <a:endPara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45972F-832B-0206-E0CE-8E65D12D117F}"/>
                </a:ext>
              </a:extLst>
            </p:cNvPr>
            <p:cNvSpPr txBox="1"/>
            <p:nvPr/>
          </p:nvSpPr>
          <p:spPr>
            <a:xfrm>
              <a:off x="9803012" y="3388518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IMAGE_DATA_</a:t>
              </a:r>
            </a:p>
            <a:p>
              <a:pPr algn="ctr"/>
              <a:r>
                <a:rPr lang="en-US" altLang="ko-KR" sz="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DIRECTORY[16]</a:t>
              </a:r>
              <a:endParaRPr lang="ko-KR" altLang="en-US" sz="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56C5B0F-5843-13D7-D4BD-BBBCC2BCFEB1}"/>
              </a:ext>
            </a:extLst>
          </p:cNvPr>
          <p:cNvSpPr txBox="1"/>
          <p:nvPr/>
        </p:nvSpPr>
        <p:spPr>
          <a:xfrm>
            <a:off x="-519764" y="991792"/>
            <a:ext cx="7411452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구체적인 타겟 설정과 시나리오 설계를 위해 </a:t>
            </a:r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PE 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구조 학습을 우선으로 진행함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05591C-31E3-31DB-6D02-41667347D874}"/>
              </a:ext>
            </a:extLst>
          </p:cNvPr>
          <p:cNvSpPr txBox="1"/>
          <p:nvPr/>
        </p:nvSpPr>
        <p:spPr>
          <a:xfrm>
            <a:off x="666286" y="679743"/>
            <a:ext cx="3905714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bhaya Libre" panose="020B0600000101010101" charset="0"/>
              </a:rPr>
              <a:t>이론 및 기술적 배경 조사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bhaya Libre" panose="020B0600000101010101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CA9805-CA22-5F90-CCD8-9B6825BF88D1}"/>
              </a:ext>
            </a:extLst>
          </p:cNvPr>
          <p:cNvSpPr txBox="1"/>
          <p:nvPr/>
        </p:nvSpPr>
        <p:spPr>
          <a:xfrm>
            <a:off x="-706887" y="1460084"/>
            <a:ext cx="6714137" cy="1815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algn="ctr">
              <a:lnSpc>
                <a:spcPct val="150000"/>
              </a:lnSpc>
            </a:pPr>
            <a:r>
              <a:rPr lang="en-US" altLang="ko-KR" sz="2000" dirty="0">
                <a:highlight>
                  <a:srgbClr val="FEF9C6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PE </a:t>
            </a:r>
            <a:r>
              <a:rPr lang="ko-KR" altLang="en-US" sz="2000" dirty="0">
                <a:highlight>
                  <a:srgbClr val="FEF9C6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구조란</a:t>
            </a:r>
            <a:r>
              <a:rPr lang="en-US" altLang="ko-KR" sz="2000" dirty="0">
                <a:highlight>
                  <a:srgbClr val="FEF9C6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</a:p>
          <a:p>
            <a:pPr lvl="3" algn="ctr"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우리가 만든 이 파일이 </a:t>
            </a:r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File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3" algn="ctr"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실행할 수 있는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이식 가능한 다른 곳에 옮겨져도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Portable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3" algn="ctr"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실행이 가능하도록 </a:t>
            </a:r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Executable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3" algn="ctr"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만들어 놓은 포맷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Format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3DFB0F8-DC9F-DF3A-4455-575834CD6096}"/>
              </a:ext>
            </a:extLst>
          </p:cNvPr>
          <p:cNvSpPr/>
          <p:nvPr/>
        </p:nvSpPr>
        <p:spPr>
          <a:xfrm>
            <a:off x="666286" y="3564212"/>
            <a:ext cx="3698553" cy="551762"/>
          </a:xfrm>
          <a:prstGeom prst="roundRect">
            <a:avLst/>
          </a:prstGeom>
          <a:solidFill>
            <a:srgbClr val="CDD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실행계열 </a:t>
            </a:r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EXE, SCR</a:t>
            </a:r>
            <a:endParaRPr lang="ko-KR" altLang="en-US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38F123B-6219-0170-286C-FD6FFE66F377}"/>
              </a:ext>
            </a:extLst>
          </p:cNvPr>
          <p:cNvSpPr/>
          <p:nvPr/>
        </p:nvSpPr>
        <p:spPr>
          <a:xfrm>
            <a:off x="666286" y="4309883"/>
            <a:ext cx="3698553" cy="551762"/>
          </a:xfrm>
          <a:prstGeom prst="roundRect">
            <a:avLst/>
          </a:prstGeom>
          <a:solidFill>
            <a:srgbClr val="CDD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라이브러리 계열 </a:t>
            </a:r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DLL, OCX, CPL, DRV</a:t>
            </a:r>
            <a:endParaRPr lang="ko-KR" altLang="en-US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4326DB4-99B1-B083-1703-A99C83756B9E}"/>
              </a:ext>
            </a:extLst>
          </p:cNvPr>
          <p:cNvSpPr/>
          <p:nvPr/>
        </p:nvSpPr>
        <p:spPr>
          <a:xfrm>
            <a:off x="5117513" y="3564212"/>
            <a:ext cx="3698553" cy="551762"/>
          </a:xfrm>
          <a:prstGeom prst="roundRect">
            <a:avLst/>
          </a:prstGeom>
          <a:solidFill>
            <a:srgbClr val="CDD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드라이버계열 </a:t>
            </a:r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SYS, VXD</a:t>
            </a:r>
            <a:endParaRPr lang="ko-KR" altLang="en-US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C1B61F0-F3FD-3405-1ABD-E5E03FAD1567}"/>
              </a:ext>
            </a:extLst>
          </p:cNvPr>
          <p:cNvSpPr/>
          <p:nvPr/>
        </p:nvSpPr>
        <p:spPr>
          <a:xfrm>
            <a:off x="5117513" y="4309883"/>
            <a:ext cx="3698553" cy="551762"/>
          </a:xfrm>
          <a:prstGeom prst="roundRect">
            <a:avLst/>
          </a:prstGeom>
          <a:solidFill>
            <a:srgbClr val="CDD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오브젝트 계열 </a:t>
            </a:r>
            <a:r>
              <a:rPr lang="en-US" altLang="ko-KR" dirty="0">
                <a:solidFill>
                  <a:schemeClr val="tx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OBJ</a:t>
            </a:r>
            <a:endParaRPr lang="ko-KR" altLang="en-US" dirty="0">
              <a:solidFill>
                <a:schemeClr val="tx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896799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App Pitch Deck by Slidesgo">
  <a:themeElements>
    <a:clrScheme name="Simple Light">
      <a:dk1>
        <a:srgbClr val="000000"/>
      </a:dk1>
      <a:lt1>
        <a:srgbClr val="FFFFFF"/>
      </a:lt1>
      <a:dk2>
        <a:srgbClr val="F3F3F3"/>
      </a:dk2>
      <a:lt2>
        <a:srgbClr val="95FFD4"/>
      </a:lt2>
      <a:accent1>
        <a:srgbClr val="6178F6"/>
      </a:accent1>
      <a:accent2>
        <a:srgbClr val="F8FFE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1737</Words>
  <Application>Microsoft Office PowerPoint</Application>
  <PresentationFormat>화면 슬라이드 쇼(16:9)</PresentationFormat>
  <Paragraphs>352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Arial</vt:lpstr>
      <vt:lpstr>Wingdings</vt:lpstr>
      <vt:lpstr>Abhaya Libre</vt:lpstr>
      <vt:lpstr>나눔스퀘어_ac</vt:lpstr>
      <vt:lpstr>나눔스퀘어_ac Light</vt:lpstr>
      <vt:lpstr>Poppins</vt:lpstr>
      <vt:lpstr>Palanquin Dark</vt:lpstr>
      <vt:lpstr>나눔스퀘어_ac ExtraBold</vt:lpstr>
      <vt:lpstr>Software Development App Pitch Deck by Slidesgo</vt:lpstr>
      <vt:lpstr>KU Sejong 2022</vt:lpstr>
      <vt:lpstr>Table of contents</vt:lpstr>
      <vt:lpstr>팀 구성안</vt:lpstr>
      <vt:lpstr>          Problem </vt:lpstr>
      <vt:lpstr>1 프로젝트의 필요성</vt:lpstr>
      <vt:lpstr>PowerPoint 프레젠테이션</vt:lpstr>
      <vt:lpstr>PowerPoint 프레젠테이션</vt:lpstr>
      <vt:lpstr>          Design </vt:lpstr>
      <vt:lpstr>1 PE 구조 알기</vt:lpstr>
      <vt:lpstr>1 PE 구조 알기</vt:lpstr>
      <vt:lpstr>1 PE 구조 알기</vt:lpstr>
      <vt:lpstr>1 PE 구조 알기</vt:lpstr>
      <vt:lpstr>1 PE 구조 알기</vt:lpstr>
      <vt:lpstr>2 기존 프로그램 분석</vt:lpstr>
      <vt:lpstr>2 기존 프로그램 분석</vt:lpstr>
      <vt:lpstr>2 기존 프로그램 분석</vt:lpstr>
      <vt:lpstr>2 기존 프로그램 분석</vt:lpstr>
      <vt:lpstr>2 기존 프로그램 분석</vt:lpstr>
      <vt:lpstr>PowerPoint 프레젠테이션</vt:lpstr>
      <vt:lpstr>PowerPoint 프레젠테이션</vt:lpstr>
      <vt:lpstr>3 기획 및 설계</vt:lpstr>
      <vt:lpstr>3 기획 및 설계</vt:lpstr>
      <vt:lpstr>          Solution </vt:lpstr>
      <vt:lpstr>          Solution </vt:lpstr>
      <vt:lpstr>Ver 0.0</vt:lpstr>
      <vt:lpstr>Ver 0.1</vt:lpstr>
      <vt:lpstr>테스트를 위한 기능 명세서</vt:lpstr>
      <vt:lpstr>유닛 테스트</vt:lpstr>
      <vt:lpstr>비기능 테스트</vt:lpstr>
      <vt:lpstr>Ver 0.2</vt:lpstr>
      <vt:lpstr>Ver 1.0</vt:lpstr>
      <vt:lpstr>Ver 1.0</vt:lpstr>
      <vt:lpstr>Ver 1.1</vt:lpstr>
      <vt:lpstr>Ver 1.1</vt:lpstr>
      <vt:lpstr>Ver 1.2</vt:lpstr>
      <vt:lpstr>Ver 1.2</vt:lpstr>
      <vt:lpstr>구현 과정의 어려움</vt:lpstr>
      <vt:lpstr>구현 과정의 어려움</vt:lpstr>
      <vt:lpstr>Our Next Goals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App </dc:title>
  <dc:creator>박신영</dc:creator>
  <cp:lastModifiedBy>박 신영</cp:lastModifiedBy>
  <cp:revision>246</cp:revision>
  <dcterms:modified xsi:type="dcterms:W3CDTF">2022-12-12T19:00:43Z</dcterms:modified>
</cp:coreProperties>
</file>