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320" r:id="rId9"/>
    <p:sldId id="288" r:id="rId10"/>
    <p:sldId id="289" r:id="rId11"/>
    <p:sldId id="290" r:id="rId12"/>
    <p:sldId id="321" r:id="rId13"/>
    <p:sldId id="322" r:id="rId14"/>
    <p:sldId id="291" r:id="rId15"/>
    <p:sldId id="292" r:id="rId16"/>
    <p:sldId id="326" r:id="rId17"/>
    <p:sldId id="327" r:id="rId18"/>
    <p:sldId id="328" r:id="rId19"/>
    <p:sldId id="278" r:id="rId20"/>
  </p:sldIdLst>
  <p:sldSz cx="9144000" cy="6858000" type="screen4x3"/>
  <p:notesSz cx="6805613" cy="9939338"/>
  <p:embeddedFontLst>
    <p:embeddedFont>
      <p:font typeface="나눔고딕" panose="020B0600000101010101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9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-504" y="45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IEC  61850-7-2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9.7 Interfaces inside and between devices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08" y="1382650"/>
            <a:ext cx="4858621" cy="381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6687" y="5365693"/>
            <a:ext cx="7456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Iec</a:t>
            </a:r>
            <a:r>
              <a:rPr lang="en-US" altLang="ko-KR" sz="1600" dirty="0"/>
              <a:t> 61850-7-x 8-x 9-x </a:t>
            </a:r>
            <a:r>
              <a:rPr lang="ko-KR" altLang="en-US" sz="1600" dirty="0"/>
              <a:t>는 장치 간 인터페이스를 정의</a:t>
            </a:r>
            <a:endParaRPr lang="en-US" altLang="ko-KR" sz="1600" dirty="0"/>
          </a:p>
          <a:p>
            <a:r>
              <a:rPr lang="en-US" altLang="ko-KR" sz="1600" dirty="0"/>
              <a:t>7-x  </a:t>
            </a:r>
            <a:r>
              <a:rPr lang="ko-KR" altLang="en-US" sz="1600" dirty="0"/>
              <a:t>시리즈 </a:t>
            </a:r>
            <a:r>
              <a:rPr lang="en-US" altLang="ko-KR" sz="1600" dirty="0"/>
              <a:t>: </a:t>
            </a:r>
            <a:r>
              <a:rPr lang="ko-KR" altLang="en-US" sz="1600" dirty="0"/>
              <a:t>추상 인터페이스</a:t>
            </a:r>
            <a:endParaRPr lang="en-US" altLang="ko-KR" sz="1600" dirty="0"/>
          </a:p>
          <a:p>
            <a:r>
              <a:rPr lang="en-US" altLang="ko-KR" sz="1600" dirty="0"/>
              <a:t>8-x ,</a:t>
            </a:r>
            <a:r>
              <a:rPr lang="ko-KR" altLang="en-US" sz="1600" dirty="0"/>
              <a:t> </a:t>
            </a:r>
            <a:r>
              <a:rPr lang="en-US" altLang="ko-KR" sz="1600" dirty="0"/>
              <a:t>9-x</a:t>
            </a:r>
            <a:r>
              <a:rPr lang="ko-KR" altLang="en-US" sz="1600" dirty="0"/>
              <a:t> 시리즈 </a:t>
            </a:r>
            <a:r>
              <a:rPr lang="en-US" altLang="ko-KR" sz="1600" dirty="0"/>
              <a:t>:</a:t>
            </a:r>
            <a:r>
              <a:rPr lang="ko-KR" altLang="en-US" sz="1600" dirty="0"/>
              <a:t> 구체적인 인터페이스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3233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4" y="801723"/>
            <a:ext cx="7472872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10 Where physical devices, application models and communication meet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4" y="2219569"/>
            <a:ext cx="4840333" cy="370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6876" y="3046899"/>
            <a:ext cx="358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모든 </a:t>
            </a:r>
            <a:r>
              <a:rPr lang="en-US" altLang="ko-KR" sz="1600" dirty="0"/>
              <a:t>view</a:t>
            </a:r>
            <a:r>
              <a:rPr lang="ko-KR" altLang="en-US" sz="1600" dirty="0"/>
              <a:t>는 서버에서 충족된다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각각의 </a:t>
            </a:r>
            <a:r>
              <a:rPr lang="en-US" altLang="ko-KR" sz="1600" dirty="0"/>
              <a:t>view</a:t>
            </a:r>
            <a:r>
              <a:rPr lang="ko-KR" altLang="en-US" sz="1600" dirty="0"/>
              <a:t>는 </a:t>
            </a:r>
            <a:r>
              <a:rPr lang="en-US" altLang="ko-KR" sz="1600" dirty="0"/>
              <a:t>physical device</a:t>
            </a:r>
            <a:r>
              <a:rPr lang="ko-KR" altLang="en-US" sz="1600" dirty="0"/>
              <a:t>내부의 다른 </a:t>
            </a:r>
            <a:r>
              <a:rPr lang="en-US" altLang="ko-KR" sz="1600" dirty="0"/>
              <a:t>view</a:t>
            </a:r>
            <a:r>
              <a:rPr lang="ko-KR" altLang="en-US" sz="1600" dirty="0"/>
              <a:t>들과 관련이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61850</a:t>
            </a:r>
            <a:r>
              <a:rPr lang="ko-KR" altLang="en-US" sz="1600" dirty="0"/>
              <a:t>시리즈 외에도 실제 장치가 구현될 때 많은 다른 측면을 고려해야 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3233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4" y="801723"/>
            <a:ext cx="7472872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10 Where physical devices, application models and communication meet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43" y="1790245"/>
            <a:ext cx="6782885" cy="413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0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4" y="801723"/>
            <a:ext cx="7472872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10 Where physical devices, application models and communication meet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182" y="2841806"/>
            <a:ext cx="7217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Real device</a:t>
            </a:r>
            <a:r>
              <a:rPr lang="ko-KR" altLang="en-US" sz="1600" dirty="0"/>
              <a:t>의 경우 모든 측면을 구현 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IEC61850 </a:t>
            </a:r>
            <a:r>
              <a:rPr lang="ko-KR" altLang="en-US" sz="1600" dirty="0"/>
              <a:t>시리즈를 준수하는 장치는 이 시리즈를 네트워크에 연결된 다른 장치에서 볼 수 있게 하여 </a:t>
            </a:r>
            <a:r>
              <a:rPr lang="en-US" altLang="ko-KR" sz="1600" dirty="0"/>
              <a:t>application </a:t>
            </a:r>
            <a:r>
              <a:rPr lang="ko-KR" altLang="en-US" sz="1600" dirty="0"/>
              <a:t>과의 상호 </a:t>
            </a:r>
            <a:r>
              <a:rPr lang="ko-KR" altLang="en-US" sz="1600" dirty="0" err="1"/>
              <a:t>운용성을</a:t>
            </a:r>
            <a:r>
              <a:rPr lang="ko-KR" altLang="en-US" sz="1600" dirty="0"/>
              <a:t> 보장한다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Configuration view</a:t>
            </a:r>
            <a:r>
              <a:rPr lang="ko-KR" altLang="en-US" sz="1600" dirty="0"/>
              <a:t>와 같은 </a:t>
            </a:r>
            <a:r>
              <a:rPr lang="en-US" altLang="ko-KR" sz="1600" dirty="0"/>
              <a:t>additional view</a:t>
            </a:r>
            <a:r>
              <a:rPr lang="ko-KR" altLang="en-US" sz="1600" dirty="0"/>
              <a:t>는 </a:t>
            </a:r>
            <a:r>
              <a:rPr lang="en-US" altLang="ko-KR" sz="1600" dirty="0"/>
              <a:t>IEC 61850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이 부분에서 벗어난다</a:t>
            </a:r>
            <a:r>
              <a:rPr lang="en-US" altLang="ko-KR" sz="1600" dirty="0"/>
              <a:t>.(IEC61850 6 ) Network management view</a:t>
            </a:r>
            <a:r>
              <a:rPr lang="ko-KR" altLang="en-US" sz="1600" dirty="0"/>
              <a:t>와 </a:t>
            </a:r>
            <a:r>
              <a:rPr lang="en-US" altLang="ko-KR" sz="1600" dirty="0"/>
              <a:t>system management view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이 표준에서 다루지 않는다</a:t>
            </a:r>
            <a:r>
              <a:rPr lang="en-US" altLang="ko-KR" sz="1600" dirty="0"/>
              <a:t>. (IEC61850 7-4 ) 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5128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6543" y="801723"/>
            <a:ext cx="8395087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11 Relationships between IEC 61850-7-2 , IEC 61850-7-3 and IEC 61850-7-4 (11.1 Refinements of class definitions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17" y="1768337"/>
            <a:ext cx="6702441" cy="465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25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45" y="1528212"/>
            <a:ext cx="6084123" cy="48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56543" y="801723"/>
            <a:ext cx="8395087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11.2 Example 1 – Logical node and data class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725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90" y="-1"/>
            <a:ext cx="5153025" cy="694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8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6543" y="801723"/>
            <a:ext cx="8395087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11.2 Example 1 – Logical node and data class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83" y="1768337"/>
            <a:ext cx="6929975" cy="412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648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6543" y="801723"/>
            <a:ext cx="8395087" cy="71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11.2 Example 1 – Logical node and data class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29" y="2649584"/>
            <a:ext cx="6446722" cy="244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79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9.4 Basic information exchange mechanisms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56" y="1923802"/>
            <a:ext cx="4263716" cy="484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72083" y="3401071"/>
            <a:ext cx="358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ASCI</a:t>
            </a:r>
            <a:r>
              <a:rPr lang="ko-KR" altLang="en-US" sz="1600" dirty="0"/>
              <a:t>모델은 </a:t>
            </a:r>
            <a:r>
              <a:rPr lang="en-US" altLang="ko-KR" sz="1600" dirty="0"/>
              <a:t>real-time application</a:t>
            </a:r>
            <a:r>
              <a:rPr lang="ko-KR" altLang="en-US" sz="1600" dirty="0"/>
              <a:t>의 수행을 지원하기 때문에 </a:t>
            </a:r>
            <a:r>
              <a:rPr lang="en-US" altLang="ko-KR" sz="1600" dirty="0"/>
              <a:t>GSE</a:t>
            </a:r>
            <a:r>
              <a:rPr lang="ko-KR" altLang="en-US" sz="1600" dirty="0"/>
              <a:t>의 사용 중요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3752" y="1585248"/>
            <a:ext cx="229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장치간 정보 교환 방법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9.4 Basic information exchange mechanisms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21" y="1986058"/>
            <a:ext cx="5311621" cy="425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52790" y="1593872"/>
            <a:ext cx="2238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GOOSE </a:t>
            </a:r>
            <a:r>
              <a:rPr lang="ko-KR" altLang="en-US" sz="1600" b="1" dirty="0"/>
              <a:t>메시지의 흐름</a:t>
            </a:r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9.5 The client – server building blocks ( 9.5.1 Server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3" y="2068348"/>
            <a:ext cx="4789088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5774" y="3012305"/>
            <a:ext cx="358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Communication system</a:t>
            </a:r>
            <a:r>
              <a:rPr lang="ko-KR" altLang="en-US" sz="1600" dirty="0"/>
              <a:t>에 의해 제공되는 </a:t>
            </a:r>
            <a:r>
              <a:rPr lang="en-US" altLang="ko-KR" sz="1600" dirty="0"/>
              <a:t>additional common building blocks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Association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Time Synchronization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File Transfer</a:t>
            </a:r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9.5 The client – server building blocks ( 9.5.1 Server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80" y="1925732"/>
            <a:ext cx="6246245" cy="414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80" y="2041072"/>
            <a:ext cx="6134100" cy="277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9.5 The client – server building blocks ( 9.5.1 Server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0181" y="5214032"/>
            <a:ext cx="1779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Get </a:t>
            </a:r>
            <a:r>
              <a:rPr lang="ko-KR" altLang="en-US" sz="1600" b="1" dirty="0"/>
              <a:t>서비스의 예</a:t>
            </a:r>
          </a:p>
        </p:txBody>
      </p:sp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9.5.2 Client – server roles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2" y="1973944"/>
            <a:ext cx="3888297" cy="280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008" y="1782716"/>
            <a:ext cx="4188069" cy="299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90048" y="5134924"/>
            <a:ext cx="289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클라이언트</a:t>
            </a:r>
            <a:r>
              <a:rPr lang="en-US" altLang="ko-KR" sz="1600" dirty="0"/>
              <a:t>, </a:t>
            </a:r>
            <a:r>
              <a:rPr lang="ko-KR" altLang="en-US" sz="1600" dirty="0"/>
              <a:t>서버 둘 다 가능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64803" y="5099154"/>
            <a:ext cx="3780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표준에서는 서버의 역할만 정의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, </a:t>
            </a:r>
            <a:r>
              <a:rPr lang="ko-KR" altLang="en-US" sz="1600" dirty="0"/>
              <a:t>내부구조 및 기능 정의 </a:t>
            </a:r>
            <a:r>
              <a:rPr lang="en-US" altLang="ko-KR" sz="1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0291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619" y="2617719"/>
            <a:ext cx="7866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Logical node</a:t>
            </a:r>
            <a:r>
              <a:rPr lang="ko-KR" altLang="en-US" sz="1600" dirty="0"/>
              <a:t>는 </a:t>
            </a:r>
            <a:r>
              <a:rPr lang="en-US" altLang="ko-KR" sz="1600" dirty="0"/>
              <a:t>PICOM </a:t>
            </a:r>
            <a:r>
              <a:rPr lang="ko-KR" altLang="en-US" sz="1600" dirty="0"/>
              <a:t>을 사용하여 다른 </a:t>
            </a:r>
            <a:r>
              <a:rPr lang="en-US" altLang="ko-KR" sz="1600" dirty="0"/>
              <a:t>logical node</a:t>
            </a:r>
            <a:r>
              <a:rPr lang="ko-KR" altLang="en-US" sz="1600" dirty="0"/>
              <a:t>들이랑 통신하고 클라이언트</a:t>
            </a:r>
            <a:r>
              <a:rPr lang="en-US" altLang="ko-KR" sz="1600" dirty="0"/>
              <a:t>/ </a:t>
            </a:r>
            <a:r>
              <a:rPr lang="ko-KR" altLang="en-US" sz="1600" dirty="0"/>
              <a:t>서버 및 </a:t>
            </a:r>
            <a:r>
              <a:rPr lang="en-US" altLang="ko-KR" sz="1600" dirty="0"/>
              <a:t>publisher / subscriber  </a:t>
            </a:r>
            <a:r>
              <a:rPr lang="ko-KR" altLang="en-US" sz="1600" dirty="0"/>
              <a:t>역할 뿐만 아니라 데이터 및 </a:t>
            </a:r>
            <a:r>
              <a:rPr lang="en-US" altLang="ko-KR" sz="1600" dirty="0"/>
              <a:t>control</a:t>
            </a:r>
            <a:r>
              <a:rPr lang="ko-KR" altLang="en-US" sz="1600" dirty="0"/>
              <a:t>을 구성한다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9203" y="4054112"/>
            <a:ext cx="6369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communication view</a:t>
            </a:r>
            <a:r>
              <a:rPr lang="ko-KR" altLang="en-US" sz="1600" dirty="0"/>
              <a:t>의 서버 사이드만 표준화 되었음을 의미한다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9.6 Logical nodes communicate with logical nodes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4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20" y="1498764"/>
            <a:ext cx="7092628" cy="47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6543" y="801724"/>
            <a:ext cx="805618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9.6 Logical nodes communicate with logical nodes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291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384</Words>
  <Application>Microsoft Office PowerPoint</Application>
  <PresentationFormat>화면 슬라이드 쇼(4:3)</PresentationFormat>
  <Paragraphs>79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Wingdings</vt:lpstr>
      <vt:lpstr>나눔고딕</vt:lpstr>
      <vt:lpstr>맑은 고딕</vt:lpstr>
      <vt:lpstr>Office 테마</vt:lpstr>
      <vt:lpstr>IEC  61850-7-2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김은숙</cp:lastModifiedBy>
  <cp:revision>82</cp:revision>
  <cp:lastPrinted>2011-08-28T13:13:29Z</cp:lastPrinted>
  <dcterms:created xsi:type="dcterms:W3CDTF">2011-08-24T01:05:33Z</dcterms:created>
  <dcterms:modified xsi:type="dcterms:W3CDTF">2018-01-26T00:42:54Z</dcterms:modified>
</cp:coreProperties>
</file>