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7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78" r:id="rId14"/>
  </p:sldIdLst>
  <p:sldSz cx="9144000" cy="6858000" type="screen4x3"/>
  <p:notesSz cx="6805613" cy="9939338"/>
  <p:embeddedFontLst>
    <p:embeddedFont>
      <p:font typeface="나눔고딕" charset="-127"/>
      <p:regular r:id="rId17"/>
      <p:bold r:id="rId18"/>
    </p:embeddedFont>
    <p:embeddedFont>
      <p:font typeface="맑은 고딕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3" autoAdjust="0"/>
    <p:restoredTop sz="86364" autoAdjust="0"/>
  </p:normalViewPr>
  <p:slideViewPr>
    <p:cSldViewPr snapToGrid="0">
      <p:cViewPr varScale="1">
        <p:scale>
          <a:sx n="79" d="100"/>
          <a:sy n="79" d="100"/>
        </p:scale>
        <p:origin x="-96" y="-97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C2CC-604C-4406-8CF9-71D7D66466B5}" type="datetime1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9BF0-386A-48AE-AA5C-58ED83C40358}" type="datetime1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36C0-CE7B-4B90-B989-E979B327954B}" type="datetime1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2F71A39E-4E25-4D66-9480-0C3FC7BD5839}" type="datetime1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F4F720B-388B-4B96-A046-D0674744111C}" type="datetime1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9E2F7A9-9E06-4FE8-9BC0-A77CABEBD58B}" type="datetime1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1603" y="2086113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  <a:t>IEC  </a:t>
            </a: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  <a:t>61850-7-1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40551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5.6 The services to exchange information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53" y="2040446"/>
            <a:ext cx="681990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33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-1"/>
            <a:ext cx="6536436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7250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58567"/>
            <a:ext cx="41433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056" y="2258568"/>
            <a:ext cx="5266944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68736" y="870814"/>
            <a:ext cx="640551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9.3 The </a:t>
            </a:r>
            <a:r>
              <a:rPr lang="en-US" altLang="ko-KR" sz="2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virtualisation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25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801724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</a:rPr>
              <a:t>8 Device view ( 8.1 General 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38857" y="2774460"/>
            <a:ext cx="7211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Real devices host mainly:</a:t>
            </a:r>
          </a:p>
          <a:p>
            <a:r>
              <a:rPr lang="en-US" altLang="ko-KR" sz="1600" dirty="0"/>
              <a:t>	</a:t>
            </a:r>
            <a:endParaRPr lang="en-US" altLang="ko-KR" sz="1600" dirty="0" smtClean="0"/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- logical nodes and data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- information about real devices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- communication services and mapping to specific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  communication systems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2633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 smtClean="0">
                <a:solidFill>
                  <a:schemeClr val="accent4">
                    <a:lumMod val="50000"/>
                  </a:schemeClr>
                </a:solidFill>
              </a:rPr>
              <a:t>8.2 Second </a:t>
            </a:r>
            <a:r>
              <a:rPr lang="en-US" altLang="ko-KR" sz="2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modelling</a:t>
            </a:r>
            <a:r>
              <a:rPr lang="en-US" altLang="ko-KR" sz="2000" b="1" spc="-150" dirty="0" smtClean="0">
                <a:solidFill>
                  <a:schemeClr val="accent4">
                    <a:lumMod val="50000"/>
                  </a:schemeClr>
                </a:solidFill>
              </a:rPr>
              <a:t> step – logical device model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141" y="2106740"/>
            <a:ext cx="6570648" cy="366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86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2633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 smtClean="0">
                <a:solidFill>
                  <a:schemeClr val="accent4">
                    <a:lumMod val="50000"/>
                  </a:schemeClr>
                </a:solidFill>
              </a:rPr>
              <a:t>8.2 Second </a:t>
            </a:r>
            <a:r>
              <a:rPr lang="en-US" altLang="ko-KR" sz="2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modelling</a:t>
            </a:r>
            <a:r>
              <a:rPr lang="en-US" altLang="ko-KR" sz="2000" b="1" spc="-150" dirty="0" smtClean="0">
                <a:solidFill>
                  <a:schemeClr val="accent4">
                    <a:lumMod val="50000"/>
                  </a:schemeClr>
                </a:solidFill>
              </a:rPr>
              <a:t> step – logical device model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302" y="1385887"/>
            <a:ext cx="4838088" cy="4941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86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8.2.2 The device nameplate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43" y="1537716"/>
            <a:ext cx="707707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8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8.2.3 Gateways and proxies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609" y="1231392"/>
            <a:ext cx="5132832" cy="5437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8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8.2.4 Logical devices for monitoring external device health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094" y="1518664"/>
            <a:ext cx="5935218" cy="4857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91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40551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8.2.5 Logical devices management hierarchy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216" y="1255014"/>
            <a:ext cx="4791456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91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40551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9 Communication view ( 9..1 General )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790" y="1390460"/>
            <a:ext cx="553402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33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6300</TotalTime>
  <Words>96</Words>
  <Application>Microsoft Office PowerPoint</Application>
  <PresentationFormat>화면 슬라이드 쇼(4:3)</PresentationFormat>
  <Paragraphs>44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굴림</vt:lpstr>
      <vt:lpstr>Arial</vt:lpstr>
      <vt:lpstr>Wingdings</vt:lpstr>
      <vt:lpstr>나눔고딕</vt:lpstr>
      <vt:lpstr>맑은 고딕</vt:lpstr>
      <vt:lpstr>Office 테마</vt:lpstr>
      <vt:lpstr>IEC  61850-7-1</vt:lpstr>
      <vt:lpstr>PowerPoint 프레젠테이션</vt:lpstr>
      <vt:lpstr>8.2 Second modelling step – logical device model</vt:lpstr>
      <vt:lpstr>8.2 Second modelling step – logical device model</vt:lpstr>
      <vt:lpstr>8.2.2 The device nameplate</vt:lpstr>
      <vt:lpstr>8.2.3 Gateways and proxies</vt:lpstr>
      <vt:lpstr>8.2.4 Logical devices for monitoring external device health</vt:lpstr>
      <vt:lpstr>8.2.5 Logical devices management hierarchy</vt:lpstr>
      <vt:lpstr>9 Communication view ( 9..1 General )</vt:lpstr>
      <vt:lpstr>5.6 The services to exchange information</vt:lpstr>
      <vt:lpstr>PowerPoint 프레젠테이션</vt:lpstr>
      <vt:lpstr>9.3 The virtualisation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Kim Eunsuk</cp:lastModifiedBy>
  <cp:revision>53</cp:revision>
  <cp:lastPrinted>2011-08-28T13:13:29Z</cp:lastPrinted>
  <dcterms:created xsi:type="dcterms:W3CDTF">2011-08-24T01:05:33Z</dcterms:created>
  <dcterms:modified xsi:type="dcterms:W3CDTF">2018-01-17T14:01:41Z</dcterms:modified>
</cp:coreProperties>
</file>