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7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353" r:id="rId21"/>
    <p:sldId id="412" r:id="rId23"/>
    <p:sldId id="413" r:id="rId25"/>
    <p:sldId id="414" r:id="rId27"/>
    <p:sldId id="415" r:id="rId29"/>
    <p:sldId id="416" r:id="rId31"/>
    <p:sldId id="417" r:id="rId33"/>
    <p:sldId id="418" r:id="rId35"/>
    <p:sldId id="419" r:id="rId37"/>
    <p:sldId id="420" r:id="rId39"/>
    <p:sldId id="421" r:id="rId41"/>
    <p:sldId id="422" r:id="rId43"/>
    <p:sldId id="423" r:id="rId45"/>
    <p:sldId id="424" r:id="rId47"/>
    <p:sldId id="425" r:id="rId49"/>
    <p:sldId id="426" r:id="rId51"/>
    <p:sldId id="427" r:id="rId53"/>
    <p:sldId id="428" r:id="rId55"/>
    <p:sldId id="429" r:id="rId57"/>
    <p:sldId id="430" r:id="rId59"/>
    <p:sldId id="431" r:id="rId61"/>
    <p:sldId id="432" r:id="rId63"/>
    <p:sldId id="434" r:id="rId65"/>
    <p:sldId id="433" r:id="rId67"/>
    <p:sldId id="435" r:id="rId69"/>
    <p:sldId id="436" r:id="rId71"/>
    <p:sldId id="437" r:id="rId73"/>
    <p:sldId id="438" r:id="rId75"/>
    <p:sldId id="439" r:id="rId77"/>
    <p:sldId id="440" r:id="rId79"/>
    <p:sldId id="441" r:id="rId81"/>
    <p:sldId id="442" r:id="rId83"/>
    <p:sldId id="444" r:id="rId85"/>
    <p:sldId id="443" r:id="rId87"/>
    <p:sldId id="445" r:id="rId89"/>
    <p:sldId id="446" r:id="rId91"/>
    <p:sldId id="447" r:id="rId93"/>
    <p:sldId id="448" r:id="rId95"/>
    <p:sldId id="449" r:id="rId97"/>
    <p:sldId id="450" r:id="rId99"/>
    <p:sldId id="451" r:id="rId101"/>
    <p:sldId id="452" r:id="rId103"/>
    <p:sldId id="454" r:id="rId105"/>
    <p:sldId id="453" r:id="rId107"/>
    <p:sldId id="455" r:id="rId109"/>
    <p:sldId id="456" r:id="rId111"/>
    <p:sldId id="278" r:id="rId113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5" userDrawn="0">
          <p15:clr>
            <a:srgbClr val="A4A3A4"/>
          </p15:clr>
        </p15:guide>
        <p15:guide id="2" orient="horz" pos="1163" userDrawn="0">
          <p15:clr>
            <a:srgbClr val="A4A3A4"/>
          </p15:clr>
        </p15:guide>
        <p15:guide id="3" orient="horz" pos="277" userDrawn="0">
          <p15:clr>
            <a:srgbClr val="A4A3A4"/>
          </p15:clr>
        </p15:guide>
        <p15:guide id="4" orient="horz" pos="847" userDrawn="0">
          <p15:clr>
            <a:srgbClr val="A4A3A4"/>
          </p15:clr>
        </p15:guide>
        <p15:guide id="5" orient="horz" pos="1347" userDrawn="0">
          <p15:clr>
            <a:srgbClr val="A4A3A4"/>
          </p15:clr>
        </p15:guide>
        <p15:guide id="6" orient="horz" pos="558" userDrawn="0">
          <p15:clr>
            <a:srgbClr val="A4A3A4"/>
          </p15:clr>
        </p15:guide>
        <p15:guide id="7" orient="horz" pos="3865" userDrawn="0">
          <p15:clr>
            <a:srgbClr val="A4A3A4"/>
          </p15:clr>
        </p15:guide>
        <p15:guide id="8" orient="horz" pos="1663" userDrawn="0">
          <p15:clr>
            <a:srgbClr val="A4A3A4"/>
          </p15:clr>
        </p15:guide>
        <p15:guide id="9" pos="2893" userDrawn="0">
          <p15:clr>
            <a:srgbClr val="A4A3A4"/>
          </p15:clr>
        </p15:guide>
        <p15:guide id="10" pos="5527" userDrawn="0">
          <p15:clr>
            <a:srgbClr val="A4A3A4"/>
          </p15:clr>
        </p15:guide>
        <p15:guide id="11" pos="229" userDrawn="0">
          <p15:clr>
            <a:srgbClr val="A4A3A4"/>
          </p15:clr>
        </p15:guide>
        <p15:guide id="12" pos="1561" userDrawn="0">
          <p15:clr>
            <a:srgbClr val="A4A3A4"/>
          </p15:clr>
        </p15:guide>
        <p15:guide id="13" pos="4225" userDrawn="0">
          <p15:clr>
            <a:srgbClr val="A4A3A4"/>
          </p15:clr>
        </p15:guide>
        <p15:guide id="14" pos="899" userDrawn="0">
          <p15:clr>
            <a:srgbClr val="A4A3A4"/>
          </p15:clr>
        </p15:guide>
        <p15:guide id="15" pos="4909" userDrawn="0">
          <p15:clr>
            <a:srgbClr val="A4A3A4"/>
          </p15:clr>
        </p15:guide>
        <p15:guide id="16" pos="1232" userDrawn="0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1"/>
        <p:bold r:id="rId2"/>
      </p:font>
    </p:embeddedFont>
    <p:embeddedFont>
      <p:font typeface="나눔고딕" panose="020B0600000101010101" pitchFamily="0" charset="-127">
        <p:regular r:id="rId4"/>
        <p:bold r:id="rId5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6364" autoAdjust="0"/>
  </p:normalViewPr>
  <p:slideViewPr>
    <p:cSldViewPr snapToGrid="0" snapToObjects="1">
      <p:cViewPr>
        <p:scale>
          <a:sx n="66" d="100"/>
          <a:sy n="66" d="100"/>
        </p:scale>
        <p:origin x="372" y="1248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65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3"/>
        <p:guide pos="5527"/>
        <p:guide pos="229"/>
        <p:guide pos="1561"/>
        <p:guide pos="4225"/>
        <p:guide pos="899"/>
        <p:guide pos="4909"/>
        <p:guide pos="1232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2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4.fntdata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7" Type="http://schemas.openxmlformats.org/officeDocument/2006/relationships/slide" Target="slides/slide15.xml"></Relationship><Relationship Id="rId49" Type="http://schemas.openxmlformats.org/officeDocument/2006/relationships/slide" Target="slides/slide16.xml"></Relationship><Relationship Id="rId51" Type="http://schemas.openxmlformats.org/officeDocument/2006/relationships/slide" Target="slides/slide17.xml"></Relationship><Relationship Id="rId53" Type="http://schemas.openxmlformats.org/officeDocument/2006/relationships/slide" Target="slides/slide18.xml"></Relationship><Relationship Id="rId55" Type="http://schemas.openxmlformats.org/officeDocument/2006/relationships/slide" Target="slides/slide19.xml"></Relationship><Relationship Id="rId57" Type="http://schemas.openxmlformats.org/officeDocument/2006/relationships/slide" Target="slides/slide20.xml"></Relationship><Relationship Id="rId59" Type="http://schemas.openxmlformats.org/officeDocument/2006/relationships/slide" Target="slides/slide21.xml"></Relationship><Relationship Id="rId61" Type="http://schemas.openxmlformats.org/officeDocument/2006/relationships/slide" Target="slides/slide22.xml"></Relationship><Relationship Id="rId63" Type="http://schemas.openxmlformats.org/officeDocument/2006/relationships/slide" Target="slides/slide23.xml"></Relationship><Relationship Id="rId65" Type="http://schemas.openxmlformats.org/officeDocument/2006/relationships/slide" Target="slides/slide24.xml"></Relationship><Relationship Id="rId67" Type="http://schemas.openxmlformats.org/officeDocument/2006/relationships/slide" Target="slides/slide25.xml"></Relationship><Relationship Id="rId69" Type="http://schemas.openxmlformats.org/officeDocument/2006/relationships/slide" Target="slides/slide26.xml"></Relationship><Relationship Id="rId71" Type="http://schemas.openxmlformats.org/officeDocument/2006/relationships/slide" Target="slides/slide27.xml"></Relationship><Relationship Id="rId73" Type="http://schemas.openxmlformats.org/officeDocument/2006/relationships/slide" Target="slides/slide28.xml"></Relationship><Relationship Id="rId75" Type="http://schemas.openxmlformats.org/officeDocument/2006/relationships/slide" Target="slides/slide29.xml"></Relationship><Relationship Id="rId77" Type="http://schemas.openxmlformats.org/officeDocument/2006/relationships/slide" Target="slides/slide30.xml"></Relationship><Relationship Id="rId79" Type="http://schemas.openxmlformats.org/officeDocument/2006/relationships/slide" Target="slides/slide31.xml"></Relationship><Relationship Id="rId81" Type="http://schemas.openxmlformats.org/officeDocument/2006/relationships/slide" Target="slides/slide32.xml"></Relationship><Relationship Id="rId83" Type="http://schemas.openxmlformats.org/officeDocument/2006/relationships/slide" Target="slides/slide33.xml"></Relationship><Relationship Id="rId85" Type="http://schemas.openxmlformats.org/officeDocument/2006/relationships/slide" Target="slides/slide34.xml"></Relationship><Relationship Id="rId87" Type="http://schemas.openxmlformats.org/officeDocument/2006/relationships/slide" Target="slides/slide35.xml"></Relationship><Relationship Id="rId89" Type="http://schemas.openxmlformats.org/officeDocument/2006/relationships/slide" Target="slides/slide36.xml"></Relationship><Relationship Id="rId91" Type="http://schemas.openxmlformats.org/officeDocument/2006/relationships/slide" Target="slides/slide37.xml"></Relationship><Relationship Id="rId93" Type="http://schemas.openxmlformats.org/officeDocument/2006/relationships/slide" Target="slides/slide38.xml"></Relationship><Relationship Id="rId95" Type="http://schemas.openxmlformats.org/officeDocument/2006/relationships/slide" Target="slides/slide39.xml"></Relationship><Relationship Id="rId97" Type="http://schemas.openxmlformats.org/officeDocument/2006/relationships/slide" Target="slides/slide40.xml"></Relationship><Relationship Id="rId99" Type="http://schemas.openxmlformats.org/officeDocument/2006/relationships/slide" Target="slides/slide41.xml"></Relationship><Relationship Id="rId101" Type="http://schemas.openxmlformats.org/officeDocument/2006/relationships/slide" Target="slides/slide42.xml"></Relationship><Relationship Id="rId103" Type="http://schemas.openxmlformats.org/officeDocument/2006/relationships/slide" Target="slides/slide43.xml"></Relationship><Relationship Id="rId105" Type="http://schemas.openxmlformats.org/officeDocument/2006/relationships/slide" Target="slides/slide44.xml"></Relationship><Relationship Id="rId107" Type="http://schemas.openxmlformats.org/officeDocument/2006/relationships/slide" Target="slides/slide45.xml"></Relationship><Relationship Id="rId109" Type="http://schemas.openxmlformats.org/officeDocument/2006/relationships/slide" Target="slides/slide46.xml"></Relationship><Relationship Id="rId111" Type="http://schemas.openxmlformats.org/officeDocument/2006/relationships/slide" Target="slides/slide47.xml"></Relationship><Relationship Id="rId113" Type="http://schemas.openxmlformats.org/officeDocument/2006/relationships/slide" Target="slides/slide48.xml"></Relationship><Relationship Id="rId115" Type="http://schemas.openxmlformats.org/officeDocument/2006/relationships/viewProps" Target="viewProps.xml"></Relationship><Relationship Id="rId11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8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34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70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6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06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5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84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96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3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8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6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8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71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75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05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10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105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7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09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36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2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34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92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71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01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95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7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801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7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image" Target="../media/image7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1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24.xml"></Relationship><Relationship Id="rId1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25.xml"></Relationship><Relationship Id="rId1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1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1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1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31.xml"></Relationship><Relationship Id="rId1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32.xml"></Relationship><Relationship Id="rId1" Type="http://schemas.openxmlformats.org/officeDocument/2006/relationships/slideLayout" Target="../slideLayouts/slideLayout7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1" Type="http://schemas.openxmlformats.org/officeDocument/2006/relationships/slideLayout" Target="../slideLayouts/slideLayout7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notesSlide" Target="../notesSlides/notesSlide34.xml"></Relationship><Relationship Id="rId1" Type="http://schemas.openxmlformats.org/officeDocument/2006/relationships/slideLayout" Target="../slideLayouts/slideLayout7.xml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35.xml"></Relationship><Relationship Id="rId1" Type="http://schemas.openxmlformats.org/officeDocument/2006/relationships/slideLayout" Target="../slideLayouts/slideLayout7.xml"></Relationship></Relationships>
</file>

<file path=ppt/slides/_rels/slide36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36.xml"></Relationship><Relationship Id="rId1" Type="http://schemas.openxmlformats.org/officeDocument/2006/relationships/slideLayout" Target="../slideLayouts/slideLayout7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1" Type="http://schemas.openxmlformats.org/officeDocument/2006/relationships/slideLayout" Target="../slideLayouts/slideLayout7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notesSlide" Target="../notesSlides/notesSlide38.xml"></Relationship><Relationship Id="rId1" Type="http://schemas.openxmlformats.org/officeDocument/2006/relationships/slideLayout" Target="../slideLayouts/slideLayout7.xml"></Relationship></Relationships>
</file>

<file path=ppt/slides/_rels/slide39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39.xml"></Relationship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7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notesSlide" Target="../notesSlides/notesSlide40.xml"></Relationship><Relationship Id="rId1" Type="http://schemas.openxmlformats.org/officeDocument/2006/relationships/slideLayout" Target="../slideLayouts/slideLayout7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notesSlide" Target="../notesSlides/notesSlide41.xml"></Relationship><Relationship Id="rId1" Type="http://schemas.openxmlformats.org/officeDocument/2006/relationships/slideLayout" Target="../slideLayouts/slideLayout7.xml"></Relationship></Relationships>
</file>

<file path=ppt/slides/_rels/slide42.xml.rels><?xml version="1.0" encoding="UTF-8"?>
<Relationships xmlns="http://schemas.openxmlformats.org/package/2006/relationships"><Relationship Id="rId2" Type="http://schemas.openxmlformats.org/officeDocument/2006/relationships/notesSlide" Target="../notesSlides/notesSlide42.xml"></Relationship><Relationship Id="rId1" Type="http://schemas.openxmlformats.org/officeDocument/2006/relationships/slideLayout" Target="../slideLayouts/slideLayout7.xml"></Relationship></Relationships>
</file>

<file path=ppt/slides/_rels/slide43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43.xml"></Relationship><Relationship Id="rId1" Type="http://schemas.openxmlformats.org/officeDocument/2006/relationships/slideLayout" Target="../slideLayouts/slideLayout7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notesSlide" Target="../notesSlides/notesSlide44.xml"></Relationship><Relationship Id="rId1" Type="http://schemas.openxmlformats.org/officeDocument/2006/relationships/slideLayout" Target="../slideLayouts/slideLayout7.xml"></Relationship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notesSlide" Target="../notesSlides/notesSlide45.xml"></Relationship><Relationship Id="rId1" Type="http://schemas.openxmlformats.org/officeDocument/2006/relationships/slideLayout" Target="../slideLayouts/slideLayout7.xml"></Relationship></Relationships>
</file>

<file path=ppt/slides/_rels/slide46.xml.rels><?xml version="1.0" encoding="UTF-8"?>
<Relationships xmlns="http://schemas.openxmlformats.org/package/2006/relationships"><Relationship Id="rId2" Type="http://schemas.openxmlformats.org/officeDocument/2006/relationships/notesSlide" Target="../notesSlides/notesSlide46.xml"></Relationship><Relationship Id="rId1" Type="http://schemas.openxmlformats.org/officeDocument/2006/relationships/slideLayout" Target="../slideLayouts/slideLayout7.xml"></Relationship></Relationships>
</file>

<file path=ppt/slides/_rels/slide47.xml.rels><?xml version="1.0" encoding="UTF-8"?>
<Relationships xmlns="http://schemas.openxmlformats.org/package/2006/relationships"><Relationship Id="rId2" Type="http://schemas.openxmlformats.org/officeDocument/2006/relationships/notesSlide" Target="../notesSlides/notesSlide47.xml"></Relationship><Relationship Id="rId1" Type="http://schemas.openxmlformats.org/officeDocument/2006/relationships/slideLayout" Target="../slideLayouts/slideLayout7.xml"></Relationship></Relationships>
</file>

<file path=ppt/slides/_rels/slide48.xml.rels><?xml version="1.0" encoding="UTF-8"?>
<Relationships xmlns="http://schemas.openxmlformats.org/package/2006/relationships"><Relationship Id="rId2" Type="http://schemas.openxmlformats.org/officeDocument/2006/relationships/notesSlide" Target="../notesSlides/notesSlide48.xml"></Relationship><Relationship Id="rId1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SelectActiveSG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685647" y="2466655"/>
            <a:ext cx="6290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active buffer</a:t>
            </a:r>
            <a:r>
              <a:rPr lang="ko-KR" altLang="en-US" dirty="0"/>
              <a:t>로 특정 </a:t>
            </a:r>
            <a:r>
              <a:rPr lang="en-US" altLang="ko-KR" dirty="0" err="1"/>
              <a:t>SettingGroup</a:t>
            </a:r>
            <a:r>
              <a:rPr lang="ko-KR" altLang="en-US" dirty="0"/>
              <a:t>의 값을 </a:t>
            </a:r>
            <a:r>
              <a:rPr lang="en-US" altLang="ko-KR" dirty="0"/>
              <a:t>load</a:t>
            </a:r>
            <a:r>
              <a:rPr lang="ko-KR" altLang="en-US" dirty="0" err="1"/>
              <a:t>하기위해</a:t>
            </a:r>
            <a:r>
              <a:rPr lang="ko-KR" altLang="en-US" dirty="0"/>
              <a:t> </a:t>
            </a:r>
            <a:r>
              <a:rPr lang="en-US" altLang="ko-KR" dirty="0" err="1"/>
              <a:t>SelectActiveSG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7" y="1804050"/>
            <a:ext cx="22288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2632725"/>
            <a:ext cx="21621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90133" y="4063635"/>
            <a:ext cx="7687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Request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SGCBReference</a:t>
            </a:r>
            <a:r>
              <a:rPr lang="en-US" altLang="ko-KR" dirty="0"/>
              <a:t> :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en-US" altLang="ko-KR" dirty="0" err="1"/>
              <a:t>LDName</a:t>
            </a:r>
            <a:r>
              <a:rPr lang="en-US" altLang="ko-KR" dirty="0"/>
              <a:t>/LLN0.SGCB</a:t>
            </a:r>
            <a:r>
              <a:rPr lang="ko-KR" altLang="en-US" dirty="0"/>
              <a:t>를 포함한다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SettingGroupNumber</a:t>
            </a:r>
            <a:r>
              <a:rPr lang="en-US" altLang="ko-KR" dirty="0"/>
              <a:t> : </a:t>
            </a:r>
            <a:r>
              <a:rPr lang="en-US" altLang="ko-KR" dirty="0" err="1"/>
              <a:t>SettingGroup</a:t>
            </a:r>
            <a:r>
              <a:rPr lang="ko-KR" altLang="en-US" dirty="0"/>
              <a:t>의 </a:t>
            </a:r>
            <a:r>
              <a:rPr lang="en-US" altLang="ko-KR" dirty="0" err="1"/>
              <a:t>ActSG</a:t>
            </a:r>
            <a:r>
              <a:rPr lang="ko-KR" altLang="en-US" dirty="0"/>
              <a:t>의 수를 정의하기 위해 사용한다</a:t>
            </a:r>
            <a:r>
              <a:rPr lang="en-US" altLang="ko-KR" dirty="0"/>
              <a:t>. (1~NumOfSG)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92D050"/>
                </a:solidFill>
              </a:rPr>
              <a:t>모든 </a:t>
            </a:r>
            <a:r>
              <a:rPr lang="en-US" altLang="ko-KR" dirty="0">
                <a:solidFill>
                  <a:srgbClr val="92D050"/>
                </a:solidFill>
              </a:rPr>
              <a:t>logical node</a:t>
            </a:r>
            <a:r>
              <a:rPr lang="ko-KR" altLang="en-US" dirty="0">
                <a:solidFill>
                  <a:srgbClr val="92D050"/>
                </a:solidFill>
              </a:rPr>
              <a:t>의 </a:t>
            </a:r>
            <a:r>
              <a:rPr lang="en-US" altLang="ko-KR" dirty="0">
                <a:solidFill>
                  <a:srgbClr val="92D050"/>
                </a:solidFill>
              </a:rPr>
              <a:t>setting data object</a:t>
            </a:r>
            <a:r>
              <a:rPr lang="ko-KR" altLang="en-US" dirty="0">
                <a:solidFill>
                  <a:srgbClr val="92D050"/>
                </a:solidFill>
              </a:rPr>
              <a:t>의 모든</a:t>
            </a:r>
            <a:r>
              <a:rPr lang="en-US" altLang="ko-KR" dirty="0">
                <a:solidFill>
                  <a:srgbClr val="92D050"/>
                </a:solidFill>
              </a:rPr>
              <a:t> instance </a:t>
            </a:r>
            <a:r>
              <a:rPr lang="ko-KR" altLang="en-US" dirty="0">
                <a:solidFill>
                  <a:srgbClr val="92D050"/>
                </a:solidFill>
              </a:rPr>
              <a:t>값은 </a:t>
            </a:r>
            <a:r>
              <a:rPr lang="en-US" altLang="ko-KR" dirty="0">
                <a:solidFill>
                  <a:srgbClr val="92D050"/>
                </a:solidFill>
              </a:rPr>
              <a:t>service request</a:t>
            </a:r>
            <a:r>
              <a:rPr lang="ko-KR" altLang="en-US" dirty="0">
                <a:solidFill>
                  <a:srgbClr val="92D050"/>
                </a:solidFill>
              </a:rPr>
              <a:t>에 의해 참조된 </a:t>
            </a:r>
            <a:r>
              <a:rPr lang="en-US" altLang="ko-KR" dirty="0">
                <a:solidFill>
                  <a:srgbClr val="92D050"/>
                </a:solidFill>
              </a:rPr>
              <a:t>setting group</a:t>
            </a:r>
            <a:r>
              <a:rPr lang="ko-KR" altLang="en-US" dirty="0">
                <a:solidFill>
                  <a:srgbClr val="92D050"/>
                </a:solidFill>
              </a:rPr>
              <a:t>의 </a:t>
            </a:r>
            <a:r>
              <a:rPr lang="en-US" altLang="ko-KR" dirty="0">
                <a:solidFill>
                  <a:srgbClr val="92D050"/>
                </a:solidFill>
              </a:rPr>
              <a:t>data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object</a:t>
            </a:r>
            <a:r>
              <a:rPr lang="ko-KR" altLang="en-US" dirty="0">
                <a:solidFill>
                  <a:srgbClr val="92D050"/>
                </a:solidFill>
              </a:rPr>
              <a:t>의 새로운 값들로 덮어진다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4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SelectEditSG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43860" y="3381814"/>
            <a:ext cx="8055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는 참조된 </a:t>
            </a:r>
            <a:r>
              <a:rPr lang="en-US" altLang="ko-KR" dirty="0"/>
              <a:t>LLN0</a:t>
            </a:r>
            <a:r>
              <a:rPr lang="ko-KR" altLang="en-US" dirty="0" err="1"/>
              <a:t>에의해</a:t>
            </a:r>
            <a:r>
              <a:rPr lang="ko-KR" altLang="en-US" dirty="0"/>
              <a:t> 요청하는 </a:t>
            </a:r>
            <a:r>
              <a:rPr lang="en-US" altLang="ko-KR" dirty="0"/>
              <a:t>client</a:t>
            </a:r>
            <a:r>
              <a:rPr lang="ko-KR" altLang="en-US" dirty="0"/>
              <a:t>를 접근가능하고 볼 수 있도록 만드는 </a:t>
            </a: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 err="1"/>
              <a:t>EditSG</a:t>
            </a:r>
            <a:r>
              <a:rPr lang="en-US" altLang="ko-KR" dirty="0"/>
              <a:t> </a:t>
            </a:r>
            <a:r>
              <a:rPr lang="ko-KR" altLang="en-US" dirty="0"/>
              <a:t>값을 설정하기 위해 </a:t>
            </a:r>
            <a:r>
              <a:rPr lang="en-US" altLang="ko-KR" dirty="0" err="1"/>
              <a:t>SelectEditSG</a:t>
            </a:r>
            <a:r>
              <a:rPr lang="en-US" altLang="ko-KR" dirty="0"/>
              <a:t> service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가 연결이 끊어진 후에 </a:t>
            </a:r>
            <a:r>
              <a:rPr lang="en-US" altLang="ko-KR" dirty="0"/>
              <a:t>edit buffer</a:t>
            </a:r>
            <a:r>
              <a:rPr lang="ko-KR" altLang="en-US" dirty="0"/>
              <a:t>에 </a:t>
            </a:r>
            <a:r>
              <a:rPr lang="en-US" altLang="ko-KR" dirty="0"/>
              <a:t>setting group</a:t>
            </a:r>
            <a:r>
              <a:rPr lang="ko-KR" altLang="en-US" dirty="0"/>
              <a:t>을 확인하는 것과 </a:t>
            </a:r>
            <a:r>
              <a:rPr lang="ko-KR" altLang="en-US" dirty="0" err="1"/>
              <a:t>수정하는것을</a:t>
            </a:r>
            <a:r>
              <a:rPr lang="ko-KR" altLang="en-US" dirty="0"/>
              <a:t> 계속하기 전에 </a:t>
            </a: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를 확인하는 것이 필요하다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연결이 끊긴 후에 </a:t>
            </a:r>
            <a:r>
              <a:rPr lang="en-US" altLang="ko-KR" dirty="0" err="1"/>
              <a:t>SelectEditSG</a:t>
            </a:r>
            <a:r>
              <a:rPr lang="en-US" altLang="ko-KR" dirty="0"/>
              <a:t> service</a:t>
            </a:r>
            <a:r>
              <a:rPr lang="ko-KR" altLang="en-US" dirty="0"/>
              <a:t>는 </a:t>
            </a:r>
            <a:r>
              <a:rPr lang="en-US" altLang="ko-KR" dirty="0"/>
              <a:t>edit buffer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1D314E"/>
                </a:solidFill>
              </a:rPr>
              <a:t>선택된 </a:t>
            </a:r>
            <a:r>
              <a:rPr lang="en-US" altLang="ko-KR" dirty="0">
                <a:solidFill>
                  <a:srgbClr val="1D314E"/>
                </a:solidFill>
              </a:rPr>
              <a:t>setting group</a:t>
            </a:r>
            <a:r>
              <a:rPr lang="ko-KR" altLang="en-US" dirty="0">
                <a:solidFill>
                  <a:srgbClr val="1D314E"/>
                </a:solidFill>
              </a:rPr>
              <a:t>의 값을 복사해서 </a:t>
            </a:r>
            <a:r>
              <a:rPr lang="ko-KR" altLang="en-US" dirty="0">
                <a:solidFill>
                  <a:srgbClr val="FF0000"/>
                </a:solidFill>
              </a:rPr>
              <a:t>다시 수행한다</a:t>
            </a:r>
            <a:r>
              <a:rPr lang="en-US" altLang="ko-KR" dirty="0">
                <a:solidFill>
                  <a:srgbClr val="FF0000"/>
                </a:solidFill>
              </a:rPr>
              <a:t>.??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settingGroupNumber</a:t>
            </a:r>
            <a:r>
              <a:rPr lang="ko-KR" altLang="en-US" dirty="0">
                <a:solidFill>
                  <a:srgbClr val="1D314E"/>
                </a:solidFill>
              </a:rPr>
              <a:t>를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사용하여 </a:t>
            </a:r>
            <a:r>
              <a:rPr lang="en-US" altLang="ko-KR" dirty="0" err="1">
                <a:solidFill>
                  <a:srgbClr val="1D314E"/>
                </a:solidFill>
              </a:rPr>
              <a:t>selectEditSG</a:t>
            </a:r>
            <a:r>
              <a:rPr lang="ko-KR" altLang="en-US" dirty="0">
                <a:solidFill>
                  <a:srgbClr val="1D314E"/>
                </a:solidFill>
              </a:rPr>
              <a:t>를 수행한 </a:t>
            </a: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SGCB</a:t>
            </a:r>
            <a:r>
              <a:rPr lang="ko-KR" altLang="en-US" dirty="0">
                <a:solidFill>
                  <a:srgbClr val="1D314E"/>
                </a:solidFill>
              </a:rPr>
              <a:t>가 다른 </a:t>
            </a: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에 의해 이전에 예약되지 않은 경우에 예약된 </a:t>
            </a:r>
            <a:r>
              <a:rPr lang="en-US" altLang="ko-KR" dirty="0">
                <a:solidFill>
                  <a:srgbClr val="1D314E"/>
                </a:solidFill>
              </a:rPr>
              <a:t>SGCB</a:t>
            </a:r>
            <a:r>
              <a:rPr lang="ko-KR" altLang="en-US" dirty="0">
                <a:solidFill>
                  <a:srgbClr val="1D314E"/>
                </a:solidFill>
              </a:rPr>
              <a:t>를 가져온다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34" y="1384291"/>
            <a:ext cx="2484886" cy="193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3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SelectEditSG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43860" y="1321174"/>
            <a:ext cx="80556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The reservation of a SGCB remains granted until: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r>
              <a:rPr lang="en-US" altLang="ko-KR" dirty="0"/>
              <a:t>– the editing is completed and the client that has the SGCB reservation granted issues a</a:t>
            </a:r>
          </a:p>
          <a:p>
            <a:r>
              <a:rPr lang="en-US" altLang="ko-KR" dirty="0" err="1"/>
              <a:t>ConfirmEditSGValues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– the association with the client that has the SGCB reservation granted is lost,</a:t>
            </a:r>
          </a:p>
          <a:p>
            <a:r>
              <a:rPr lang="en-US" altLang="ko-KR" dirty="0"/>
              <a:t>– a timeout </a:t>
            </a:r>
            <a:r>
              <a:rPr lang="en-US" altLang="ko-KR" dirty="0" err="1"/>
              <a:t>occured</a:t>
            </a:r>
            <a:r>
              <a:rPr lang="en-US" altLang="ko-KR" dirty="0"/>
              <a:t> (no </a:t>
            </a:r>
            <a:r>
              <a:rPr lang="en-US" altLang="ko-KR" dirty="0" err="1"/>
              <a:t>ConfirmEditSGValues</a:t>
            </a:r>
            <a:r>
              <a:rPr lang="en-US" altLang="ko-KR" dirty="0"/>
              <a:t> service has been received within the</a:t>
            </a:r>
          </a:p>
          <a:p>
            <a:r>
              <a:rPr lang="en-US" altLang="ko-KR" dirty="0"/>
              <a:t>specific timeout attribute </a:t>
            </a:r>
            <a:r>
              <a:rPr lang="en-US" altLang="ko-KR" dirty="0" err="1"/>
              <a:t>ResvTms</a:t>
            </a:r>
            <a:r>
              <a:rPr lang="en-US" altLang="ko-KR" dirty="0"/>
              <a:t> after </a:t>
            </a:r>
            <a:r>
              <a:rPr lang="en-US" altLang="ko-KR" dirty="0" err="1"/>
              <a:t>SelectEditSG</a:t>
            </a:r>
            <a:r>
              <a:rPr lang="en-US" altLang="ko-KR" dirty="0"/>
              <a:t> service has been received from</a:t>
            </a:r>
          </a:p>
          <a:p>
            <a:r>
              <a:rPr lang="en-US" altLang="ko-KR" dirty="0"/>
              <a:t>the client that has the SGCB reservation granted),</a:t>
            </a:r>
          </a:p>
          <a:p>
            <a:r>
              <a:rPr lang="en-US" altLang="ko-KR" dirty="0"/>
              <a:t>– the edition is cancelled by the client that has the SGCB reservation granted with means</a:t>
            </a:r>
          </a:p>
          <a:p>
            <a:r>
              <a:rPr lang="en-US" altLang="ko-KR" dirty="0"/>
              <a:t>of the service </a:t>
            </a:r>
            <a:r>
              <a:rPr lang="en-US" altLang="ko-KR" dirty="0" err="1"/>
              <a:t>SelectEditSG</a:t>
            </a:r>
            <a:r>
              <a:rPr lang="en-US" altLang="ko-KR" dirty="0"/>
              <a:t> where </a:t>
            </a:r>
            <a:r>
              <a:rPr lang="en-US" altLang="ko-KR" dirty="0" err="1"/>
              <a:t>SettingGroupNumber</a:t>
            </a:r>
            <a:r>
              <a:rPr lang="en-US" altLang="ko-KR" dirty="0"/>
              <a:t> is 0 (zero).</a:t>
            </a:r>
            <a:endParaRPr lang="en-US" altLang="ko-KR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5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SelectEditSG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43860" y="2956789"/>
            <a:ext cx="8055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SGCBReference</a:t>
            </a:r>
            <a:r>
              <a:rPr lang="en-US" altLang="ko-KR" dirty="0">
                <a:solidFill>
                  <a:srgbClr val="1D314E"/>
                </a:solidFill>
              </a:rPr>
              <a:t> : SGCB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ObjectReference</a:t>
            </a:r>
            <a:r>
              <a:rPr lang="ko-KR" altLang="en-US" dirty="0">
                <a:solidFill>
                  <a:srgbClr val="1D314E"/>
                </a:solidFill>
              </a:rPr>
              <a:t>를 포함한다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1D314E"/>
                </a:solidFill>
              </a:rPr>
              <a:t>    </a:t>
            </a:r>
            <a:r>
              <a:rPr lang="en-US" altLang="ko-KR" dirty="0" err="1">
                <a:solidFill>
                  <a:srgbClr val="1D314E"/>
                </a:solidFill>
              </a:rPr>
              <a:t>LDName</a:t>
            </a:r>
            <a:r>
              <a:rPr lang="en-US" altLang="ko-KR" dirty="0">
                <a:solidFill>
                  <a:srgbClr val="1D314E"/>
                </a:solidFill>
              </a:rPr>
              <a:t>/LLN0.SGCB </a:t>
            </a:r>
          </a:p>
          <a:p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SettingGroupNumber</a:t>
            </a:r>
            <a:r>
              <a:rPr lang="en-US" altLang="ko-KR" dirty="0">
                <a:solidFill>
                  <a:srgbClr val="1D314E"/>
                </a:solidFill>
              </a:rPr>
              <a:t> : </a:t>
            </a:r>
            <a:r>
              <a:rPr lang="en-US" altLang="ko-KR" dirty="0" err="1">
                <a:solidFill>
                  <a:srgbClr val="1D314E"/>
                </a:solidFill>
              </a:rPr>
              <a:t>settingGroup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EditSG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수를 정의한다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SetEditSGValue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43860" y="3948466"/>
            <a:ext cx="8055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 err="1">
                <a:solidFill>
                  <a:srgbClr val="1D314E"/>
                </a:solidFill>
              </a:rPr>
              <a:t>SetEditSGValue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서비스를 사용하여 </a:t>
            </a:r>
            <a:r>
              <a:rPr lang="en-US" altLang="ko-KR" dirty="0">
                <a:solidFill>
                  <a:srgbClr val="1D314E"/>
                </a:solidFill>
              </a:rPr>
              <a:t>SGCB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EditSG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값으로 식별되는 </a:t>
            </a:r>
            <a:r>
              <a:rPr lang="en-US" altLang="ko-KR" dirty="0" err="1">
                <a:solidFill>
                  <a:srgbClr val="1D314E"/>
                </a:solidFill>
              </a:rPr>
              <a:t>SettingGroup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data object </a:t>
            </a:r>
            <a:r>
              <a:rPr lang="ko-KR" altLang="en-US" dirty="0">
                <a:solidFill>
                  <a:srgbClr val="1D314E"/>
                </a:solidFill>
              </a:rPr>
              <a:t>값을 표시하고 참조된 </a:t>
            </a:r>
            <a:r>
              <a:rPr lang="en-US" altLang="ko-KR" dirty="0">
                <a:solidFill>
                  <a:srgbClr val="1D314E"/>
                </a:solidFill>
              </a:rPr>
              <a:t>LLN0</a:t>
            </a:r>
            <a:r>
              <a:rPr lang="ko-KR" altLang="en-US" dirty="0">
                <a:solidFill>
                  <a:srgbClr val="1D314E"/>
                </a:solidFill>
              </a:rPr>
              <a:t>에 의해 요청된 </a:t>
            </a: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에 접근 가능하도록 </a:t>
            </a:r>
            <a:r>
              <a:rPr lang="ko-KR" altLang="en-US" dirty="0" err="1">
                <a:solidFill>
                  <a:srgbClr val="1D314E"/>
                </a:solidFill>
              </a:rPr>
              <a:t>뭐시기저기기</a:t>
            </a: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새로운 값을 설정하는 것은 오직 </a:t>
            </a: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가 수행된 </a:t>
            </a:r>
            <a:r>
              <a:rPr lang="en-US" altLang="ko-KR" dirty="0" err="1">
                <a:solidFill>
                  <a:srgbClr val="1D314E"/>
                </a:solidFill>
              </a:rPr>
              <a:t>ConfirmEditSGValues</a:t>
            </a:r>
            <a:r>
              <a:rPr lang="ko-KR" altLang="en-US" dirty="0">
                <a:solidFill>
                  <a:srgbClr val="1D314E"/>
                </a:solidFill>
              </a:rPr>
              <a:t>에 의해 값을 확인한 후에 </a:t>
            </a:r>
            <a:r>
              <a:rPr lang="en-US" altLang="ko-KR" dirty="0">
                <a:solidFill>
                  <a:srgbClr val="1D314E"/>
                </a:solidFill>
              </a:rPr>
              <a:t>effective</a:t>
            </a:r>
            <a:r>
              <a:rPr lang="ko-KR" altLang="en-US" dirty="0">
                <a:solidFill>
                  <a:srgbClr val="1D314E"/>
                </a:solidFill>
              </a:rPr>
              <a:t>하다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11" y="1384291"/>
            <a:ext cx="2659890" cy="210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2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SetEditSGValue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3487195"/>
            <a:ext cx="805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Request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Reference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>
                <a:solidFill>
                  <a:srgbClr val="1D314E"/>
                </a:solidFill>
              </a:rPr>
              <a:t>:</a:t>
            </a:r>
            <a:r>
              <a:rPr lang="ko-KR" altLang="en-US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data object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functional constrained data(FCD) </a:t>
            </a:r>
            <a:r>
              <a:rPr lang="ko-KR" altLang="en-US" dirty="0">
                <a:solidFill>
                  <a:srgbClr val="1D314E"/>
                </a:solidFill>
              </a:rPr>
              <a:t>또는 </a:t>
            </a:r>
            <a:r>
              <a:rPr lang="en-US" altLang="ko-KR" dirty="0">
                <a:solidFill>
                  <a:srgbClr val="1D314E"/>
                </a:solidFill>
              </a:rPr>
              <a:t>functional constrained data attributes(FCDA) </a:t>
            </a:r>
            <a:r>
              <a:rPr lang="ko-KR" altLang="en-US" dirty="0">
                <a:solidFill>
                  <a:srgbClr val="1D314E"/>
                </a:solidFill>
              </a:rPr>
              <a:t>를 정의한다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Reference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FCD </a:t>
            </a:r>
            <a:r>
              <a:rPr lang="ko-KR" altLang="en-US" dirty="0">
                <a:solidFill>
                  <a:srgbClr val="1D314E"/>
                </a:solidFill>
              </a:rPr>
              <a:t>또는 </a:t>
            </a:r>
            <a:r>
              <a:rPr lang="en-US" altLang="ko-KR" dirty="0">
                <a:solidFill>
                  <a:srgbClr val="1D314E"/>
                </a:solidFill>
              </a:rPr>
              <a:t>FCDA</a:t>
            </a:r>
            <a:r>
              <a:rPr lang="ko-KR" altLang="en-US" dirty="0">
                <a:solidFill>
                  <a:srgbClr val="1D314E"/>
                </a:solidFill>
              </a:rPr>
              <a:t>가 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FCD</a:t>
            </a:r>
            <a:r>
              <a:rPr lang="ko-KR" altLang="en-US" dirty="0">
                <a:solidFill>
                  <a:srgbClr val="1D314E"/>
                </a:solidFill>
              </a:rPr>
              <a:t>또는 </a:t>
            </a:r>
            <a:r>
              <a:rPr lang="en-US" altLang="ko-KR" dirty="0">
                <a:solidFill>
                  <a:srgbClr val="1D314E"/>
                </a:solidFill>
              </a:rPr>
              <a:t>FCDA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FunctionalConstraint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값은 </a:t>
            </a:r>
            <a:r>
              <a:rPr lang="en-US" altLang="ko-KR" dirty="0">
                <a:solidFill>
                  <a:srgbClr val="1D314E"/>
                </a:solidFill>
              </a:rPr>
              <a:t>SE</a:t>
            </a:r>
            <a:r>
              <a:rPr lang="ko-KR" altLang="en-US" dirty="0">
                <a:solidFill>
                  <a:srgbClr val="1D314E"/>
                </a:solidFill>
              </a:rPr>
              <a:t>가 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Da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11" y="1384291"/>
            <a:ext cx="2659890" cy="210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10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 REPORT-CONTROL-BLOCK and LOG-CONTROL-BLOCK class model (17.1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Reporting</a:t>
            </a:r>
            <a:r>
              <a:rPr lang="ko-KR" altLang="en-US" dirty="0"/>
              <a:t>과 </a:t>
            </a:r>
            <a:r>
              <a:rPr lang="en-US" altLang="ko-KR" dirty="0"/>
              <a:t>logging</a:t>
            </a:r>
            <a:r>
              <a:rPr lang="ko-KR" altLang="en-US" dirty="0"/>
              <a:t>은 정보 변화에 따라 많은 요청들을 만난다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transfer model</a:t>
            </a:r>
            <a:r>
              <a:rPr lang="ko-KR" altLang="en-US" dirty="0"/>
              <a:t>은 이 절에서 </a:t>
            </a:r>
            <a:r>
              <a:rPr lang="en-US" altLang="ko-KR" dirty="0"/>
              <a:t>logical node</a:t>
            </a:r>
            <a:r>
              <a:rPr lang="ko-KR" altLang="en-US" dirty="0"/>
              <a:t>부터 </a:t>
            </a:r>
            <a:r>
              <a:rPr lang="en-US" altLang="ko-KR" dirty="0"/>
              <a:t>client</a:t>
            </a:r>
            <a:r>
              <a:rPr lang="ko-KR" altLang="en-US" dirty="0"/>
              <a:t> 까지 잘 정의된 </a:t>
            </a:r>
            <a:r>
              <a:rPr lang="en-US" altLang="ko-KR" dirty="0"/>
              <a:t>conditions</a:t>
            </a:r>
            <a:r>
              <a:rPr lang="ko-KR" altLang="en-US" dirty="0"/>
              <a:t>에 의해 야기된 </a:t>
            </a:r>
            <a:r>
              <a:rPr lang="en-US" altLang="ko-KR" dirty="0"/>
              <a:t>data value </a:t>
            </a:r>
            <a:r>
              <a:rPr lang="ko-KR" altLang="en-US" dirty="0"/>
              <a:t>교환에</a:t>
            </a:r>
            <a:r>
              <a:rPr lang="en-US" altLang="ko-KR" dirty="0"/>
              <a:t> </a:t>
            </a:r>
            <a:r>
              <a:rPr lang="ko-KR" altLang="en-US" dirty="0"/>
              <a:t>대한 메커니즘을 제공한다</a:t>
            </a:r>
            <a:r>
              <a:rPr lang="en-US" altLang="ko-KR" dirty="0"/>
              <a:t>. </a:t>
            </a:r>
            <a:r>
              <a:rPr lang="ko-KR" altLang="en-US" dirty="0"/>
              <a:t>또는 나중에 쿼리로</a:t>
            </a:r>
            <a:r>
              <a:rPr lang="en-US" altLang="ko-KR" dirty="0"/>
              <a:t> </a:t>
            </a:r>
            <a:r>
              <a:rPr lang="ko-KR" altLang="en-US" dirty="0"/>
              <a:t>요청하는 것을 위한 </a:t>
            </a: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/>
              <a:t>log</a:t>
            </a:r>
            <a:r>
              <a:rPr lang="ko-KR" altLang="en-US" dirty="0"/>
              <a:t>에 저장된 데이터</a:t>
            </a:r>
            <a:r>
              <a:rPr lang="en-US" altLang="ko-KR" dirty="0"/>
              <a:t>……..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Reporting</a:t>
            </a:r>
            <a:r>
              <a:rPr lang="ko-KR" altLang="en-US" dirty="0"/>
              <a:t>은 즉각적인 </a:t>
            </a:r>
            <a:r>
              <a:rPr lang="en-US" altLang="ko-KR" dirty="0"/>
              <a:t>event</a:t>
            </a:r>
            <a:r>
              <a:rPr lang="ko-KR" altLang="en-US" dirty="0"/>
              <a:t>의 전송을 제공하고 제약에 의해 </a:t>
            </a:r>
            <a:r>
              <a:rPr lang="en-US" altLang="ko-KR" dirty="0"/>
              <a:t>control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7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 REPORT-CONTROL-BLOCK and LOG-CONTROL-BLOCK class model (17.1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8031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Reporting</a:t>
            </a:r>
            <a:r>
              <a:rPr lang="ko-KR" altLang="en-US" dirty="0"/>
              <a:t>과 </a:t>
            </a:r>
            <a:r>
              <a:rPr lang="en-US" altLang="ko-KR" dirty="0"/>
              <a:t>logging </a:t>
            </a:r>
            <a:r>
              <a:rPr lang="ko-KR" altLang="en-US" dirty="0"/>
              <a:t>의 주요 특징은 다음과 같다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시간에 맞게 클라이언트에게 정보를 제공</a:t>
            </a:r>
            <a:r>
              <a:rPr lang="en-US" altLang="ko-KR" dirty="0"/>
              <a:t>timely reports serve as an indication to clients (optionally keeping sequence-of-events to the client),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최근 검색에 대한 </a:t>
            </a:r>
            <a:r>
              <a:rPr lang="en-US" altLang="ko-KR" dirty="0"/>
              <a:t>event logging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Network bandwidth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impact</a:t>
            </a:r>
            <a:r>
              <a:rPr lang="ko-KR" altLang="en-US" dirty="0">
                <a:solidFill>
                  <a:srgbClr val="FF0000"/>
                </a:solidFill>
              </a:rPr>
              <a:t>를 최소화한다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오직 </a:t>
            </a:r>
            <a:r>
              <a:rPr lang="ko-KR" altLang="en-US" dirty="0" err="1"/>
              <a:t>요청할때</a:t>
            </a:r>
            <a:r>
              <a:rPr lang="ko-KR" altLang="en-US" dirty="0"/>
              <a:t> </a:t>
            </a:r>
            <a:r>
              <a:rPr lang="en-US" altLang="ko-KR" dirty="0"/>
              <a:t>reports</a:t>
            </a:r>
            <a:r>
              <a:rPr lang="ko-KR" altLang="en-US" dirty="0"/>
              <a:t>를 </a:t>
            </a:r>
            <a:r>
              <a:rPr lang="en-US" altLang="ko-KR" dirty="0"/>
              <a:t>sending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낮은 빈도의 </a:t>
            </a:r>
            <a:r>
              <a:rPr lang="en-US" altLang="ko-KR" dirty="0" err="1">
                <a:solidFill>
                  <a:srgbClr val="FF0000"/>
                </a:solidFill>
              </a:rPr>
              <a:t>intergrity</a:t>
            </a:r>
            <a:r>
              <a:rPr lang="en-US" altLang="ko-KR" dirty="0">
                <a:solidFill>
                  <a:srgbClr val="FF0000"/>
                </a:solidFill>
              </a:rPr>
              <a:t> scan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client – initiated general interrogation</a:t>
            </a:r>
          </a:p>
        </p:txBody>
      </p:sp>
    </p:spTree>
    <p:extLst>
      <p:ext uri="{BB962C8B-B14F-4D97-AF65-F5344CB8AC3E}">
        <p14:creationId xmlns:p14="http://schemas.microsoft.com/office/powerpoint/2010/main" val="38243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 REPORT-CONTROL-BLOCK and LOG-CONTROL-BLOCK class model (17.1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2" y="1560288"/>
            <a:ext cx="832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Reporting</a:t>
            </a:r>
            <a:r>
              <a:rPr lang="ko-KR" altLang="en-US" dirty="0"/>
              <a:t>은 </a:t>
            </a:r>
            <a:r>
              <a:rPr lang="en-US" altLang="ko-KR" dirty="0"/>
              <a:t>data </a:t>
            </a:r>
            <a:r>
              <a:rPr lang="en-US" altLang="ko-KR" dirty="0" err="1"/>
              <a:t>objct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packed values</a:t>
            </a:r>
            <a:r>
              <a:rPr lang="ko-KR" altLang="en-US" dirty="0"/>
              <a:t>를 </a:t>
            </a:r>
            <a:r>
              <a:rPr lang="en-US" altLang="ko-KR" dirty="0"/>
              <a:t>report</a:t>
            </a:r>
            <a:r>
              <a:rPr lang="ko-KR" altLang="en-US" dirty="0"/>
              <a:t>하는 메커니즘을 제공한다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Logging model</a:t>
            </a:r>
            <a:r>
              <a:rPr lang="ko-KR" altLang="en-US" dirty="0"/>
              <a:t>은 이벤트가 발생하면 그걸 연속적으로 저장하는 메커니즘을 제공한다</a:t>
            </a:r>
            <a:r>
              <a:rPr lang="en-US" altLang="ko-KR" dirty="0"/>
              <a:t>.  Client</a:t>
            </a:r>
            <a:r>
              <a:rPr lang="ko-KR" altLang="en-US" dirty="0"/>
              <a:t>는 </a:t>
            </a:r>
            <a:r>
              <a:rPr lang="ko-KR" altLang="en-US" dirty="0" err="1"/>
              <a:t>아무때나</a:t>
            </a:r>
            <a:r>
              <a:rPr lang="ko-KR" altLang="en-US" dirty="0"/>
              <a:t> 요청해서 받을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Reporting</a:t>
            </a:r>
            <a:r>
              <a:rPr lang="ko-KR" altLang="en-US" dirty="0"/>
              <a:t>과 </a:t>
            </a:r>
            <a:r>
              <a:rPr lang="en-US" altLang="ko-KR" dirty="0"/>
              <a:t>logging</a:t>
            </a:r>
            <a:r>
              <a:rPr lang="ko-KR" altLang="en-US" dirty="0"/>
              <a:t>은 다음과 같은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retrieval</a:t>
            </a:r>
            <a:r>
              <a:rPr lang="ko-KR" altLang="en-US" dirty="0"/>
              <a:t> </a:t>
            </a:r>
            <a:r>
              <a:rPr lang="en-US" altLang="ko-KR" dirty="0" err="1"/>
              <a:t>schem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state notification </a:t>
            </a:r>
            <a:r>
              <a:rPr lang="ko-KR" altLang="en-US" dirty="0"/>
              <a:t>의 변화 </a:t>
            </a:r>
            <a:r>
              <a:rPr lang="en-US" altLang="ko-KR" dirty="0"/>
              <a:t>: immediate reports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Sequence of events : </a:t>
            </a:r>
            <a:r>
              <a:rPr lang="ko-KR" altLang="en-US" dirty="0"/>
              <a:t>연속적인 </a:t>
            </a:r>
            <a:r>
              <a:rPr lang="en-US" altLang="ko-KR" dirty="0"/>
              <a:t>event</a:t>
            </a:r>
            <a:r>
              <a:rPr lang="ko-KR" altLang="en-US" dirty="0"/>
              <a:t>들에 대한 </a:t>
            </a:r>
            <a:r>
              <a:rPr lang="en-US" altLang="ko-KR" dirty="0"/>
              <a:t>log entry </a:t>
            </a:r>
            <a:r>
              <a:rPr lang="ko-KR" altLang="en-US" dirty="0"/>
              <a:t>시퀀스 요청하거나 저장 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sequence</a:t>
            </a:r>
            <a:r>
              <a:rPr lang="ko-KR" altLang="en-US" dirty="0"/>
              <a:t>에서 </a:t>
            </a:r>
            <a:r>
              <a:rPr lang="en-US" altLang="ko-KR" dirty="0"/>
              <a:t>reports</a:t>
            </a:r>
            <a:r>
              <a:rPr lang="ko-KR" altLang="en-US" dirty="0"/>
              <a:t>을 </a:t>
            </a:r>
            <a:r>
              <a:rPr lang="ko-KR" altLang="en-US" dirty="0" err="1"/>
              <a:t>유지하는것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언제나 </a:t>
            </a:r>
            <a:r>
              <a:rPr lang="en-US" altLang="ko-KR" dirty="0"/>
              <a:t>data object</a:t>
            </a:r>
            <a:r>
              <a:rPr lang="ko-KR" altLang="en-US" dirty="0"/>
              <a:t>를 선택해서 가져올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50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 REPORT-CONTROL-BLOCK and LOG-CONTROL-BLOCK class model (17.1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40F58-D7CC-4BBD-AF0D-F9E76868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98" y="1708237"/>
            <a:ext cx="6087747" cy="4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 SETTING-GROUP-CONTROL-BLOCK class model</a:t>
            </a:r>
          </a:p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( 16.1 General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1235996"/>
            <a:ext cx="86159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Setting-group-control-block (SGCB)</a:t>
            </a:r>
            <a:r>
              <a:rPr lang="ko-KR" altLang="en-US" dirty="0"/>
              <a:t>는 여러 개의 값을 가지는 </a:t>
            </a:r>
            <a:r>
              <a:rPr lang="ko-KR" altLang="en-US" dirty="0" err="1"/>
              <a:t>인스턴스를</a:t>
            </a:r>
            <a:r>
              <a:rPr lang="ko-KR" altLang="en-US" dirty="0"/>
              <a:t> 허용한다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SGCB</a:t>
            </a:r>
            <a:r>
              <a:rPr lang="ko-KR" altLang="en-US" dirty="0"/>
              <a:t>는 하나</a:t>
            </a:r>
            <a:r>
              <a:rPr lang="en-US" altLang="ko-KR" dirty="0"/>
              <a:t> </a:t>
            </a:r>
            <a:r>
              <a:rPr lang="ko-KR" altLang="en-US" dirty="0"/>
              <a:t>또는 여러 개의 </a:t>
            </a:r>
            <a:r>
              <a:rPr lang="en-US" altLang="ko-KR" dirty="0"/>
              <a:t>data object</a:t>
            </a:r>
            <a:r>
              <a:rPr lang="ko-KR" altLang="en-US" dirty="0"/>
              <a:t>들의 여러 개의 값을 바꾸기 위한 메커니즘을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값들이 </a:t>
            </a:r>
            <a:r>
              <a:rPr lang="en-US" altLang="ko-KR" dirty="0"/>
              <a:t>setting group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Setting group</a:t>
            </a:r>
            <a:r>
              <a:rPr lang="ko-KR" altLang="en-US" dirty="0"/>
              <a:t>은 </a:t>
            </a:r>
            <a:r>
              <a:rPr lang="en-US" altLang="ko-KR" dirty="0"/>
              <a:t>logical node</a:t>
            </a:r>
            <a:r>
              <a:rPr lang="ko-KR" altLang="en-US" dirty="0"/>
              <a:t>에 있어야 되므로 </a:t>
            </a:r>
            <a:r>
              <a:rPr lang="en-US" altLang="ko-KR" dirty="0"/>
              <a:t>SGCB</a:t>
            </a:r>
            <a:r>
              <a:rPr lang="ko-KR" altLang="en-US" dirty="0"/>
              <a:t>가 있는 경우  </a:t>
            </a:r>
            <a:r>
              <a:rPr lang="en-US" altLang="ko-KR" dirty="0"/>
              <a:t>LLN0</a:t>
            </a:r>
            <a:r>
              <a:rPr lang="ko-KR" altLang="en-US" dirty="0"/>
              <a:t>에 있어야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LLN0</a:t>
            </a:r>
            <a:r>
              <a:rPr lang="ko-KR" altLang="en-US" dirty="0"/>
              <a:t>는 하나의 </a:t>
            </a:r>
            <a:r>
              <a:rPr lang="en-US" altLang="ko-KR" dirty="0"/>
              <a:t>SGCB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Setting data</a:t>
            </a:r>
            <a:r>
              <a:rPr lang="ko-KR" altLang="en-US" dirty="0"/>
              <a:t>는 </a:t>
            </a:r>
            <a:r>
              <a:rPr lang="en-US" altLang="ko-KR" dirty="0"/>
              <a:t>IEC 61850-7-4</a:t>
            </a:r>
            <a:r>
              <a:rPr lang="ko-KR" altLang="en-US" dirty="0"/>
              <a:t>에 정의된다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SGCB</a:t>
            </a:r>
            <a:r>
              <a:rPr lang="ko-KR" altLang="en-US" dirty="0"/>
              <a:t>모델은 </a:t>
            </a:r>
            <a:r>
              <a:rPr lang="en-US" altLang="ko-KR" dirty="0"/>
              <a:t>data object</a:t>
            </a:r>
            <a:r>
              <a:rPr lang="ko-KR" altLang="en-US" dirty="0"/>
              <a:t>의 여러 값들을 다루는 서비스들을 제공한다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object</a:t>
            </a:r>
            <a:r>
              <a:rPr lang="ko-KR" altLang="en-US" dirty="0"/>
              <a:t>에서 사용되는 </a:t>
            </a:r>
            <a:r>
              <a:rPr lang="en-US" altLang="ko-KR" dirty="0" err="1"/>
              <a:t>SettingGroup</a:t>
            </a:r>
            <a:r>
              <a:rPr lang="en-US" altLang="ko-KR" dirty="0"/>
              <a:t> </a:t>
            </a:r>
            <a:r>
              <a:rPr lang="ko-KR" altLang="en-US" dirty="0"/>
              <a:t>값들은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active</a:t>
            </a:r>
            <a:r>
              <a:rPr lang="ko-KR" altLang="en-US" dirty="0"/>
              <a:t>여야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SettingGroup</a:t>
            </a:r>
            <a:r>
              <a:rPr lang="ko-KR" altLang="en-US" dirty="0"/>
              <a:t>은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edit </a:t>
            </a:r>
            <a:r>
              <a:rPr lang="ko-KR" altLang="en-US" dirty="0"/>
              <a:t>상태일 때 수정할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4716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17 REPORT-CONTROL-BLOCK and LOG-CONTROL-BLOCK class model (17.1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10673" y="1124089"/>
            <a:ext cx="832199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/>
              <a:t>Reporting</a:t>
            </a:r>
            <a:r>
              <a:rPr lang="ko-KR" altLang="en-US" sz="1500" dirty="0"/>
              <a:t> </a:t>
            </a:r>
            <a:r>
              <a:rPr lang="en-US" altLang="ko-KR" sz="1500" dirty="0"/>
              <a:t>model</a:t>
            </a:r>
            <a:r>
              <a:rPr lang="ko-KR" altLang="en-US" sz="1500" dirty="0"/>
              <a:t>은 세개의 </a:t>
            </a:r>
            <a:r>
              <a:rPr lang="en-US" altLang="ko-KR" sz="1500" dirty="0"/>
              <a:t>building</a:t>
            </a:r>
            <a:r>
              <a:rPr lang="ko-KR" altLang="en-US" sz="1500" dirty="0"/>
              <a:t> </a:t>
            </a:r>
            <a:r>
              <a:rPr lang="en-US" altLang="ko-KR" sz="1500" dirty="0"/>
              <a:t>block</a:t>
            </a:r>
            <a:r>
              <a:rPr lang="ko-KR" altLang="en-US" sz="1500" dirty="0"/>
              <a:t>들을 가지고 </a:t>
            </a:r>
            <a:r>
              <a:rPr lang="en-US" altLang="ko-KR" sz="1500" dirty="0"/>
              <a:t>logging model</a:t>
            </a:r>
            <a:r>
              <a:rPr lang="ko-KR" altLang="en-US" sz="1500" dirty="0"/>
              <a:t>은 </a:t>
            </a:r>
            <a:r>
              <a:rPr lang="ko-KR" altLang="en-US" sz="1500" dirty="0" err="1"/>
              <a:t>네개의</a:t>
            </a:r>
            <a:r>
              <a:rPr lang="ko-KR" altLang="en-US" sz="1500" dirty="0"/>
              <a:t> </a:t>
            </a:r>
            <a:r>
              <a:rPr lang="en-US" altLang="ko-KR" sz="1500" dirty="0"/>
              <a:t>building block </a:t>
            </a:r>
            <a:r>
              <a:rPr lang="ko-KR" altLang="en-US" sz="1500" dirty="0"/>
              <a:t>들을 가진다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Data set</a:t>
            </a:r>
            <a:r>
              <a:rPr lang="ko-KR" altLang="en-US" sz="1500" dirty="0"/>
              <a:t>은 </a:t>
            </a:r>
            <a:r>
              <a:rPr lang="en-US" altLang="ko-KR" sz="1500" dirty="0"/>
              <a:t>data object</a:t>
            </a:r>
            <a:r>
              <a:rPr lang="ko-KR" altLang="en-US" sz="1500" dirty="0"/>
              <a:t>의 값을 나타내고 그 값들은 </a:t>
            </a:r>
            <a:r>
              <a:rPr lang="en-US" altLang="ko-KR" sz="1500" dirty="0"/>
              <a:t>event monito</a:t>
            </a:r>
            <a:r>
              <a:rPr lang="ko-KR" altLang="en-US" sz="1500" dirty="0"/>
              <a:t>들에 의해 </a:t>
            </a:r>
            <a:r>
              <a:rPr lang="en-US" altLang="ko-KR" sz="1500" dirty="0"/>
              <a:t>monitor </a:t>
            </a:r>
            <a:r>
              <a:rPr lang="ko-KR" altLang="en-US" sz="1500" dirty="0"/>
              <a:t>된다</a:t>
            </a:r>
            <a:r>
              <a:rPr lang="en-US" altLang="ko-KR" sz="1500" dirty="0"/>
              <a:t>. Event monitor</a:t>
            </a:r>
            <a:r>
              <a:rPr lang="ko-KR" altLang="en-US" sz="1500" dirty="0"/>
              <a:t>는 실제 값의 상태와 </a:t>
            </a:r>
            <a:r>
              <a:rPr lang="en-US" altLang="ko-KR" sz="1500" dirty="0"/>
              <a:t>control class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 d</a:t>
            </a:r>
            <a:r>
              <a:rPr lang="ko-KR" altLang="en-US" sz="1500" dirty="0"/>
              <a:t>에 기반하여 언제 적절한 </a:t>
            </a:r>
            <a:r>
              <a:rPr lang="en-US" altLang="ko-KR" sz="1500" dirty="0"/>
              <a:t>handler</a:t>
            </a:r>
            <a:r>
              <a:rPr lang="ko-KR" altLang="en-US" sz="1500" dirty="0"/>
              <a:t>에 </a:t>
            </a:r>
            <a:r>
              <a:rPr lang="en-US" altLang="ko-KR" sz="1500" dirty="0"/>
              <a:t>notification </a:t>
            </a:r>
            <a:r>
              <a:rPr lang="ko-KR" altLang="en-US" sz="1500" dirty="0"/>
              <a:t>을 보낼지를 결정한다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이 때의 </a:t>
            </a:r>
            <a:r>
              <a:rPr lang="en-US" altLang="ko-KR" sz="1500" dirty="0"/>
              <a:t>notification </a:t>
            </a:r>
            <a:r>
              <a:rPr lang="ko-KR" altLang="en-US" sz="1500" dirty="0"/>
              <a:t>은 </a:t>
            </a:r>
            <a:r>
              <a:rPr lang="en-US" altLang="ko-KR" sz="1500" dirty="0"/>
              <a:t>data object values </a:t>
            </a:r>
            <a:r>
              <a:rPr lang="ko-KR" altLang="en-US" sz="1500" dirty="0"/>
              <a:t>와 </a:t>
            </a:r>
            <a:r>
              <a:rPr lang="en-US" altLang="ko-KR" sz="1500" dirty="0"/>
              <a:t>data inclusion 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대한 이유를 포함한다</a:t>
            </a:r>
            <a:r>
              <a:rPr lang="en-US" altLang="ko-KR" sz="15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Report</a:t>
            </a:r>
            <a:r>
              <a:rPr lang="ko-KR" altLang="en-US" sz="1500" dirty="0"/>
              <a:t> </a:t>
            </a:r>
            <a:r>
              <a:rPr lang="en-US" altLang="ko-KR" sz="1500" dirty="0"/>
              <a:t>handler</a:t>
            </a:r>
            <a:r>
              <a:rPr lang="ko-KR" altLang="en-US" sz="1500" dirty="0"/>
              <a:t> 는 </a:t>
            </a:r>
            <a:r>
              <a:rPr lang="en-US" altLang="ko-KR" sz="1500" dirty="0"/>
              <a:t>notification set</a:t>
            </a:r>
            <a:r>
              <a:rPr lang="ko-KR" altLang="en-US" sz="1500" dirty="0"/>
              <a:t> 안에 포함된 값들에 </a:t>
            </a:r>
            <a:r>
              <a:rPr lang="en-US" altLang="ko-KR" sz="1500" dirty="0" err="1"/>
              <a:t>EntryID</a:t>
            </a:r>
            <a:r>
              <a:rPr lang="ko-KR" altLang="en-US" sz="1500" dirty="0"/>
              <a:t> 와 </a:t>
            </a:r>
            <a:r>
              <a:rPr lang="en-US" altLang="ko-KR" sz="1500" dirty="0" err="1"/>
              <a:t>TimeOfEntry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할당한다</a:t>
            </a:r>
            <a:r>
              <a:rPr lang="en-US" altLang="ko-KR" sz="15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Single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EntryID</a:t>
            </a:r>
            <a:r>
              <a:rPr lang="ko-KR" altLang="en-US" sz="1500" dirty="0"/>
              <a:t>가 포함된 </a:t>
            </a:r>
            <a:r>
              <a:rPr lang="en-US" altLang="ko-KR" sz="1500" dirty="0"/>
              <a:t>notification </a:t>
            </a:r>
            <a:r>
              <a:rPr lang="ko-KR" altLang="en-US" sz="1500" dirty="0"/>
              <a:t>의 수는 </a:t>
            </a:r>
            <a:r>
              <a:rPr lang="en-US" altLang="ko-KR" sz="1500" dirty="0"/>
              <a:t>RCB controller</a:t>
            </a:r>
            <a:r>
              <a:rPr lang="ko-KR" altLang="en-US" sz="1500" dirty="0"/>
              <a:t> 에 의해 결정된다</a:t>
            </a:r>
            <a:r>
              <a:rPr lang="en-US" altLang="ko-KR" sz="1500" dirty="0"/>
              <a:t>.  ( ex ) </a:t>
            </a:r>
            <a:r>
              <a:rPr lang="en-US" altLang="ko-KR" sz="1500" dirty="0" err="1"/>
              <a:t>BufTm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EntryID</a:t>
            </a:r>
            <a:r>
              <a:rPr lang="ko-KR" altLang="en-US" sz="1500" dirty="0"/>
              <a:t> 의 값은 </a:t>
            </a:r>
            <a:r>
              <a:rPr lang="en-US" altLang="ko-KR" sz="1500" dirty="0"/>
              <a:t>local issue</a:t>
            </a:r>
            <a:r>
              <a:rPr lang="ko-KR" altLang="en-US" sz="1500" dirty="0"/>
              <a:t>이다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그러나 </a:t>
            </a:r>
            <a:r>
              <a:rPr lang="en-US" altLang="ko-KR" sz="1500" dirty="0"/>
              <a:t>unique arbitrary OCTET STRING </a:t>
            </a:r>
            <a:r>
              <a:rPr lang="ko-KR" altLang="en-US" sz="1500" dirty="0"/>
              <a:t>으로 설정된다</a:t>
            </a:r>
            <a:r>
              <a:rPr lang="en-US" altLang="ko-KR" sz="15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 err="1"/>
              <a:t>TimeOfEntry</a:t>
            </a:r>
            <a:r>
              <a:rPr lang="ko-KR" altLang="en-US" sz="1500" dirty="0"/>
              <a:t>의 값은 </a:t>
            </a:r>
            <a:r>
              <a:rPr lang="en-US" altLang="ko-KR" sz="1500" dirty="0" err="1"/>
              <a:t>EntryID</a:t>
            </a:r>
            <a:r>
              <a:rPr lang="ko-KR" altLang="en-US" sz="1500" dirty="0"/>
              <a:t>로 부터 사용된 첫번째 </a:t>
            </a:r>
            <a:r>
              <a:rPr lang="en-US" altLang="ko-KR" sz="1500" dirty="0"/>
              <a:t>notification </a:t>
            </a:r>
            <a:r>
              <a:rPr lang="ko-KR" altLang="en-US" sz="1500" dirty="0"/>
              <a:t>을 받은 </a:t>
            </a:r>
            <a:r>
              <a:rPr lang="en-US" altLang="ko-KR" sz="1500" dirty="0"/>
              <a:t>report handle</a:t>
            </a:r>
            <a:r>
              <a:rPr lang="ko-KR" altLang="en-US" sz="1500" dirty="0"/>
              <a:t>에서의 시간을 나타낸다</a:t>
            </a:r>
            <a:r>
              <a:rPr lang="en-US" altLang="ko-KR" sz="1500" dirty="0"/>
              <a:t>. Timestamp </a:t>
            </a:r>
            <a:r>
              <a:rPr lang="ko-KR" altLang="en-US" sz="1500" dirty="0"/>
              <a:t>같은 역할을 한다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Report</a:t>
            </a:r>
            <a:r>
              <a:rPr lang="ko-KR" altLang="en-US" sz="1500" dirty="0"/>
              <a:t> </a:t>
            </a:r>
            <a:r>
              <a:rPr lang="en-US" altLang="ko-KR" sz="1500" dirty="0"/>
              <a:t>handler</a:t>
            </a:r>
            <a:r>
              <a:rPr lang="ko-KR" altLang="en-US" sz="1500" dirty="0"/>
              <a:t> 는 언제 어떻게 </a:t>
            </a:r>
            <a:r>
              <a:rPr lang="en-US" altLang="ko-KR" sz="1500" dirty="0"/>
              <a:t>subscribed client </a:t>
            </a:r>
            <a:r>
              <a:rPr lang="ko-KR" altLang="en-US" sz="1500" dirty="0"/>
              <a:t>에게 </a:t>
            </a:r>
            <a:r>
              <a:rPr lang="en-US" altLang="ko-KR" sz="1500" dirty="0"/>
              <a:t>report </a:t>
            </a:r>
            <a:r>
              <a:rPr lang="ko-KR" altLang="en-US" sz="1500" dirty="0"/>
              <a:t>를 보낼지를 결정하고 </a:t>
            </a:r>
            <a:r>
              <a:rPr lang="en-US" altLang="ko-KR" sz="1500" dirty="0"/>
              <a:t>Log handler </a:t>
            </a:r>
            <a:r>
              <a:rPr lang="ko-KR" altLang="en-US" sz="1500" dirty="0"/>
              <a:t>는 </a:t>
            </a:r>
            <a:r>
              <a:rPr lang="en-US" altLang="ko-KR" sz="1500" dirty="0"/>
              <a:t>log </a:t>
            </a:r>
            <a:r>
              <a:rPr lang="ko-KR" altLang="en-US" sz="1500" dirty="0"/>
              <a:t>에서 </a:t>
            </a:r>
            <a:r>
              <a:rPr lang="en-US" altLang="ko-KR" sz="1500" dirty="0"/>
              <a:t>log entry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Client</a:t>
            </a:r>
            <a:r>
              <a:rPr lang="ko-KR" altLang="en-US" sz="1500" dirty="0"/>
              <a:t>는 </a:t>
            </a:r>
            <a:r>
              <a:rPr lang="en-US" altLang="ko-KR" sz="1500" dirty="0"/>
              <a:t>data object </a:t>
            </a:r>
            <a:r>
              <a:rPr lang="ko-KR" altLang="en-US" sz="1500" dirty="0"/>
              <a:t>의</a:t>
            </a:r>
            <a:r>
              <a:rPr lang="en-US" altLang="ko-KR" sz="1500" dirty="0"/>
              <a:t> application </a:t>
            </a:r>
            <a:r>
              <a:rPr lang="ko-KR" altLang="en-US" sz="1500" dirty="0"/>
              <a:t>의 특정 </a:t>
            </a:r>
            <a:r>
              <a:rPr lang="en-US" altLang="ko-KR" sz="1500" dirty="0"/>
              <a:t>set</a:t>
            </a:r>
            <a:r>
              <a:rPr lang="ko-KR" altLang="en-US" sz="1500" dirty="0"/>
              <a:t>의 모든 값을 받기 위해 언제나 </a:t>
            </a:r>
            <a:r>
              <a:rPr lang="en-US" altLang="ko-KR" sz="1500" dirty="0"/>
              <a:t>general interrogation </a:t>
            </a:r>
            <a:r>
              <a:rPr lang="ko-KR" altLang="en-US" sz="1500" dirty="0"/>
              <a:t>을 초기화 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이 메커니즘을 사용하면서 </a:t>
            </a:r>
            <a:r>
              <a:rPr lang="en-US" altLang="ko-KR" sz="1500" dirty="0" err="1"/>
              <a:t>clien</a:t>
            </a:r>
            <a:r>
              <a:rPr lang="ko-KR" altLang="en-US" sz="1500" dirty="0"/>
              <a:t>들은 </a:t>
            </a:r>
            <a:r>
              <a:rPr lang="en-US" altLang="ko-KR" sz="1500" dirty="0"/>
              <a:t>logical node </a:t>
            </a:r>
            <a:r>
              <a:rPr lang="ko-KR" altLang="en-US" sz="1500" dirty="0"/>
              <a:t>의 현재의 상태와 그들의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를 동기화 할 수 있다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 err="1"/>
              <a:t>QueryLog</a:t>
            </a:r>
            <a:r>
              <a:rPr lang="en-US" altLang="ko-KR" sz="1500" dirty="0"/>
              <a:t> service</a:t>
            </a:r>
            <a:r>
              <a:rPr lang="ko-KR" altLang="en-US" sz="1500" dirty="0"/>
              <a:t> 는 선택한 </a:t>
            </a:r>
            <a:r>
              <a:rPr lang="en-US" altLang="ko-KR" sz="1500" dirty="0"/>
              <a:t>log entry </a:t>
            </a:r>
            <a:r>
              <a:rPr lang="ko-KR" altLang="en-US" sz="1500" dirty="0"/>
              <a:t>의 </a:t>
            </a:r>
            <a:r>
              <a:rPr lang="en-US" altLang="ko-KR" sz="1500" dirty="0"/>
              <a:t>set </a:t>
            </a:r>
            <a:r>
              <a:rPr lang="ko-KR" altLang="en-US" sz="1500" dirty="0"/>
              <a:t>의 검색을 제공한다</a:t>
            </a:r>
            <a:r>
              <a:rPr lang="en-US" altLang="ko-KR" sz="1500" dirty="0"/>
              <a:t>. </a:t>
            </a:r>
            <a:r>
              <a:rPr lang="ko-KR" altLang="en-US" sz="1500" dirty="0"/>
              <a:t>선택 기준은 </a:t>
            </a:r>
            <a:r>
              <a:rPr lang="en-US" altLang="ko-KR" sz="1500" dirty="0"/>
              <a:t>time range </a:t>
            </a:r>
            <a:r>
              <a:rPr lang="ko-KR" altLang="en-US" sz="1500" dirty="0"/>
              <a:t>또는 </a:t>
            </a:r>
            <a:r>
              <a:rPr lang="en-US" altLang="ko-KR" sz="1500" dirty="0" err="1"/>
              <a:t>entryID</a:t>
            </a:r>
            <a:r>
              <a:rPr lang="en-US" altLang="ko-KR" sz="1500" dirty="0"/>
              <a:t> </a:t>
            </a:r>
            <a:r>
              <a:rPr lang="ko-KR" altLang="en-US" sz="1500" dirty="0"/>
              <a:t>의 범위 이다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04719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2" y="1420588"/>
            <a:ext cx="8321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Report-control-block </a:t>
            </a:r>
            <a:r>
              <a:rPr lang="ko-KR" altLang="en-US" dirty="0"/>
              <a:t>은 </a:t>
            </a:r>
            <a:r>
              <a:rPr lang="en-US" altLang="ko-KR" dirty="0"/>
              <a:t>data object </a:t>
            </a:r>
            <a:r>
              <a:rPr lang="ko-KR" altLang="en-US" dirty="0"/>
              <a:t>의 </a:t>
            </a:r>
            <a:r>
              <a:rPr lang="en-US" altLang="ko-KR" dirty="0"/>
              <a:t>reporting </a:t>
            </a:r>
            <a:r>
              <a:rPr lang="ko-KR" altLang="en-US" dirty="0"/>
              <a:t>값들에 대해 요구된 </a:t>
            </a:r>
            <a:r>
              <a:rPr lang="en-US" altLang="ko-KR" dirty="0"/>
              <a:t>procedure</a:t>
            </a:r>
            <a:r>
              <a:rPr lang="ko-KR" altLang="en-US" dirty="0"/>
              <a:t>를 </a:t>
            </a:r>
            <a:r>
              <a:rPr lang="en-US" altLang="ko-KR" dirty="0"/>
              <a:t>control </a:t>
            </a:r>
            <a:r>
              <a:rPr lang="ko-KR" altLang="en-US" dirty="0"/>
              <a:t>한다</a:t>
            </a:r>
            <a:r>
              <a:rPr lang="en-US" altLang="ko-KR" dirty="0"/>
              <a:t>. Report control block</a:t>
            </a:r>
            <a:r>
              <a:rPr lang="ko-KR" altLang="en-US" dirty="0"/>
              <a:t>의 </a:t>
            </a:r>
            <a:r>
              <a:rPr lang="en-US" altLang="ko-KR" dirty="0"/>
              <a:t>instance 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configuration time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server </a:t>
            </a:r>
            <a:r>
              <a:rPr lang="ko-KR" altLang="en-US" dirty="0"/>
              <a:t>에서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는 한번에 한 </a:t>
            </a:r>
            <a:r>
              <a:rPr lang="en-US" altLang="ko-KR" dirty="0"/>
              <a:t>client </a:t>
            </a:r>
            <a:r>
              <a:rPr lang="ko-KR" altLang="en-US" dirty="0"/>
              <a:t>만 </a:t>
            </a:r>
            <a:r>
              <a:rPr lang="en-US" altLang="ko-KR" dirty="0"/>
              <a:t>report control block </a:t>
            </a:r>
            <a:r>
              <a:rPr lang="ko-KR" altLang="en-US" dirty="0"/>
              <a:t>의 </a:t>
            </a:r>
            <a:r>
              <a:rPr lang="en-US" altLang="ko-KR" dirty="0"/>
              <a:t>instance </a:t>
            </a:r>
            <a:r>
              <a:rPr lang="ko-KR" altLang="en-US" dirty="0"/>
              <a:t>에 접근하도록 제한한다</a:t>
            </a:r>
            <a:r>
              <a:rPr lang="en-US" altLang="ko-KR" dirty="0"/>
              <a:t>. Client</a:t>
            </a:r>
            <a:r>
              <a:rPr lang="ko-KR" altLang="en-US" dirty="0"/>
              <a:t> 추가적으로 </a:t>
            </a:r>
            <a:r>
              <a:rPr lang="en-US" altLang="ko-KR" dirty="0"/>
              <a:t>report control blocks</a:t>
            </a:r>
            <a:r>
              <a:rPr lang="ko-KR" altLang="en-US" dirty="0"/>
              <a:t>의 </a:t>
            </a:r>
            <a:r>
              <a:rPr lang="en-US" altLang="ko-KR" dirty="0"/>
              <a:t>instance </a:t>
            </a:r>
            <a:r>
              <a:rPr lang="ko-KR" altLang="en-US" dirty="0"/>
              <a:t>로 부터 </a:t>
            </a:r>
            <a:r>
              <a:rPr lang="en-US" altLang="ko-KR" dirty="0"/>
              <a:t>reports </a:t>
            </a:r>
            <a:r>
              <a:rPr lang="ko-KR" altLang="en-US" dirty="0"/>
              <a:t>받는다</a:t>
            </a:r>
            <a:r>
              <a:rPr lang="en-US" altLang="ko-KR" dirty="0"/>
              <a:t>.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 control blocks</a:t>
            </a:r>
            <a:r>
              <a:rPr lang="ko-KR" altLang="en-US" dirty="0"/>
              <a:t>에는 두개의 클래스들이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Buffered-report-control-block</a:t>
            </a:r>
            <a:r>
              <a:rPr lang="ko-KR" altLang="en-US" dirty="0"/>
              <a:t> </a:t>
            </a:r>
            <a:r>
              <a:rPr lang="en-US" altLang="ko-KR" dirty="0"/>
              <a:t>(BRCB) : internal events </a:t>
            </a:r>
            <a:r>
              <a:rPr lang="ko-KR" altLang="en-US" dirty="0"/>
              <a:t>들은 바로 </a:t>
            </a:r>
            <a:r>
              <a:rPr lang="en-US" altLang="ko-KR" dirty="0"/>
              <a:t>report </a:t>
            </a:r>
            <a:r>
              <a:rPr lang="ko-KR" altLang="en-US" dirty="0"/>
              <a:t>로 </a:t>
            </a:r>
            <a:r>
              <a:rPr lang="ko-KR" altLang="en-US" dirty="0" err="1"/>
              <a:t>보내지거나</a:t>
            </a:r>
            <a:r>
              <a:rPr lang="ko-KR" altLang="en-US" dirty="0"/>
              <a:t> 이러한 </a:t>
            </a:r>
            <a:r>
              <a:rPr lang="en-US" altLang="ko-KR" dirty="0"/>
              <a:t>data object </a:t>
            </a:r>
            <a:r>
              <a:rPr lang="ko-KR" altLang="en-US" dirty="0"/>
              <a:t>의 값이 연결이 끊기거나 하는 일로 값을 잃지 않기 위해 </a:t>
            </a:r>
            <a:r>
              <a:rPr lang="en-US" altLang="ko-KR" dirty="0"/>
              <a:t>event </a:t>
            </a:r>
            <a:r>
              <a:rPr lang="ko-KR" altLang="en-US" dirty="0"/>
              <a:t>를 </a:t>
            </a:r>
            <a:r>
              <a:rPr lang="en-US" altLang="ko-KR" dirty="0"/>
              <a:t>buffer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Unbuffered-report-control (URCB) : internal</a:t>
            </a:r>
            <a:r>
              <a:rPr lang="ko-KR" altLang="en-US" dirty="0"/>
              <a:t> </a:t>
            </a:r>
            <a:r>
              <a:rPr lang="en-US" altLang="ko-KR" dirty="0"/>
              <a:t>events </a:t>
            </a:r>
            <a:r>
              <a:rPr lang="ko-KR" altLang="en-US" dirty="0"/>
              <a:t>가 일어나면 바로 </a:t>
            </a:r>
            <a:r>
              <a:rPr lang="en-US" altLang="ko-KR" dirty="0"/>
              <a:t>report</a:t>
            </a:r>
            <a:r>
              <a:rPr lang="ko-KR" altLang="en-US" dirty="0"/>
              <a:t>를 보낸다</a:t>
            </a:r>
            <a:r>
              <a:rPr lang="en-US" altLang="ko-KR" dirty="0"/>
              <a:t>. </a:t>
            </a:r>
            <a:r>
              <a:rPr lang="ko-KR" altLang="en-US" dirty="0"/>
              <a:t>연결이 끊기거나 </a:t>
            </a:r>
            <a:r>
              <a:rPr lang="en-US" altLang="ko-KR" dirty="0"/>
              <a:t>transport data flow</a:t>
            </a:r>
            <a:r>
              <a:rPr lang="ko-KR" altLang="en-US" dirty="0"/>
              <a:t>가 전송하기에 충분히 빠르지 않다면</a:t>
            </a:r>
            <a:r>
              <a:rPr lang="en-US" altLang="ko-KR" dirty="0"/>
              <a:t>, event</a:t>
            </a:r>
            <a:r>
              <a:rPr lang="ko-KR" altLang="en-US" dirty="0"/>
              <a:t>는 사라질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object </a:t>
            </a:r>
            <a:r>
              <a:rPr lang="ko-KR" altLang="en-US" dirty="0"/>
              <a:t>의 같은 </a:t>
            </a:r>
            <a:r>
              <a:rPr lang="en-US" altLang="ko-KR" dirty="0"/>
              <a:t>value</a:t>
            </a:r>
            <a:r>
              <a:rPr lang="ko-KR" altLang="en-US" dirty="0"/>
              <a:t>를 받기위한 </a:t>
            </a:r>
            <a:r>
              <a:rPr lang="ko-KR" altLang="en-US" dirty="0" err="1"/>
              <a:t>여러명의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를 허용하기 위해 </a:t>
            </a:r>
            <a:r>
              <a:rPr lang="en-US" altLang="ko-KR" dirty="0"/>
              <a:t>, report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의 여러 개의 </a:t>
            </a:r>
            <a:r>
              <a:rPr lang="en-US" altLang="ko-KR" dirty="0"/>
              <a:t>instance</a:t>
            </a:r>
            <a:r>
              <a:rPr lang="ko-KR" altLang="en-US" dirty="0"/>
              <a:t> 를 </a:t>
            </a:r>
            <a:r>
              <a:rPr lang="ko-KR" altLang="en-US" dirty="0" err="1"/>
              <a:t>이용가능하게</a:t>
            </a:r>
            <a:r>
              <a:rPr lang="ko-KR" altLang="en-US" dirty="0"/>
              <a:t> 만들었다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43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2" y="2017488"/>
            <a:ext cx="83219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 control block instances </a:t>
            </a:r>
            <a:r>
              <a:rPr lang="ko-KR" altLang="en-US" dirty="0"/>
              <a:t>은 이름이 붙여진다</a:t>
            </a:r>
            <a:r>
              <a:rPr lang="en-US" altLang="ko-KR" dirty="0"/>
              <a:t>.  Instance</a:t>
            </a:r>
            <a:r>
              <a:rPr lang="ko-KR" altLang="en-US" dirty="0"/>
              <a:t> 의 수는 </a:t>
            </a:r>
            <a:r>
              <a:rPr lang="en-US" altLang="ko-KR" dirty="0"/>
              <a:t>local implementation issue </a:t>
            </a:r>
            <a:r>
              <a:rPr lang="ko-KR" altLang="en-US" dirty="0"/>
              <a:t>이고 적절하게</a:t>
            </a:r>
            <a:r>
              <a:rPr lang="en-US" altLang="ko-KR" dirty="0"/>
              <a:t> </a:t>
            </a:r>
            <a:r>
              <a:rPr lang="ko-KR" altLang="en-US" dirty="0"/>
              <a:t>제공된 </a:t>
            </a:r>
            <a:r>
              <a:rPr lang="en-US" altLang="ko-KR" dirty="0"/>
              <a:t>configuration </a:t>
            </a:r>
            <a:r>
              <a:rPr lang="ko-KR" altLang="en-US" dirty="0"/>
              <a:t>을 </a:t>
            </a:r>
            <a:r>
              <a:rPr lang="ko-KR" altLang="en-US" dirty="0" err="1"/>
              <a:t>반영해야한다</a:t>
            </a:r>
            <a:r>
              <a:rPr lang="en-US" altLang="ko-KR" dirty="0"/>
              <a:t>.  ( ex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SCL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이 특정 </a:t>
            </a:r>
            <a:r>
              <a:rPr lang="en-US" altLang="ko-KR" dirty="0"/>
              <a:t>client </a:t>
            </a:r>
            <a:r>
              <a:rPr lang="ko-KR" altLang="en-US" dirty="0"/>
              <a:t>에 의해 지정되면 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client </a:t>
            </a:r>
            <a:r>
              <a:rPr lang="ko-KR" altLang="en-US" dirty="0"/>
              <a:t>들은 </a:t>
            </a:r>
            <a:r>
              <a:rPr lang="en-US" altLang="ko-KR" dirty="0"/>
              <a:t>control block attribute </a:t>
            </a:r>
            <a:r>
              <a:rPr lang="ko-KR" altLang="en-US" dirty="0"/>
              <a:t>를 바꾸기 위해 접근 할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Buffered report control block </a:t>
            </a:r>
            <a:r>
              <a:rPr lang="ko-KR" altLang="en-US" dirty="0"/>
              <a:t>은 특정 </a:t>
            </a:r>
            <a:r>
              <a:rPr lang="en-US" altLang="ko-KR" dirty="0"/>
              <a:t>client </a:t>
            </a:r>
            <a:r>
              <a:rPr lang="ko-KR" altLang="en-US" dirty="0"/>
              <a:t>에 의해 사용되기 위해 구성된다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convention</a:t>
            </a:r>
            <a:r>
              <a:rPr lang="ko-KR" altLang="en-US" dirty="0"/>
              <a:t> 사용에 의한 </a:t>
            </a:r>
            <a:r>
              <a:rPr lang="en-US" altLang="ko-KR" dirty="0"/>
              <a:t>configuration </a:t>
            </a:r>
            <a:r>
              <a:rPr lang="ko-KR" altLang="en-US" dirty="0"/>
              <a:t>에 의해 </a:t>
            </a:r>
            <a:r>
              <a:rPr lang="en-US" altLang="ko-KR" dirty="0"/>
              <a:t>BRCB </a:t>
            </a:r>
            <a:r>
              <a:rPr lang="en-US" altLang="ko-KR" dirty="0" err="1"/>
              <a:t>objectReference</a:t>
            </a:r>
            <a:r>
              <a:rPr lang="ko-KR" altLang="en-US" dirty="0"/>
              <a:t> 를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14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BUFFERED-REPORT-CONTROL-BLOCK (BRCB) class definition (17.2.2.1 BRCB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class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Syntax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9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92878-3510-4038-AB25-61124D66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48" y="0"/>
            <a:ext cx="639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AA7D5-96CE-41CA-8B76-473F4A9C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0" y="1591555"/>
            <a:ext cx="8048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48806" y="2385788"/>
            <a:ext cx="8321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의 특정 </a:t>
            </a:r>
            <a:r>
              <a:rPr lang="en-US" altLang="ko-KR" dirty="0"/>
              <a:t>instance </a:t>
            </a:r>
            <a:r>
              <a:rPr lang="ko-KR" altLang="en-US" dirty="0"/>
              <a:t>사용은 일반적으로 </a:t>
            </a:r>
            <a:r>
              <a:rPr lang="en-US" altLang="ko-KR" dirty="0"/>
              <a:t>pre-configured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configuration </a:t>
            </a:r>
            <a:r>
              <a:rPr lang="ko-KR" altLang="en-US" dirty="0"/>
              <a:t>의 의미는 </a:t>
            </a:r>
            <a:r>
              <a:rPr lang="en-US" altLang="ko-KR" dirty="0"/>
              <a:t>local issue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cooperating</a:t>
            </a:r>
            <a:r>
              <a:rPr lang="ko-KR" altLang="en-US" dirty="0"/>
              <a:t> </a:t>
            </a:r>
            <a:r>
              <a:rPr lang="en-US" altLang="ko-KR" dirty="0"/>
              <a:t>clients</a:t>
            </a:r>
            <a:r>
              <a:rPr lang="ko-KR" altLang="en-US" dirty="0"/>
              <a:t> 들은 </a:t>
            </a:r>
            <a:r>
              <a:rPr lang="en-US" altLang="ko-KR" dirty="0"/>
              <a:t>single BRCB </a:t>
            </a:r>
            <a:r>
              <a:rPr lang="ko-KR" altLang="en-US" dirty="0"/>
              <a:t>의 접근하는 것이 허락 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Cooperating clients</a:t>
            </a:r>
            <a:r>
              <a:rPr lang="ko-KR" altLang="en-US" dirty="0"/>
              <a:t>의 각각</a:t>
            </a:r>
            <a:r>
              <a:rPr lang="en-US" altLang="ko-KR" dirty="0"/>
              <a:t> </a:t>
            </a:r>
            <a:r>
              <a:rPr lang="ko-KR" altLang="en-US" dirty="0"/>
              <a:t>을 위해 </a:t>
            </a:r>
            <a:r>
              <a:rPr lang="en-US" altLang="ko-KR" dirty="0"/>
              <a:t>, server </a:t>
            </a:r>
            <a:r>
              <a:rPr lang="ko-KR" altLang="en-US" dirty="0"/>
              <a:t>가 </a:t>
            </a:r>
            <a:r>
              <a:rPr lang="en-US" altLang="ko-KR" dirty="0"/>
              <a:t>buffered reporting service </a:t>
            </a:r>
            <a:r>
              <a:rPr lang="ko-KR" altLang="en-US" dirty="0"/>
              <a:t>를 제공하는 것을 위해 다른 </a:t>
            </a:r>
            <a:r>
              <a:rPr lang="en-US" altLang="ko-KR" dirty="0"/>
              <a:t>BRCB instance </a:t>
            </a:r>
            <a:r>
              <a:rPr lang="ko-KR" altLang="en-US" dirty="0"/>
              <a:t>들을 제공한다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136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41D4A-F502-40DF-8DCF-A499E472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1384290"/>
            <a:ext cx="5279274" cy="49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39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1225689"/>
            <a:ext cx="83219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Disabled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BRCB</a:t>
            </a:r>
            <a:r>
              <a:rPr lang="ko-KR" altLang="en-US" dirty="0"/>
              <a:t> 는 이용 가능</a:t>
            </a:r>
            <a:r>
              <a:rPr lang="en-US" altLang="ko-KR" dirty="0"/>
              <a:t> </a:t>
            </a:r>
            <a:r>
              <a:rPr lang="ko-KR" altLang="en-US" dirty="0"/>
              <a:t>하지만 </a:t>
            </a:r>
            <a:r>
              <a:rPr lang="en-US" altLang="ko-KR" dirty="0"/>
              <a:t>report</a:t>
            </a:r>
            <a:r>
              <a:rPr lang="ko-KR" altLang="en-US" dirty="0"/>
              <a:t>는 발행 하지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up </a:t>
            </a:r>
            <a:r>
              <a:rPr lang="ko-KR" altLang="en-US" dirty="0"/>
              <a:t>하고 </a:t>
            </a:r>
            <a:r>
              <a:rPr lang="en-US" altLang="ko-KR" dirty="0"/>
              <a:t>BRCB </a:t>
            </a:r>
            <a:r>
              <a:rPr lang="ko-KR" altLang="en-US" dirty="0"/>
              <a:t>의 </a:t>
            </a:r>
            <a:r>
              <a:rPr lang="en-US" altLang="ko-KR" dirty="0" err="1"/>
              <a:t>DatSet</a:t>
            </a:r>
            <a:r>
              <a:rPr lang="en-US" altLang="ko-KR" dirty="0"/>
              <a:t> attribute </a:t>
            </a:r>
            <a:r>
              <a:rPr lang="ko-KR" altLang="en-US" dirty="0"/>
              <a:t>가 존재하는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reference </a:t>
            </a:r>
            <a:r>
              <a:rPr lang="ko-KR" altLang="en-US" dirty="0"/>
              <a:t>를 포함한다면 </a:t>
            </a:r>
            <a:r>
              <a:rPr lang="en-US" altLang="ko-KR" dirty="0"/>
              <a:t>buffering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시작된다</a:t>
            </a:r>
            <a:r>
              <a:rPr lang="en-US" altLang="ko-KR" dirty="0"/>
              <a:t>. </a:t>
            </a:r>
            <a:r>
              <a:rPr lang="en-US" altLang="ko-KR" dirty="0" err="1"/>
              <a:t>DatSet</a:t>
            </a:r>
            <a:r>
              <a:rPr lang="en-US" altLang="ko-KR" dirty="0"/>
              <a:t> </a:t>
            </a:r>
            <a:r>
              <a:rPr lang="en-US" altLang="ko-KR" dirty="0" err="1"/>
              <a:t>attribut</a:t>
            </a:r>
            <a:r>
              <a:rPr lang="ko-KR" altLang="en-US" dirty="0"/>
              <a:t>가 유효하지 않은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reference</a:t>
            </a:r>
            <a:r>
              <a:rPr lang="ko-KR" altLang="en-US" dirty="0"/>
              <a:t> 를 가지거나 </a:t>
            </a:r>
            <a:r>
              <a:rPr lang="en-US" altLang="ko-KR" dirty="0"/>
              <a:t>NULL </a:t>
            </a:r>
            <a:r>
              <a:rPr lang="ko-KR" altLang="en-US" dirty="0"/>
              <a:t>값을 가지면</a:t>
            </a:r>
            <a:r>
              <a:rPr lang="en-US" altLang="ko-KR" dirty="0"/>
              <a:t>, disabled </a:t>
            </a:r>
            <a:r>
              <a:rPr lang="ko-KR" altLang="en-US" dirty="0"/>
              <a:t>상태라 전송이 되지 않는다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가 </a:t>
            </a:r>
            <a:r>
              <a:rPr lang="en-US" altLang="ko-KR" dirty="0" err="1"/>
              <a:t>SetBRCBValues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entry </a:t>
            </a:r>
            <a:r>
              <a:rPr lang="ko-KR" altLang="en-US" dirty="0"/>
              <a:t>큐 안에 존재하지 않는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를 설정하고 </a:t>
            </a:r>
            <a:r>
              <a:rPr lang="en-US" altLang="ko-KR" dirty="0" err="1"/>
              <a:t>EntryID</a:t>
            </a:r>
            <a:r>
              <a:rPr lang="en-US" altLang="ko-KR" dirty="0"/>
              <a:t> attribute</a:t>
            </a:r>
            <a:r>
              <a:rPr lang="ko-KR" altLang="en-US" dirty="0"/>
              <a:t> </a:t>
            </a:r>
            <a:r>
              <a:rPr lang="en-US" altLang="ko-KR" dirty="0"/>
              <a:t>value </a:t>
            </a:r>
            <a:r>
              <a:rPr lang="ko-KR" altLang="en-US" dirty="0"/>
              <a:t>를 설정하기 위해 사용할 때 </a:t>
            </a:r>
            <a:r>
              <a:rPr lang="en-US" altLang="ko-KR" dirty="0"/>
              <a:t>, </a:t>
            </a:r>
            <a:r>
              <a:rPr lang="ko-KR" altLang="en-US" dirty="0"/>
              <a:t>적절하지 않은 파라미터 값에 대해 </a:t>
            </a:r>
            <a:r>
              <a:rPr lang="en-US" altLang="ko-KR" dirty="0"/>
              <a:t>service error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가 값이 </a:t>
            </a:r>
            <a:r>
              <a:rPr lang="en-US" altLang="ko-KR" dirty="0"/>
              <a:t>0 </a:t>
            </a:r>
            <a:r>
              <a:rPr lang="ko-KR" altLang="en-US" dirty="0"/>
              <a:t>이면 이 값은 큐에 첫번째 </a:t>
            </a:r>
            <a:r>
              <a:rPr lang="en-US" altLang="ko-KR" dirty="0"/>
              <a:t>entry </a:t>
            </a:r>
            <a:r>
              <a:rPr lang="ko-KR" altLang="en-US" dirty="0"/>
              <a:t>에 </a:t>
            </a:r>
            <a:r>
              <a:rPr lang="en-US" altLang="ko-KR" dirty="0"/>
              <a:t>resynchronize </a:t>
            </a:r>
            <a:r>
              <a:rPr lang="ko-KR" altLang="en-US" dirty="0"/>
              <a:t>하기 위해 </a:t>
            </a:r>
            <a:r>
              <a:rPr lang="en-US" altLang="ko-KR" dirty="0"/>
              <a:t>client </a:t>
            </a:r>
            <a:r>
              <a:rPr lang="ko-KR" altLang="en-US" dirty="0"/>
              <a:t>에 의해 사용되기 위해 </a:t>
            </a:r>
            <a:r>
              <a:rPr lang="en-US" altLang="ko-KR" dirty="0"/>
              <a:t>state </a:t>
            </a:r>
            <a:r>
              <a:rPr lang="ko-KR" altLang="en-US" dirty="0"/>
              <a:t>는 </a:t>
            </a:r>
            <a:r>
              <a:rPr lang="en-US" altLang="ko-KR" dirty="0"/>
              <a:t>resync </a:t>
            </a:r>
            <a:r>
              <a:rPr lang="ko-KR" altLang="en-US" dirty="0"/>
              <a:t>에서</a:t>
            </a:r>
            <a:r>
              <a:rPr lang="en-US" altLang="ko-KR" dirty="0"/>
              <a:t> disabled 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를 설정한 값이 이미 </a:t>
            </a:r>
            <a:r>
              <a:rPr lang="en-US" altLang="ko-KR" dirty="0"/>
              <a:t>entry </a:t>
            </a:r>
            <a:r>
              <a:rPr lang="ko-KR" altLang="en-US" dirty="0"/>
              <a:t>큐에 존재 한다면 </a:t>
            </a:r>
            <a:r>
              <a:rPr lang="en-US" altLang="ko-KR" dirty="0"/>
              <a:t>, </a:t>
            </a:r>
            <a:r>
              <a:rPr lang="en-US" altLang="ko-KR" dirty="0" err="1"/>
              <a:t>SetBRCBValues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response+ </a:t>
            </a:r>
            <a:r>
              <a:rPr lang="ko-KR" altLang="en-US" dirty="0"/>
              <a:t>를 반환하고 </a:t>
            </a:r>
            <a:r>
              <a:rPr lang="en-US" altLang="ko-KR" dirty="0"/>
              <a:t>BRCB </a:t>
            </a:r>
            <a:r>
              <a:rPr lang="ko-KR" altLang="en-US" dirty="0"/>
              <a:t>상태는 </a:t>
            </a:r>
            <a:r>
              <a:rPr lang="en-US" altLang="ko-KR" dirty="0"/>
              <a:t>disabled </a:t>
            </a:r>
            <a:r>
              <a:rPr lang="ko-KR" altLang="en-US" dirty="0"/>
              <a:t>로 부터 </a:t>
            </a:r>
            <a:r>
              <a:rPr lang="en-US" altLang="ko-KR" dirty="0"/>
              <a:t>resynchronize</a:t>
            </a:r>
            <a:r>
              <a:rPr lang="ko-KR" altLang="en-US" dirty="0"/>
              <a:t>로 바뀐다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</a:t>
            </a:r>
            <a:r>
              <a:rPr lang="ko-KR" altLang="en-US" dirty="0"/>
              <a:t> 가 </a:t>
            </a:r>
            <a:r>
              <a:rPr lang="en-US" altLang="ko-KR" dirty="0" err="1"/>
              <a:t>RptEna</a:t>
            </a:r>
            <a:r>
              <a:rPr lang="en-US" altLang="ko-KR" dirty="0"/>
              <a:t>=TRUE</a:t>
            </a:r>
            <a:r>
              <a:rPr lang="ko-KR" altLang="en-US" dirty="0"/>
              <a:t>로 설정하기 위해  </a:t>
            </a:r>
            <a:r>
              <a:rPr lang="en-US" altLang="ko-KR" dirty="0" err="1"/>
              <a:t>SetBRCBValues</a:t>
            </a:r>
            <a:r>
              <a:rPr lang="en-US" altLang="ko-KR" dirty="0"/>
              <a:t> </a:t>
            </a:r>
            <a:r>
              <a:rPr lang="ko-KR" altLang="en-US" dirty="0"/>
              <a:t>를 사용할 때</a:t>
            </a:r>
            <a:r>
              <a:rPr lang="en-US" altLang="ko-KR" dirty="0"/>
              <a:t>, </a:t>
            </a:r>
            <a:r>
              <a:rPr lang="ko-KR" altLang="en-US" dirty="0"/>
              <a:t>상태는</a:t>
            </a:r>
            <a:r>
              <a:rPr lang="en-US" altLang="ko-KR" dirty="0"/>
              <a:t> enabled </a:t>
            </a:r>
            <a:r>
              <a:rPr lang="ko-KR" altLang="en-US" dirty="0"/>
              <a:t>상태로 변화한다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48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1860689"/>
            <a:ext cx="83219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Recync</a:t>
            </a:r>
            <a:r>
              <a:rPr lang="en-US" altLang="ko-KR" dirty="0"/>
              <a:t> : BRCB </a:t>
            </a:r>
            <a:r>
              <a:rPr lang="ko-KR" altLang="en-US" dirty="0"/>
              <a:t>는 이용 가능하지만 </a:t>
            </a:r>
            <a:r>
              <a:rPr lang="en-US" altLang="ko-KR" dirty="0"/>
              <a:t>report </a:t>
            </a:r>
            <a:r>
              <a:rPr lang="ko-KR" altLang="en-US" dirty="0"/>
              <a:t>는 하지 않는다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 err="1"/>
              <a:t>EntryID</a:t>
            </a:r>
            <a:r>
              <a:rPr lang="en-US" altLang="ko-KR" dirty="0"/>
              <a:t> attribute </a:t>
            </a:r>
            <a:r>
              <a:rPr lang="ko-KR" altLang="en-US" dirty="0"/>
              <a:t>값을 설정하기 위해 </a:t>
            </a:r>
            <a:r>
              <a:rPr lang="en-US" altLang="ko-KR" dirty="0" err="1"/>
              <a:t>SetBRCBValues</a:t>
            </a:r>
            <a:r>
              <a:rPr lang="ko-KR" altLang="en-US" dirty="0"/>
              <a:t>를 사용하고 </a:t>
            </a: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entry </a:t>
            </a:r>
            <a:r>
              <a:rPr lang="ko-KR" altLang="en-US" dirty="0"/>
              <a:t>큐에 존재 할 때 </a:t>
            </a:r>
            <a:r>
              <a:rPr lang="en-US" altLang="ko-KR" dirty="0"/>
              <a:t>, </a:t>
            </a:r>
            <a:r>
              <a:rPr lang="en-US" altLang="ko-KR" dirty="0" err="1"/>
              <a:t>SetBRCBValues</a:t>
            </a:r>
            <a:r>
              <a:rPr lang="en-US" altLang="ko-KR" dirty="0"/>
              <a:t> response+ </a:t>
            </a:r>
            <a:r>
              <a:rPr lang="ko-KR" altLang="en-US" dirty="0"/>
              <a:t>가 </a:t>
            </a:r>
            <a:r>
              <a:rPr lang="en-US" altLang="ko-KR" dirty="0"/>
              <a:t>return </a:t>
            </a:r>
            <a:r>
              <a:rPr lang="ko-KR" altLang="en-US" dirty="0"/>
              <a:t>되고 </a:t>
            </a:r>
            <a:r>
              <a:rPr lang="en-US" altLang="ko-KR" dirty="0"/>
              <a:t>BRCB </a:t>
            </a:r>
            <a:r>
              <a:rPr lang="ko-KR" altLang="en-US" dirty="0"/>
              <a:t>상태는 </a:t>
            </a:r>
            <a:r>
              <a:rPr lang="en-US" altLang="ko-KR" dirty="0"/>
              <a:t>resync</a:t>
            </a:r>
            <a:r>
              <a:rPr lang="ko-KR" altLang="en-US" dirty="0"/>
              <a:t> 로 남는다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EntryID</a:t>
            </a:r>
            <a:r>
              <a:rPr lang="en-US" altLang="ko-KR" dirty="0"/>
              <a:t> </a:t>
            </a:r>
            <a:r>
              <a:rPr lang="ko-KR" altLang="en-US" dirty="0"/>
              <a:t>가 값이 </a:t>
            </a:r>
            <a:r>
              <a:rPr lang="en-US" altLang="ko-KR" dirty="0"/>
              <a:t>0 </a:t>
            </a:r>
            <a:r>
              <a:rPr lang="ko-KR" altLang="en-US" dirty="0"/>
              <a:t>이면 이 값은 큐에 첫번째 </a:t>
            </a:r>
            <a:r>
              <a:rPr lang="en-US" altLang="ko-KR" dirty="0"/>
              <a:t>entry </a:t>
            </a:r>
            <a:r>
              <a:rPr lang="ko-KR" altLang="en-US" dirty="0"/>
              <a:t>에 </a:t>
            </a:r>
            <a:r>
              <a:rPr lang="en-US" altLang="ko-KR" dirty="0"/>
              <a:t>resynchronize </a:t>
            </a:r>
            <a:r>
              <a:rPr lang="ko-KR" altLang="en-US" dirty="0"/>
              <a:t>하기 위해 </a:t>
            </a:r>
            <a:r>
              <a:rPr lang="en-US" altLang="ko-KR" dirty="0"/>
              <a:t>client </a:t>
            </a:r>
            <a:r>
              <a:rPr lang="ko-KR" altLang="en-US" dirty="0"/>
              <a:t>에 의해 사용되기 위해 </a:t>
            </a:r>
            <a:r>
              <a:rPr lang="en-US" altLang="ko-KR" dirty="0"/>
              <a:t>state </a:t>
            </a:r>
            <a:r>
              <a:rPr lang="ko-KR" altLang="en-US" dirty="0"/>
              <a:t>는 </a:t>
            </a:r>
            <a:r>
              <a:rPr lang="en-US" altLang="ko-KR" dirty="0"/>
              <a:t>resync </a:t>
            </a:r>
            <a:r>
              <a:rPr lang="ko-KR" altLang="en-US" dirty="0"/>
              <a:t>에서</a:t>
            </a:r>
            <a:r>
              <a:rPr lang="en-US" altLang="ko-KR" dirty="0"/>
              <a:t> disabled 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연결이 끊길 때 </a:t>
            </a:r>
            <a:r>
              <a:rPr lang="en-US" altLang="ko-KR" dirty="0"/>
              <a:t>, </a:t>
            </a:r>
            <a:r>
              <a:rPr lang="ko-KR" altLang="en-US" dirty="0"/>
              <a:t>상태는 </a:t>
            </a:r>
            <a:r>
              <a:rPr lang="en-US" altLang="ko-KR" dirty="0"/>
              <a:t>disabled 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가 </a:t>
            </a:r>
            <a:r>
              <a:rPr lang="en-US" altLang="ko-KR" dirty="0" err="1"/>
              <a:t>RptEna</a:t>
            </a:r>
            <a:r>
              <a:rPr lang="en-US" altLang="ko-KR" dirty="0"/>
              <a:t>=TRUE </a:t>
            </a:r>
            <a:r>
              <a:rPr lang="ko-KR" altLang="en-US" dirty="0"/>
              <a:t>로 설정하기 위해 </a:t>
            </a:r>
            <a:r>
              <a:rPr lang="en-US" altLang="ko-KR" dirty="0" err="1"/>
              <a:t>SetBRCBValues</a:t>
            </a:r>
            <a:r>
              <a:rPr lang="en-US" altLang="ko-KR" dirty="0"/>
              <a:t> </a:t>
            </a:r>
            <a:r>
              <a:rPr lang="ko-KR" altLang="en-US" dirty="0"/>
              <a:t>를 사용할 때 </a:t>
            </a:r>
            <a:r>
              <a:rPr lang="en-US" altLang="ko-KR" dirty="0"/>
              <a:t>, state </a:t>
            </a:r>
            <a:r>
              <a:rPr lang="ko-KR" altLang="en-US" dirty="0"/>
              <a:t>는 </a:t>
            </a:r>
            <a:r>
              <a:rPr lang="en-US" altLang="ko-KR" dirty="0"/>
              <a:t>enabled 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4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 SETTING-GROUP-CONTROL-BLOCK class model</a:t>
            </a:r>
          </a:p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( 16.1 General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54837" y="5354539"/>
            <a:ext cx="8615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PVOC</a:t>
            </a:r>
            <a:r>
              <a:rPr lang="ko-KR" altLang="en-US" dirty="0"/>
              <a:t>는 </a:t>
            </a:r>
            <a:r>
              <a:rPr lang="en-US" altLang="ko-KR" dirty="0"/>
              <a:t>settings</a:t>
            </a:r>
            <a:r>
              <a:rPr lang="ko-KR" altLang="en-US" dirty="0"/>
              <a:t>를 위한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data object</a:t>
            </a:r>
            <a:r>
              <a:rPr lang="ko-KR" altLang="en-US" dirty="0"/>
              <a:t>로 구성되고 </a:t>
            </a:r>
            <a:r>
              <a:rPr lang="en-US" altLang="ko-KR" dirty="0"/>
              <a:t>SGCB</a:t>
            </a:r>
            <a:r>
              <a:rPr lang="ko-KR" altLang="en-US" dirty="0"/>
              <a:t>는 각각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의 값을 가지는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setting group</a:t>
            </a:r>
            <a:r>
              <a:rPr lang="ko-KR" altLang="en-US" dirty="0"/>
              <a:t>들로 구성이 되어있다</a:t>
            </a:r>
            <a:r>
              <a:rPr lang="en-US" altLang="ko-KR" dirty="0"/>
              <a:t>. Active Setting group</a:t>
            </a:r>
            <a:r>
              <a:rPr lang="ko-KR" altLang="en-US" dirty="0"/>
              <a:t>의 멤버들은 </a:t>
            </a:r>
            <a:r>
              <a:rPr lang="en-US" altLang="ko-KR" dirty="0"/>
              <a:t>fc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SG</a:t>
            </a:r>
            <a:r>
              <a:rPr lang="ko-KR" altLang="en-US" dirty="0"/>
              <a:t>인 </a:t>
            </a:r>
            <a:r>
              <a:rPr lang="en-US" altLang="ko-KR" dirty="0"/>
              <a:t>data object</a:t>
            </a:r>
            <a:r>
              <a:rPr lang="ko-KR" altLang="en-US" dirty="0"/>
              <a:t>의 </a:t>
            </a:r>
            <a:r>
              <a:rPr lang="en-US" altLang="ko-KR" dirty="0" err="1"/>
              <a:t>objectReference</a:t>
            </a:r>
            <a:r>
              <a:rPr lang="ko-KR" altLang="en-US" dirty="0"/>
              <a:t> 에 의해 참조된다</a:t>
            </a:r>
            <a:r>
              <a:rPr lang="en-US" altLang="ko-KR" dirty="0"/>
              <a:t>.  Edit buffer</a:t>
            </a:r>
            <a:r>
              <a:rPr lang="ko-KR" altLang="en-US" dirty="0"/>
              <a:t>에 </a:t>
            </a:r>
            <a:r>
              <a:rPr lang="en-US" altLang="ko-KR" dirty="0" err="1"/>
              <a:t>SettingGroup</a:t>
            </a:r>
            <a:r>
              <a:rPr lang="ko-KR" altLang="en-US" dirty="0"/>
              <a:t>의 멤버들은 </a:t>
            </a:r>
            <a:r>
              <a:rPr lang="en-US" altLang="ko-KR" dirty="0"/>
              <a:t>fc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SE</a:t>
            </a:r>
            <a:r>
              <a:rPr lang="ko-KR" altLang="en-US" dirty="0"/>
              <a:t>인 </a:t>
            </a:r>
            <a:r>
              <a:rPr lang="en-US" altLang="ko-KR" dirty="0"/>
              <a:t>data object</a:t>
            </a:r>
            <a:r>
              <a:rPr lang="ko-KR" altLang="en-US" dirty="0"/>
              <a:t>의</a:t>
            </a:r>
            <a:r>
              <a:rPr lang="en-US" altLang="ko-KR" dirty="0" err="1"/>
              <a:t>ObjectReference</a:t>
            </a:r>
            <a:r>
              <a:rPr lang="ko-KR" altLang="en-US" dirty="0"/>
              <a:t>에 의해 참조한다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41" y="1384291"/>
            <a:ext cx="5673528" cy="356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6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2635389"/>
            <a:ext cx="8321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Enabled : BRCB</a:t>
            </a:r>
            <a:r>
              <a:rPr lang="ko-KR" altLang="en-US" dirty="0"/>
              <a:t> 는 </a:t>
            </a:r>
            <a:r>
              <a:rPr lang="en-US" altLang="ko-KR" dirty="0"/>
              <a:t>buffered event </a:t>
            </a:r>
            <a:r>
              <a:rPr lang="ko-KR" altLang="en-US" dirty="0"/>
              <a:t>를 위한 </a:t>
            </a:r>
            <a:r>
              <a:rPr lang="en-US" altLang="ko-KR" dirty="0"/>
              <a:t>report</a:t>
            </a:r>
            <a:r>
              <a:rPr lang="ko-KR" altLang="en-US" dirty="0"/>
              <a:t> 와 </a:t>
            </a:r>
            <a:r>
              <a:rPr lang="en-US" altLang="ko-KR" dirty="0"/>
              <a:t>BRCB</a:t>
            </a:r>
            <a:r>
              <a:rPr lang="ko-KR" altLang="en-US" dirty="0"/>
              <a:t>에서 특정 새로운 </a:t>
            </a:r>
            <a:r>
              <a:rPr lang="en-US" altLang="ko-KR" dirty="0"/>
              <a:t>event </a:t>
            </a:r>
            <a:r>
              <a:rPr lang="ko-KR" altLang="en-US" dirty="0"/>
              <a:t>를 발생한다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연결이 끊겼을 때</a:t>
            </a:r>
            <a:r>
              <a:rPr lang="en-US" altLang="ko-KR" dirty="0"/>
              <a:t>, state </a:t>
            </a:r>
            <a:r>
              <a:rPr lang="ko-KR" altLang="en-US" dirty="0"/>
              <a:t>는 </a:t>
            </a:r>
            <a:r>
              <a:rPr lang="en-US" altLang="ko-KR" dirty="0"/>
              <a:t>disabled </a:t>
            </a:r>
            <a:r>
              <a:rPr lang="ko-KR" altLang="en-US" dirty="0"/>
              <a:t>로 바뀐다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가 </a:t>
            </a:r>
            <a:r>
              <a:rPr lang="en-US" altLang="ko-KR" dirty="0" err="1"/>
              <a:t>RptEna</a:t>
            </a:r>
            <a:r>
              <a:rPr lang="en-US" altLang="ko-KR" dirty="0"/>
              <a:t>=FALSE </a:t>
            </a:r>
            <a:r>
              <a:rPr lang="ko-KR" altLang="en-US" dirty="0"/>
              <a:t>로 설정하기 위해 </a:t>
            </a:r>
            <a:r>
              <a:rPr lang="en-US" altLang="ko-KR" dirty="0" err="1"/>
              <a:t>SetBRCBValues</a:t>
            </a:r>
            <a:r>
              <a:rPr lang="ko-KR" altLang="en-US" dirty="0"/>
              <a:t>를 사용할 때</a:t>
            </a:r>
            <a:r>
              <a:rPr lang="en-US" altLang="ko-KR" dirty="0"/>
              <a:t>, state </a:t>
            </a:r>
            <a:r>
              <a:rPr lang="ko-KR" altLang="en-US" dirty="0"/>
              <a:t>는 </a:t>
            </a:r>
            <a:r>
              <a:rPr lang="en-US" altLang="ko-KR" dirty="0"/>
              <a:t>disabled </a:t>
            </a:r>
            <a:r>
              <a:rPr lang="ko-KR" altLang="en-US" dirty="0"/>
              <a:t>로 바뀌고 </a:t>
            </a:r>
            <a:r>
              <a:rPr lang="en-US" altLang="ko-KR" dirty="0"/>
              <a:t>reporting </a:t>
            </a:r>
            <a:r>
              <a:rPr lang="ko-KR" altLang="en-US" dirty="0"/>
              <a:t>은 중단된다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9743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 2.1 Basic concepts)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5099189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handler</a:t>
            </a:r>
            <a:r>
              <a:rPr lang="ko-KR" altLang="en-US" dirty="0"/>
              <a:t> 는 </a:t>
            </a:r>
            <a:r>
              <a:rPr lang="en-US" altLang="ko-KR" dirty="0"/>
              <a:t>transmission report</a:t>
            </a:r>
            <a:r>
              <a:rPr lang="ko-KR" altLang="en-US" dirty="0"/>
              <a:t> 를 </a:t>
            </a:r>
            <a:r>
              <a:rPr lang="en-US" altLang="ko-KR" dirty="0"/>
              <a:t>formatting </a:t>
            </a:r>
            <a:r>
              <a:rPr lang="ko-KR" altLang="en-US" dirty="0"/>
              <a:t>하기 위해 사용되는 </a:t>
            </a:r>
            <a:r>
              <a:rPr lang="en-US" altLang="ko-KR" dirty="0"/>
              <a:t>entry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큐를 가진다</a:t>
            </a:r>
            <a:r>
              <a:rPr lang="en-US" altLang="ko-KR" dirty="0"/>
              <a:t>. Report</a:t>
            </a:r>
            <a:r>
              <a:rPr lang="ko-KR" altLang="en-US" dirty="0"/>
              <a:t> </a:t>
            </a:r>
            <a:r>
              <a:rPr lang="en-US" altLang="ko-KR" dirty="0"/>
              <a:t>handler</a:t>
            </a:r>
            <a:r>
              <a:rPr lang="ko-KR" altLang="en-US" dirty="0"/>
              <a:t> 는 </a:t>
            </a:r>
            <a:r>
              <a:rPr lang="en-US" altLang="ko-KR" dirty="0"/>
              <a:t>formatting </a:t>
            </a:r>
            <a:r>
              <a:rPr lang="ko-KR" altLang="en-US" dirty="0"/>
              <a:t>과 </a:t>
            </a:r>
            <a:r>
              <a:rPr lang="en-US" altLang="ko-KR" dirty="0"/>
              <a:t>transmission </a:t>
            </a:r>
            <a:r>
              <a:rPr lang="ko-KR" altLang="en-US" dirty="0"/>
              <a:t>을 위한 큐에서 다음 </a:t>
            </a:r>
            <a:r>
              <a:rPr lang="en-US" altLang="ko-KR" dirty="0"/>
              <a:t>entry </a:t>
            </a:r>
            <a:r>
              <a:rPr lang="ko-KR" altLang="en-US" dirty="0"/>
              <a:t>를 가리키는 </a:t>
            </a:r>
            <a:r>
              <a:rPr lang="en-US" altLang="ko-KR" dirty="0"/>
              <a:t>pointer 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0525B-F97A-4EC7-AAEA-A77C14F9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41" y="1430410"/>
            <a:ext cx="5082111" cy="33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BRCBName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buffered report control name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1632089"/>
            <a:ext cx="8321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 err="1"/>
              <a:t>BRCBName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logical node </a:t>
            </a:r>
            <a:r>
              <a:rPr lang="ko-KR" altLang="en-US" dirty="0"/>
              <a:t>안에 있는 </a:t>
            </a:r>
            <a:r>
              <a:rPr lang="en-US" altLang="ko-KR" dirty="0"/>
              <a:t>BRCB </a:t>
            </a:r>
            <a:r>
              <a:rPr lang="ko-KR" altLang="en-US" dirty="0"/>
              <a:t>의 특정한 이름을 가진다 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35C949-89B9-45C4-B45B-6269A19330F2}"/>
              </a:ext>
            </a:extLst>
          </p:cNvPr>
          <p:cNvSpPr txBox="1">
            <a:spLocks/>
          </p:cNvSpPr>
          <p:nvPr/>
        </p:nvSpPr>
        <p:spPr>
          <a:xfrm>
            <a:off x="256544" y="23766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BRCBRef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buffered report control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ObjectReference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EE2D2D-D8F5-43C1-BC30-9553B7C2964D}"/>
              </a:ext>
            </a:extLst>
          </p:cNvPr>
          <p:cNvSpPr/>
          <p:nvPr/>
        </p:nvSpPr>
        <p:spPr>
          <a:xfrm>
            <a:off x="256544" y="3429000"/>
            <a:ext cx="8321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BRCBRef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BRCB </a:t>
            </a:r>
            <a:r>
              <a:rPr lang="ko-KR" altLang="en-US" dirty="0"/>
              <a:t>의 </a:t>
            </a:r>
            <a:r>
              <a:rPr lang="en-US" altLang="ko-KR" dirty="0"/>
              <a:t>path name </a:t>
            </a:r>
            <a:r>
              <a:rPr lang="ko-KR" altLang="en-US" dirty="0"/>
              <a:t>을 가진다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2B041-1566-4E4C-A09E-AA802524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900487"/>
            <a:ext cx="3771900" cy="65722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4FE88E9-0A0A-4704-BD50-2CE389F8D828}"/>
              </a:ext>
            </a:extLst>
          </p:cNvPr>
          <p:cNvSpPr txBox="1">
            <a:spLocks/>
          </p:cNvSpPr>
          <p:nvPr/>
        </p:nvSpPr>
        <p:spPr>
          <a:xfrm>
            <a:off x="256544" y="4503024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RptID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report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idetifier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AC9917-23C8-4B6E-967E-C3BEF6725023}"/>
              </a:ext>
            </a:extLst>
          </p:cNvPr>
          <p:cNvSpPr/>
          <p:nvPr/>
        </p:nvSpPr>
        <p:spPr>
          <a:xfrm>
            <a:off x="256544" y="5293905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RptID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report </a:t>
            </a:r>
            <a:r>
              <a:rPr lang="ko-KR" altLang="en-US" dirty="0"/>
              <a:t>의 발생을 야기시키는 </a:t>
            </a:r>
            <a:r>
              <a:rPr lang="en-US" altLang="ko-KR" dirty="0"/>
              <a:t>BRCB </a:t>
            </a:r>
            <a:r>
              <a:rPr lang="ko-KR" altLang="en-US" dirty="0"/>
              <a:t>의 </a:t>
            </a:r>
            <a:r>
              <a:rPr lang="en-US" altLang="ko-KR" dirty="0"/>
              <a:t>client-specified report identifier </a:t>
            </a:r>
            <a:r>
              <a:rPr lang="ko-KR" altLang="en-US" dirty="0"/>
              <a:t>가 된다</a:t>
            </a:r>
            <a:r>
              <a:rPr lang="en-US" altLang="ko-KR" dirty="0"/>
              <a:t>. BRCB </a:t>
            </a:r>
            <a:r>
              <a:rPr lang="ko-KR" altLang="en-US" dirty="0"/>
              <a:t>의 </a:t>
            </a:r>
            <a:r>
              <a:rPr lang="en-US" altLang="ko-KR" dirty="0"/>
              <a:t>report identifier </a:t>
            </a:r>
            <a:r>
              <a:rPr lang="ko-KR" altLang="en-US" dirty="0"/>
              <a:t>값이 </a:t>
            </a:r>
            <a:r>
              <a:rPr lang="en-US" altLang="ko-KR" dirty="0"/>
              <a:t>NULL </a:t>
            </a:r>
            <a:r>
              <a:rPr lang="ko-KR" altLang="en-US" dirty="0"/>
              <a:t>이면 </a:t>
            </a:r>
            <a:r>
              <a:rPr lang="en-US" altLang="ko-KR" dirty="0"/>
              <a:t>BRCB</a:t>
            </a:r>
            <a:r>
              <a:rPr lang="ko-KR" altLang="en-US" dirty="0"/>
              <a:t>의 </a:t>
            </a:r>
            <a:r>
              <a:rPr lang="en-US" altLang="ko-KR" dirty="0"/>
              <a:t>reference </a:t>
            </a:r>
            <a:r>
              <a:rPr lang="ko-KR" altLang="en-US" dirty="0"/>
              <a:t>는 </a:t>
            </a:r>
            <a:r>
              <a:rPr lang="en-US" altLang="ko-KR" dirty="0"/>
              <a:t>report identifier </a:t>
            </a:r>
            <a:r>
              <a:rPr lang="ko-KR" altLang="en-US" dirty="0"/>
              <a:t>로 </a:t>
            </a:r>
            <a:r>
              <a:rPr lang="en-US" altLang="ko-KR" dirty="0"/>
              <a:t>report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790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(17.2.2.5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RptEna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report enable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2127389"/>
            <a:ext cx="8321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RptEna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reporting</a:t>
            </a:r>
            <a:r>
              <a:rPr lang="ko-KR" altLang="en-US" dirty="0"/>
              <a:t>을 </a:t>
            </a:r>
            <a:r>
              <a:rPr lang="ko-KR" altLang="en-US" dirty="0" err="1"/>
              <a:t>사용가능하거나</a:t>
            </a:r>
            <a:r>
              <a:rPr lang="ko-KR" altLang="en-US" dirty="0"/>
              <a:t> </a:t>
            </a:r>
            <a:r>
              <a:rPr lang="ko-KR" altLang="en-US" dirty="0" err="1"/>
              <a:t>사용가능하지</a:t>
            </a:r>
            <a:r>
              <a:rPr lang="ko-KR" altLang="en-US" dirty="0"/>
              <a:t> 않게 하기 위해 </a:t>
            </a:r>
            <a:r>
              <a:rPr lang="en-US" altLang="ko-KR" dirty="0"/>
              <a:t>client </a:t>
            </a:r>
            <a:r>
              <a:rPr lang="ko-KR" altLang="en-US" dirty="0"/>
              <a:t>에 의해 사용된다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en-US" altLang="ko-KR" dirty="0"/>
              <a:t>BRCB</a:t>
            </a:r>
            <a:r>
              <a:rPr lang="ko-KR" altLang="en-US" dirty="0"/>
              <a:t>에서 이 상태는 나타난다</a:t>
            </a:r>
            <a:r>
              <a:rPr lang="en-US" altLang="ko-KR" dirty="0"/>
              <a:t>. </a:t>
            </a:r>
            <a:r>
              <a:rPr lang="en-US" altLang="ko-KR" dirty="0" err="1"/>
              <a:t>RptEna</a:t>
            </a:r>
            <a:r>
              <a:rPr lang="ko-KR" altLang="en-US" dirty="0"/>
              <a:t>를 위한 </a:t>
            </a:r>
            <a:r>
              <a:rPr lang="en-US" altLang="ko-KR" dirty="0"/>
              <a:t>State machine </a:t>
            </a:r>
            <a:r>
              <a:rPr lang="ko-KR" altLang="en-US" dirty="0"/>
              <a:t>은 </a:t>
            </a:r>
            <a:r>
              <a:rPr lang="en-US" altLang="ko-KR" dirty="0"/>
              <a:t>Figure 24 </a:t>
            </a:r>
            <a:r>
              <a:rPr lang="ko-KR" altLang="en-US" dirty="0"/>
              <a:t>로 묘사된다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는 </a:t>
            </a:r>
            <a:r>
              <a:rPr lang="en-US" altLang="ko-KR" dirty="0"/>
              <a:t>data set </a:t>
            </a:r>
            <a:r>
              <a:rPr lang="ko-KR" altLang="en-US" dirty="0"/>
              <a:t>에 의해 참조된 </a:t>
            </a:r>
            <a:r>
              <a:rPr lang="en-US" altLang="ko-KR" dirty="0" err="1"/>
              <a:t>DataAttribute</a:t>
            </a:r>
            <a:r>
              <a:rPr lang="ko-KR" altLang="en-US" dirty="0"/>
              <a:t>들의 값을 </a:t>
            </a:r>
            <a:r>
              <a:rPr lang="en-US" altLang="ko-KR" dirty="0"/>
              <a:t>monitor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en-US" altLang="ko-KR" dirty="0" err="1"/>
              <a:t>Dchg,qchg,dupd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trigger </a:t>
            </a:r>
            <a:r>
              <a:rPr lang="en-US" altLang="ko-KR" dirty="0" err="1"/>
              <a:t>conditino</a:t>
            </a:r>
            <a:r>
              <a:rPr lang="ko-KR" altLang="en-US" dirty="0"/>
              <a:t>의 결과로서 </a:t>
            </a:r>
            <a:r>
              <a:rPr lang="en-US" altLang="ko-KR" dirty="0"/>
              <a:t>internal event </a:t>
            </a:r>
            <a:r>
              <a:rPr lang="ko-KR" altLang="en-US" dirty="0"/>
              <a:t>는 </a:t>
            </a:r>
            <a:r>
              <a:rPr lang="en-US" altLang="ko-KR" dirty="0"/>
              <a:t>buffer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RptEna</a:t>
            </a:r>
            <a:r>
              <a:rPr lang="ko-KR" altLang="en-US" dirty="0"/>
              <a:t>값은 </a:t>
            </a:r>
            <a:r>
              <a:rPr lang="en-US" altLang="ko-KR" dirty="0"/>
              <a:t>Figure 24 </a:t>
            </a:r>
            <a:r>
              <a:rPr lang="ko-KR" altLang="en-US" dirty="0"/>
              <a:t>의 </a:t>
            </a:r>
            <a:r>
              <a:rPr lang="en-US" altLang="ko-KR" dirty="0"/>
              <a:t>disabled </a:t>
            </a:r>
            <a:r>
              <a:rPr lang="ko-KR" altLang="en-US" dirty="0"/>
              <a:t>와 </a:t>
            </a:r>
            <a:r>
              <a:rPr lang="en-US" altLang="ko-KR" dirty="0"/>
              <a:t>resync </a:t>
            </a:r>
            <a:r>
              <a:rPr lang="ko-KR" altLang="en-US" dirty="0"/>
              <a:t>상태에서 </a:t>
            </a:r>
            <a:r>
              <a:rPr lang="en-US" altLang="ko-KR" dirty="0"/>
              <a:t>FALSE 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/>
              <a:t>BRCB</a:t>
            </a:r>
            <a:r>
              <a:rPr lang="ko-KR" altLang="en-US" dirty="0"/>
              <a:t>를 구성하고 </a:t>
            </a:r>
            <a:r>
              <a:rPr lang="en-US" altLang="ko-KR" dirty="0"/>
              <a:t>enable</a:t>
            </a:r>
            <a:r>
              <a:rPr lang="ko-KR" altLang="en-US" dirty="0"/>
              <a:t>에서의 </a:t>
            </a:r>
            <a:r>
              <a:rPr lang="en-US" altLang="ko-KR" dirty="0"/>
              <a:t>attribute</a:t>
            </a:r>
            <a:r>
              <a:rPr lang="ko-KR" altLang="en-US" dirty="0"/>
              <a:t> 값을 설정한다</a:t>
            </a:r>
            <a:r>
              <a:rPr lang="en-US" altLang="ko-KR" dirty="0"/>
              <a:t>.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Enabled </a:t>
            </a:r>
            <a:r>
              <a:rPr lang="ko-KR" altLang="en-US" dirty="0"/>
              <a:t>상태인 동안 </a:t>
            </a:r>
            <a:r>
              <a:rPr lang="en-US" altLang="ko-KR" dirty="0"/>
              <a:t>BRCB </a:t>
            </a:r>
            <a:r>
              <a:rPr lang="ko-KR" altLang="en-US" dirty="0"/>
              <a:t>의 </a:t>
            </a:r>
            <a:r>
              <a:rPr lang="en-US" altLang="ko-KR" dirty="0"/>
              <a:t>attribute </a:t>
            </a:r>
            <a:r>
              <a:rPr lang="ko-KR" altLang="en-US" dirty="0"/>
              <a:t>값이 변화하지 않는 것을 허용한다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하지만 </a:t>
            </a:r>
            <a:r>
              <a:rPr lang="en-US" altLang="ko-KR" dirty="0">
                <a:solidFill>
                  <a:srgbClr val="FF0000"/>
                </a:solidFill>
              </a:rPr>
              <a:t>general-integration 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triggering </a:t>
            </a:r>
            <a:r>
              <a:rPr lang="ko-KR" altLang="en-US" dirty="0">
                <a:solidFill>
                  <a:srgbClr val="FF0000"/>
                </a:solidFill>
              </a:rPr>
              <a:t>은 제외한다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1156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DatSet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Data set 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1657489"/>
            <a:ext cx="8321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DatSet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monitoring </a:t>
            </a:r>
            <a:r>
              <a:rPr lang="ko-KR" altLang="en-US" dirty="0"/>
              <a:t>되는 </a:t>
            </a:r>
            <a:r>
              <a:rPr lang="en-US" altLang="ko-KR" dirty="0"/>
              <a:t>data set</a:t>
            </a:r>
            <a:r>
              <a:rPr lang="ko-KR" altLang="en-US" dirty="0"/>
              <a:t>의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지정하고 </a:t>
            </a:r>
            <a:r>
              <a:rPr lang="en-US" altLang="ko-KR" dirty="0"/>
              <a:t>data set </a:t>
            </a:r>
            <a:r>
              <a:rPr lang="ko-KR" altLang="en-US" dirty="0"/>
              <a:t>의 </a:t>
            </a:r>
            <a:r>
              <a:rPr lang="en-US" altLang="ko-KR" dirty="0"/>
              <a:t>member </a:t>
            </a:r>
            <a:r>
              <a:rPr lang="ko-KR" altLang="en-US" dirty="0"/>
              <a:t>값이 보고되어야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DatSet</a:t>
            </a:r>
            <a:r>
              <a:rPr lang="ko-KR" altLang="en-US" dirty="0"/>
              <a:t> 속성 값은 </a:t>
            </a:r>
            <a:r>
              <a:rPr lang="en-US" altLang="ko-KR" dirty="0"/>
              <a:t>BRCB</a:t>
            </a:r>
            <a:r>
              <a:rPr lang="ko-KR" altLang="en-US" dirty="0"/>
              <a:t>의 </a:t>
            </a:r>
            <a:r>
              <a:rPr lang="en-US" altLang="ko-KR" dirty="0" err="1"/>
              <a:t>OptFlds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data set name </a:t>
            </a:r>
            <a:r>
              <a:rPr lang="ko-KR" altLang="en-US" dirty="0"/>
              <a:t>이 </a:t>
            </a:r>
            <a:r>
              <a:rPr lang="en-US" altLang="ko-KR" dirty="0"/>
              <a:t>TRUE </a:t>
            </a:r>
            <a:r>
              <a:rPr lang="ko-KR" altLang="en-US" dirty="0"/>
              <a:t>로 설정되어 있으면 </a:t>
            </a:r>
            <a:r>
              <a:rPr lang="en-US" altLang="ko-KR" dirty="0"/>
              <a:t>report </a:t>
            </a:r>
            <a:r>
              <a:rPr lang="ko-KR" altLang="en-US" dirty="0"/>
              <a:t>에서 포함된다</a:t>
            </a:r>
            <a:r>
              <a:rPr lang="en-US" altLang="ko-KR" dirty="0"/>
              <a:t>, </a:t>
            </a:r>
            <a:r>
              <a:rPr lang="ko-KR" altLang="en-US" dirty="0"/>
              <a:t>반면에 </a:t>
            </a:r>
            <a:r>
              <a:rPr lang="en-US" altLang="ko-KR" dirty="0"/>
              <a:t>report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빠지게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 err="1"/>
              <a:t>DatSet</a:t>
            </a:r>
            <a:r>
              <a:rPr lang="ko-KR" altLang="en-US" dirty="0"/>
              <a:t> 의 성공적인 </a:t>
            </a:r>
            <a:r>
              <a:rPr lang="en-US" altLang="ko-KR" dirty="0" err="1"/>
              <a:t>SetBRCBValues</a:t>
            </a:r>
            <a:r>
              <a:rPr lang="ko-KR" altLang="en-US" dirty="0"/>
              <a:t>의 요청은 </a:t>
            </a:r>
            <a:r>
              <a:rPr lang="en-US" altLang="ko-KR" dirty="0" err="1"/>
              <a:t>purgeBuf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TRUE </a:t>
            </a:r>
            <a:r>
              <a:rPr lang="ko-KR" altLang="en-US" dirty="0"/>
              <a:t>로 설정하는 것 과 같은 효과를 가진다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DatSet</a:t>
            </a:r>
            <a:r>
              <a:rPr lang="en-US" altLang="ko-KR" dirty="0"/>
              <a:t> reference </a:t>
            </a:r>
            <a:r>
              <a:rPr lang="ko-KR" altLang="en-US" dirty="0"/>
              <a:t>가 유효한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이거나 </a:t>
            </a:r>
            <a:r>
              <a:rPr lang="en-US" altLang="ko-KR" dirty="0"/>
              <a:t>NULL </a:t>
            </a:r>
            <a:r>
              <a:rPr lang="ko-KR" altLang="en-US" dirty="0"/>
              <a:t>이면 </a:t>
            </a:r>
            <a:r>
              <a:rPr lang="en-US" altLang="ko-KR" dirty="0"/>
              <a:t>, </a:t>
            </a:r>
            <a:r>
              <a:rPr lang="en-US" altLang="ko-KR" dirty="0" err="1"/>
              <a:t>SetBRCBValues</a:t>
            </a:r>
            <a:r>
              <a:rPr lang="en-US" altLang="ko-KR" dirty="0"/>
              <a:t> service</a:t>
            </a:r>
            <a:r>
              <a:rPr lang="ko-KR" altLang="en-US" dirty="0"/>
              <a:t> 는 성공이 된다</a:t>
            </a:r>
            <a:r>
              <a:rPr lang="en-US" altLang="ko-KR" dirty="0"/>
              <a:t>. </a:t>
            </a:r>
            <a:r>
              <a:rPr lang="en-US" altLang="ko-KR" dirty="0" err="1"/>
              <a:t>DataSet</a:t>
            </a:r>
            <a:r>
              <a:rPr lang="en-US" altLang="ko-KR" dirty="0"/>
              <a:t> reference </a:t>
            </a:r>
            <a:r>
              <a:rPr lang="ko-KR" altLang="en-US" dirty="0"/>
              <a:t>가 유효하지 않으면 </a:t>
            </a:r>
            <a:r>
              <a:rPr lang="en-US" altLang="ko-KR" dirty="0" err="1"/>
              <a:t>SetBRCBValues</a:t>
            </a:r>
            <a:r>
              <a:rPr lang="en-US" altLang="ko-KR" dirty="0"/>
              <a:t> </a:t>
            </a:r>
            <a:r>
              <a:rPr lang="en-US" altLang="ko-KR" dirty="0" err="1"/>
              <a:t>servic</a:t>
            </a:r>
            <a:r>
              <a:rPr lang="ko-KR" altLang="en-US" dirty="0"/>
              <a:t>는 </a:t>
            </a:r>
            <a:r>
              <a:rPr lang="en-US" altLang="ko-KR" dirty="0"/>
              <a:t>failure </a:t>
            </a:r>
            <a:r>
              <a:rPr lang="ko-KR" altLang="en-US" dirty="0"/>
              <a:t>로 나타나고 </a:t>
            </a:r>
            <a:r>
              <a:rPr lang="en-US" altLang="ko-KR" dirty="0"/>
              <a:t>attribute </a:t>
            </a:r>
            <a:r>
              <a:rPr lang="ko-KR" altLang="en-US" dirty="0"/>
              <a:t>의 값은 바뀌지 않는다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249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OptFlds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optional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fields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to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include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in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report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1479689"/>
            <a:ext cx="83219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OptFlds</a:t>
            </a:r>
            <a:r>
              <a:rPr lang="en-US" altLang="ko-KR" dirty="0"/>
              <a:t> </a:t>
            </a:r>
            <a:r>
              <a:rPr lang="ko-KR" altLang="en-US" dirty="0"/>
              <a:t>는 이 </a:t>
            </a:r>
            <a:r>
              <a:rPr lang="en-US" altLang="ko-KR" dirty="0"/>
              <a:t>BRCB </a:t>
            </a:r>
            <a:r>
              <a:rPr lang="ko-KR" altLang="en-US" dirty="0"/>
              <a:t>에 의해 발행된 </a:t>
            </a:r>
            <a:r>
              <a:rPr lang="en-US" altLang="ko-KR" dirty="0"/>
              <a:t>report </a:t>
            </a:r>
            <a:r>
              <a:rPr lang="ko-KR" altLang="en-US" dirty="0"/>
              <a:t>에서 포함되기 위해 </a:t>
            </a:r>
            <a:r>
              <a:rPr lang="en-US" altLang="ko-KR" dirty="0"/>
              <a:t>client-specified optional fields 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attribute </a:t>
            </a:r>
            <a:r>
              <a:rPr lang="ko-KR" altLang="en-US" dirty="0"/>
              <a:t>는 </a:t>
            </a:r>
            <a:r>
              <a:rPr lang="en-US" altLang="ko-KR" dirty="0"/>
              <a:t>report</a:t>
            </a:r>
            <a:r>
              <a:rPr lang="ko-KR" altLang="en-US" dirty="0"/>
              <a:t>의 </a:t>
            </a:r>
            <a:r>
              <a:rPr lang="en-US" altLang="ko-KR" dirty="0"/>
              <a:t>optional header fields</a:t>
            </a:r>
            <a:r>
              <a:rPr lang="ko-KR" altLang="en-US" dirty="0"/>
              <a:t>의 </a:t>
            </a:r>
            <a:r>
              <a:rPr lang="en-US" altLang="ko-KR" dirty="0"/>
              <a:t>subset </a:t>
            </a:r>
            <a:r>
              <a:rPr lang="ko-KR" altLang="en-US" dirty="0"/>
              <a:t>으로 정의된다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다음에 포함이 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03914-5B99-4E0A-B54F-CE492020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7" y="3052415"/>
            <a:ext cx="7791450" cy="2762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C51647-2B77-4660-8F4E-B9A5A908F8E3}"/>
              </a:ext>
            </a:extLst>
          </p:cNvPr>
          <p:cNvSpPr/>
          <p:nvPr/>
        </p:nvSpPr>
        <p:spPr>
          <a:xfrm>
            <a:off x="256544" y="5848476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이 위에 </a:t>
            </a:r>
            <a:r>
              <a:rPr lang="en-US" altLang="ko-KR" dirty="0"/>
              <a:t>option </a:t>
            </a:r>
            <a:r>
              <a:rPr lang="ko-KR" altLang="en-US" dirty="0"/>
              <a:t>중에 하나를 지원하지 않는다면 </a:t>
            </a:r>
            <a:r>
              <a:rPr lang="en-US" altLang="ko-KR" dirty="0"/>
              <a:t>, TRUE </a:t>
            </a:r>
            <a:r>
              <a:rPr lang="ko-KR" altLang="en-US" dirty="0"/>
              <a:t>에 상응하는 </a:t>
            </a:r>
            <a:r>
              <a:rPr lang="en-US" altLang="ko-KR" dirty="0"/>
              <a:t>bit</a:t>
            </a:r>
            <a:r>
              <a:rPr lang="ko-KR" altLang="en-US" dirty="0"/>
              <a:t>을 설정하는 시도는 </a:t>
            </a:r>
            <a:r>
              <a:rPr lang="en-US" altLang="ko-KR" dirty="0" err="1"/>
              <a:t>SetBRCBValues</a:t>
            </a:r>
            <a:r>
              <a:rPr lang="en-US" altLang="ko-KR" dirty="0"/>
              <a:t> service</a:t>
            </a:r>
            <a:r>
              <a:rPr lang="ko-KR" altLang="en-US" dirty="0"/>
              <a:t>의 부정적인 응답을 야기시킨다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0361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BufTm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buffer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time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C51647-2B77-4660-8F4E-B9A5A908F8E3}"/>
              </a:ext>
            </a:extLst>
          </p:cNvPr>
          <p:cNvSpPr/>
          <p:nvPr/>
        </p:nvSpPr>
        <p:spPr>
          <a:xfrm>
            <a:off x="256544" y="1632076"/>
            <a:ext cx="832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Attribute </a:t>
            </a:r>
            <a:r>
              <a:rPr lang="en-US" altLang="ko-KR" dirty="0" err="1">
                <a:solidFill>
                  <a:srgbClr val="FF0000"/>
                </a:solidFill>
              </a:rPr>
              <a:t>BufTm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single report </a:t>
            </a:r>
            <a:r>
              <a:rPr lang="ko-KR" altLang="en-US" dirty="0">
                <a:solidFill>
                  <a:srgbClr val="FF0000"/>
                </a:solidFill>
              </a:rPr>
              <a:t>로 포함을 위한 </a:t>
            </a:r>
            <a:r>
              <a:rPr lang="en-US" altLang="ko-KR" dirty="0">
                <a:solidFill>
                  <a:srgbClr val="FF0000"/>
                </a:solidFill>
              </a:rPr>
              <a:t>BRCB </a:t>
            </a:r>
            <a:r>
              <a:rPr lang="ko-KR" altLang="en-US" dirty="0">
                <a:solidFill>
                  <a:srgbClr val="FF0000"/>
                </a:solidFill>
              </a:rPr>
              <a:t>에 의해 </a:t>
            </a:r>
            <a:r>
              <a:rPr lang="en-US" altLang="ko-KR" dirty="0" err="1">
                <a:solidFill>
                  <a:srgbClr val="FF0000"/>
                </a:solidFill>
              </a:rPr>
              <a:t>dchg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qchg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dupd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의해 야기시킨 </a:t>
            </a:r>
            <a:r>
              <a:rPr lang="en-US" altLang="ko-KR" dirty="0">
                <a:solidFill>
                  <a:srgbClr val="FF0000"/>
                </a:solidFill>
              </a:rPr>
              <a:t>internal notification </a:t>
            </a:r>
            <a:r>
              <a:rPr lang="ko-KR" altLang="en-US" dirty="0">
                <a:solidFill>
                  <a:srgbClr val="FF0000"/>
                </a:solidFill>
              </a:rPr>
              <a:t>들의 </a:t>
            </a:r>
            <a:r>
              <a:rPr lang="en-US" altLang="ko-KR" dirty="0">
                <a:solidFill>
                  <a:srgbClr val="FF0000"/>
                </a:solidFill>
              </a:rPr>
              <a:t>buffering </a:t>
            </a:r>
            <a:r>
              <a:rPr lang="ko-KR" altLang="en-US" dirty="0">
                <a:solidFill>
                  <a:srgbClr val="FF0000"/>
                </a:solidFill>
              </a:rPr>
              <a:t>을 위한 </a:t>
            </a:r>
            <a:r>
              <a:rPr lang="en-US" altLang="ko-KR" dirty="0">
                <a:solidFill>
                  <a:srgbClr val="FF0000"/>
                </a:solidFill>
              </a:rPr>
              <a:t>milliseconds time interval </a:t>
            </a:r>
            <a:r>
              <a:rPr lang="ko-KR" altLang="en-US" dirty="0">
                <a:solidFill>
                  <a:srgbClr val="FF0000"/>
                </a:solidFill>
              </a:rPr>
              <a:t>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ABDED-B490-4D62-8A9E-3D1E84A7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555406"/>
            <a:ext cx="4467225" cy="1657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256544" y="4212756"/>
            <a:ext cx="8321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참조된 </a:t>
            </a:r>
            <a:r>
              <a:rPr lang="en-US" altLang="ko-KR" dirty="0">
                <a:solidFill>
                  <a:srgbClr val="1D314E"/>
                </a:solidFill>
              </a:rPr>
              <a:t>data-set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event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internal notification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first set </a:t>
            </a:r>
            <a:r>
              <a:rPr lang="ko-KR" altLang="en-US" dirty="0">
                <a:solidFill>
                  <a:srgbClr val="1D314E"/>
                </a:solidFill>
              </a:rPr>
              <a:t>을 수신하면 </a:t>
            </a:r>
            <a:r>
              <a:rPr lang="en-US" altLang="ko-KR" dirty="0">
                <a:solidFill>
                  <a:srgbClr val="1D314E"/>
                </a:solidFill>
              </a:rPr>
              <a:t>BRCB</a:t>
            </a:r>
            <a:r>
              <a:rPr lang="ko-KR" altLang="en-US" dirty="0">
                <a:solidFill>
                  <a:srgbClr val="1D314E"/>
                </a:solidFill>
              </a:rPr>
              <a:t> 는 </a:t>
            </a:r>
            <a:r>
              <a:rPr lang="en-US" altLang="ko-KR" dirty="0">
                <a:solidFill>
                  <a:srgbClr val="1D314E"/>
                </a:solidFill>
              </a:rPr>
              <a:t>timer of the duration buffer time </a:t>
            </a:r>
            <a:r>
              <a:rPr lang="ko-KR" altLang="en-US" dirty="0">
                <a:solidFill>
                  <a:srgbClr val="1D314E"/>
                </a:solidFill>
              </a:rPr>
              <a:t>을 시작해야한다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Internal notification </a:t>
            </a:r>
            <a:r>
              <a:rPr lang="ko-KR" altLang="en-US" dirty="0">
                <a:solidFill>
                  <a:srgbClr val="1D314E"/>
                </a:solidFill>
              </a:rPr>
              <a:t>안에 </a:t>
            </a:r>
            <a:r>
              <a:rPr lang="en-US" altLang="ko-KR" dirty="0">
                <a:solidFill>
                  <a:srgbClr val="1D314E"/>
                </a:solidFill>
              </a:rPr>
              <a:t>event </a:t>
            </a:r>
            <a:r>
              <a:rPr lang="ko-KR" altLang="en-US" dirty="0">
                <a:solidFill>
                  <a:srgbClr val="1D314E"/>
                </a:solidFill>
              </a:rPr>
              <a:t>의 수는 </a:t>
            </a:r>
            <a:r>
              <a:rPr lang="en-US" altLang="ko-KR" dirty="0">
                <a:solidFill>
                  <a:srgbClr val="1D314E"/>
                </a:solidFill>
              </a:rPr>
              <a:t>local issue</a:t>
            </a:r>
            <a:r>
              <a:rPr lang="ko-KR" altLang="en-US" dirty="0">
                <a:solidFill>
                  <a:srgbClr val="1D314E"/>
                </a:solidFill>
              </a:rPr>
              <a:t> 다</a:t>
            </a:r>
            <a:r>
              <a:rPr lang="en-US" altLang="ko-KR" dirty="0">
                <a:solidFill>
                  <a:srgbClr val="1D314E"/>
                </a:solidFill>
              </a:rPr>
              <a:t>. Timer </a:t>
            </a:r>
            <a:r>
              <a:rPr lang="ko-KR" altLang="en-US" dirty="0">
                <a:solidFill>
                  <a:srgbClr val="1D314E"/>
                </a:solidFill>
              </a:rPr>
              <a:t>가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끝날 때 </a:t>
            </a:r>
            <a:r>
              <a:rPr lang="en-US" altLang="ko-KR" dirty="0">
                <a:solidFill>
                  <a:srgbClr val="1D314E"/>
                </a:solidFill>
              </a:rPr>
              <a:t>, BRCB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single report </a:t>
            </a:r>
            <a:r>
              <a:rPr lang="ko-KR" altLang="en-US" dirty="0">
                <a:solidFill>
                  <a:srgbClr val="1D314E"/>
                </a:solidFill>
              </a:rPr>
              <a:t>로 </a:t>
            </a:r>
            <a:r>
              <a:rPr lang="en-US" altLang="ko-KR" dirty="0">
                <a:solidFill>
                  <a:srgbClr val="1D314E"/>
                </a:solidFill>
              </a:rPr>
              <a:t>time interval </a:t>
            </a:r>
            <a:r>
              <a:rPr lang="ko-KR" altLang="en-US" dirty="0">
                <a:solidFill>
                  <a:srgbClr val="1D314E"/>
                </a:solidFill>
              </a:rPr>
              <a:t>동안 받아왔던 모든 </a:t>
            </a:r>
            <a:r>
              <a:rPr lang="en-US" altLang="ko-KR" dirty="0">
                <a:solidFill>
                  <a:srgbClr val="1D314E"/>
                </a:solidFill>
              </a:rPr>
              <a:t>internal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notifications </a:t>
            </a:r>
            <a:r>
              <a:rPr lang="ko-KR" altLang="en-US" dirty="0">
                <a:solidFill>
                  <a:srgbClr val="1D314E"/>
                </a:solidFill>
              </a:rPr>
              <a:t>을 결합한다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다음 </a:t>
            </a:r>
            <a:r>
              <a:rPr lang="en-US" altLang="ko-KR" dirty="0">
                <a:solidFill>
                  <a:srgbClr val="1D314E"/>
                </a:solidFill>
              </a:rPr>
              <a:t>internal notification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>
                <a:solidFill>
                  <a:srgbClr val="1D314E"/>
                </a:solidFill>
              </a:rPr>
              <a:t>timer </a:t>
            </a:r>
            <a:r>
              <a:rPr lang="ko-KR" altLang="en-US" dirty="0">
                <a:solidFill>
                  <a:srgbClr val="1D314E"/>
                </a:solidFill>
              </a:rPr>
              <a:t>의 새로운 </a:t>
            </a:r>
            <a:r>
              <a:rPr lang="en-US" altLang="ko-KR" dirty="0">
                <a:solidFill>
                  <a:srgbClr val="1D314E"/>
                </a:solidFill>
              </a:rPr>
              <a:t>start signal </a:t>
            </a:r>
            <a:r>
              <a:rPr lang="ko-KR" altLang="en-US" dirty="0">
                <a:solidFill>
                  <a:srgbClr val="1D314E"/>
                </a:solidFill>
              </a:rPr>
              <a:t>을 보낸다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2755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BufTm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buffer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time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0" y="1384291"/>
            <a:ext cx="83219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Default</a:t>
            </a:r>
            <a:r>
              <a:rPr lang="ko-KR" altLang="en-US" dirty="0">
                <a:solidFill>
                  <a:srgbClr val="1D314E"/>
                </a:solidFill>
              </a:rPr>
              <a:t> 값 </a:t>
            </a:r>
            <a:r>
              <a:rPr lang="en-US" altLang="ko-KR" dirty="0">
                <a:solidFill>
                  <a:srgbClr val="1D314E"/>
                </a:solidFill>
              </a:rPr>
              <a:t>0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에 의해 사용되지 않는 </a:t>
            </a:r>
            <a:r>
              <a:rPr lang="en-US" altLang="ko-KR" dirty="0">
                <a:solidFill>
                  <a:srgbClr val="1D314E"/>
                </a:solidFill>
              </a:rPr>
              <a:t>buffer time attribute </a:t>
            </a:r>
            <a:r>
              <a:rPr lang="ko-KR" altLang="en-US" dirty="0">
                <a:solidFill>
                  <a:srgbClr val="1D314E"/>
                </a:solidFill>
              </a:rPr>
              <a:t>를 나타내기 위해 지정되었다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이런 경우에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ko-KR" altLang="en-US" dirty="0">
                <a:solidFill>
                  <a:srgbClr val="1D314E"/>
                </a:solidFill>
              </a:rPr>
              <a:t>각각의 </a:t>
            </a:r>
            <a:r>
              <a:rPr lang="en-US" altLang="ko-KR" dirty="0">
                <a:solidFill>
                  <a:srgbClr val="1D314E"/>
                </a:solidFill>
              </a:rPr>
              <a:t>internal notification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>
                <a:solidFill>
                  <a:srgbClr val="1D314E"/>
                </a:solidFill>
              </a:rPr>
              <a:t>single report </a:t>
            </a:r>
            <a:r>
              <a:rPr lang="ko-KR" altLang="en-US" dirty="0">
                <a:solidFill>
                  <a:srgbClr val="1D314E"/>
                </a:solidFill>
              </a:rPr>
              <a:t>를 보내기 위해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를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값은 </a:t>
            </a:r>
            <a:r>
              <a:rPr lang="en-US" altLang="ko-KR" dirty="0">
                <a:solidFill>
                  <a:srgbClr val="1D314E"/>
                </a:solidFill>
              </a:rPr>
              <a:t>1 </a:t>
            </a:r>
            <a:r>
              <a:rPr lang="en-US" altLang="ko-KR" dirty="0" err="1">
                <a:solidFill>
                  <a:srgbClr val="1D314E"/>
                </a:solidFill>
              </a:rPr>
              <a:t>ms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증가하도록 </a:t>
            </a:r>
            <a:r>
              <a:rPr lang="ko-KR" altLang="en-US" dirty="0" err="1">
                <a:solidFill>
                  <a:srgbClr val="1D314E"/>
                </a:solidFill>
              </a:rPr>
              <a:t>설정될수</a:t>
            </a:r>
            <a:r>
              <a:rPr lang="ko-KR" altLang="en-US" dirty="0">
                <a:solidFill>
                  <a:srgbClr val="1D314E"/>
                </a:solidFill>
              </a:rPr>
              <a:t> 있고 </a:t>
            </a:r>
            <a:r>
              <a:rPr lang="en-US" altLang="ko-KR" dirty="0">
                <a:solidFill>
                  <a:srgbClr val="1D314E"/>
                </a:solidFill>
              </a:rPr>
              <a:t>buffer time </a:t>
            </a:r>
            <a:r>
              <a:rPr lang="ko-KR" altLang="en-US" dirty="0">
                <a:solidFill>
                  <a:srgbClr val="1D314E"/>
                </a:solidFill>
              </a:rPr>
              <a:t>에 </a:t>
            </a:r>
            <a:r>
              <a:rPr lang="en-US" altLang="ko-KR" dirty="0">
                <a:solidFill>
                  <a:srgbClr val="1D314E"/>
                </a:solidFill>
              </a:rPr>
              <a:t>1 h </a:t>
            </a:r>
            <a:r>
              <a:rPr lang="ko-KR" altLang="en-US" dirty="0">
                <a:solidFill>
                  <a:srgbClr val="1D314E"/>
                </a:solidFill>
              </a:rPr>
              <a:t>씩 전달 될 수 있다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BufTm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이 끝나기 전에 발생되었던 </a:t>
            </a:r>
            <a:r>
              <a:rPr lang="en-US" altLang="ko-KR" dirty="0">
                <a:solidFill>
                  <a:srgbClr val="1D314E"/>
                </a:solidFill>
              </a:rPr>
              <a:t>data-set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same member</a:t>
            </a:r>
            <a:r>
              <a:rPr lang="ko-KR" altLang="en-US" dirty="0">
                <a:solidFill>
                  <a:srgbClr val="1D314E"/>
                </a:solidFill>
              </a:rPr>
              <a:t> 의 두 번째 </a:t>
            </a:r>
            <a:r>
              <a:rPr lang="en-US" altLang="ko-KR" dirty="0">
                <a:solidFill>
                  <a:srgbClr val="1D314E"/>
                </a:solidFill>
              </a:rPr>
              <a:t>internal notification </a:t>
            </a:r>
            <a:r>
              <a:rPr lang="ko-KR" altLang="en-US" dirty="0">
                <a:solidFill>
                  <a:srgbClr val="1D314E"/>
                </a:solidFill>
              </a:rPr>
              <a:t>의 경우에 </a:t>
            </a:r>
            <a:r>
              <a:rPr lang="en-US" altLang="ko-KR" dirty="0">
                <a:solidFill>
                  <a:srgbClr val="1D314E"/>
                </a:solidFill>
              </a:rPr>
              <a:t>, BRCB </a:t>
            </a:r>
            <a:r>
              <a:rPr lang="ko-KR" altLang="en-US" dirty="0">
                <a:solidFill>
                  <a:srgbClr val="1D314E"/>
                </a:solidFill>
              </a:rPr>
              <a:t>는 다음과 같다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shall for status (FC=ST) information behave as if </a:t>
            </a:r>
            <a:r>
              <a:rPr lang="en-US" altLang="ko-KR" b="1" dirty="0" err="1">
                <a:solidFill>
                  <a:srgbClr val="FF0000"/>
                </a:solidFill>
              </a:rPr>
              <a:t>BufTm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has expired and immediately send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the report, restart the timer with value </a:t>
            </a:r>
            <a:r>
              <a:rPr lang="en-US" altLang="ko-KR" b="1" dirty="0" err="1">
                <a:solidFill>
                  <a:srgbClr val="FF0000"/>
                </a:solidFill>
              </a:rPr>
              <a:t>BufTm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and process the second notification; or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– may for analogue (FC=MX) information behave as if </a:t>
            </a:r>
            <a:r>
              <a:rPr lang="en-US" altLang="ko-KR" b="1" dirty="0" err="1">
                <a:solidFill>
                  <a:srgbClr val="FF0000"/>
                </a:solidFill>
              </a:rPr>
              <a:t>BufTm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has expired and immediately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transmit the report for transmission, restart the timer with value </a:t>
            </a:r>
            <a:r>
              <a:rPr lang="en-US" altLang="ko-KR" b="1" dirty="0" err="1">
                <a:solidFill>
                  <a:srgbClr val="FF0000"/>
                </a:solidFill>
              </a:rPr>
              <a:t>BufTm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and process the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second notification; or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– may for analogue information (FC=MX) substitute the current value in the pending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report with the new one.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BRCB </a:t>
            </a:r>
            <a:r>
              <a:rPr lang="ko-KR" altLang="en-US" dirty="0"/>
              <a:t>가 </a:t>
            </a:r>
            <a:r>
              <a:rPr lang="en-US" altLang="ko-KR" dirty="0"/>
              <a:t>buffer time </a:t>
            </a:r>
            <a:r>
              <a:rPr lang="ko-KR" altLang="en-US" dirty="0"/>
              <a:t>을 지원하지 않는다면</a:t>
            </a:r>
            <a:r>
              <a:rPr lang="en-US" altLang="ko-KR" dirty="0"/>
              <a:t>, 0 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큰 값을 </a:t>
            </a:r>
            <a:r>
              <a:rPr lang="en-US" altLang="ko-KR" dirty="0" err="1"/>
              <a:t>BufTm</a:t>
            </a:r>
            <a:r>
              <a:rPr lang="en-US" altLang="ko-KR" dirty="0"/>
              <a:t> </a:t>
            </a:r>
            <a:r>
              <a:rPr lang="ko-KR" altLang="en-US" dirty="0"/>
              <a:t>에 설정하는 시도는 </a:t>
            </a:r>
            <a:r>
              <a:rPr lang="en-US" altLang="ko-KR" dirty="0" err="1"/>
              <a:t>SetBRCBValues</a:t>
            </a:r>
            <a:r>
              <a:rPr lang="en-US" altLang="ko-KR" dirty="0"/>
              <a:t> service</a:t>
            </a:r>
            <a:r>
              <a:rPr lang="ko-KR" altLang="en-US" dirty="0"/>
              <a:t> 의 </a:t>
            </a:r>
            <a:r>
              <a:rPr lang="en-US" altLang="ko-KR" dirty="0"/>
              <a:t>negative response </a:t>
            </a:r>
            <a:r>
              <a:rPr lang="ko-KR" altLang="en-US" dirty="0"/>
              <a:t>를 야기시킨다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BufTm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SetBRCBValues</a:t>
            </a:r>
            <a:r>
              <a:rPr lang="ko-KR" altLang="en-US" dirty="0"/>
              <a:t>는 속성 값이 바뀐다면 </a:t>
            </a:r>
            <a:r>
              <a:rPr lang="en-US" altLang="ko-KR" dirty="0" err="1"/>
              <a:t>purgeBuf</a:t>
            </a:r>
            <a:r>
              <a:rPr lang="ko-KR" altLang="en-US" dirty="0"/>
              <a:t> 를 </a:t>
            </a:r>
            <a:r>
              <a:rPr lang="en-US" altLang="ko-KR" dirty="0"/>
              <a:t>TRUE</a:t>
            </a:r>
            <a:r>
              <a:rPr lang="ko-KR" altLang="en-US" dirty="0"/>
              <a:t> 로 설정하는 것과 같은 효과를 가진다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76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(17.2.2.10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SqNum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sequence number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419100" y="2946391"/>
            <a:ext cx="8321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 </a:t>
            </a:r>
            <a:r>
              <a:rPr lang="en-US" altLang="ko-KR" dirty="0" err="1">
                <a:solidFill>
                  <a:srgbClr val="1D314E"/>
                </a:solidFill>
              </a:rPr>
              <a:t>SqNum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은 각각의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를 위한 </a:t>
            </a:r>
            <a:r>
              <a:rPr lang="en-US" altLang="ko-KR" dirty="0">
                <a:solidFill>
                  <a:srgbClr val="1D314E"/>
                </a:solidFill>
              </a:rPr>
              <a:t>sequence number </a:t>
            </a:r>
            <a:r>
              <a:rPr lang="ko-KR" altLang="en-US" dirty="0">
                <a:solidFill>
                  <a:srgbClr val="1D314E"/>
                </a:solidFill>
              </a:rPr>
              <a:t>를 가진다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이 수는 각각의 </a:t>
            </a:r>
            <a:r>
              <a:rPr lang="en-US" altLang="ko-KR" dirty="0">
                <a:solidFill>
                  <a:srgbClr val="1D314E"/>
                </a:solidFill>
              </a:rPr>
              <a:t>report</a:t>
            </a:r>
            <a:r>
              <a:rPr lang="ko-KR" altLang="en-US" dirty="0">
                <a:solidFill>
                  <a:srgbClr val="1D314E"/>
                </a:solidFill>
              </a:rPr>
              <a:t> 를 발생하거나 보내기 위한</a:t>
            </a:r>
            <a:r>
              <a:rPr lang="en-US" altLang="ko-KR" dirty="0">
                <a:solidFill>
                  <a:srgbClr val="1D314E"/>
                </a:solidFill>
              </a:rPr>
              <a:t> BRCB </a:t>
            </a:r>
            <a:r>
              <a:rPr lang="ko-KR" altLang="en-US" dirty="0">
                <a:solidFill>
                  <a:srgbClr val="1D314E"/>
                </a:solidFill>
              </a:rPr>
              <a:t>에 의해 증가된 수이다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증가는 </a:t>
            </a:r>
            <a:r>
              <a:rPr lang="en-US" altLang="ko-KR" dirty="0">
                <a:solidFill>
                  <a:srgbClr val="1D314E"/>
                </a:solidFill>
              </a:rPr>
              <a:t>report</a:t>
            </a:r>
            <a:r>
              <a:rPr lang="ko-KR" altLang="en-US" dirty="0">
                <a:solidFill>
                  <a:srgbClr val="1D314E"/>
                </a:solidFill>
              </a:rPr>
              <a:t>로 포맷되고 전송을 위해 </a:t>
            </a:r>
            <a:r>
              <a:rPr lang="en-US" altLang="ko-KR" dirty="0">
                <a:solidFill>
                  <a:srgbClr val="1D314E"/>
                </a:solidFill>
              </a:rPr>
              <a:t>queue</a:t>
            </a:r>
            <a:r>
              <a:rPr lang="ko-KR" altLang="en-US" dirty="0">
                <a:solidFill>
                  <a:srgbClr val="1D314E"/>
                </a:solidFill>
              </a:rPr>
              <a:t>가 된</a:t>
            </a:r>
            <a:r>
              <a:rPr lang="en-US" altLang="ko-KR" dirty="0">
                <a:solidFill>
                  <a:srgbClr val="1D314E"/>
                </a:solidFill>
              </a:rPr>
              <a:t> BRCB</a:t>
            </a:r>
            <a:r>
              <a:rPr lang="ko-KR" altLang="en-US" dirty="0">
                <a:solidFill>
                  <a:srgbClr val="1D314E"/>
                </a:solidFill>
              </a:rPr>
              <a:t>를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발생한다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6522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(17.2.2.10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SqNum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sequence number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BDD53-C11A-42A0-8D8B-1B336294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90" y="1785766"/>
            <a:ext cx="6219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 SETTING-GROUP-CONTROL-BLOCK class model</a:t>
            </a:r>
          </a:p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( 16.1 General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1235996"/>
            <a:ext cx="861596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PVOC</a:t>
            </a:r>
            <a:r>
              <a:rPr lang="ko-KR" altLang="en-US" dirty="0"/>
              <a:t>의 </a:t>
            </a:r>
            <a:r>
              <a:rPr lang="en-US" altLang="ko-KR" dirty="0"/>
              <a:t>data object</a:t>
            </a:r>
            <a:r>
              <a:rPr lang="ko-KR" altLang="en-US" dirty="0"/>
              <a:t>의 값들은 </a:t>
            </a:r>
            <a:r>
              <a:rPr lang="en-US" altLang="ko-KR" dirty="0"/>
              <a:t>Setting group</a:t>
            </a:r>
            <a:r>
              <a:rPr lang="ko-KR" altLang="en-US" dirty="0"/>
              <a:t>중에 하나에서 값을 가져온다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역할은 저기 왼쪽에 멀티 </a:t>
            </a:r>
            <a:r>
              <a:rPr lang="ko-KR" altLang="en-US" dirty="0" err="1"/>
              <a:t>플렉서가</a:t>
            </a:r>
            <a:r>
              <a:rPr lang="ko-KR" altLang="en-US" dirty="0"/>
              <a:t> 역할을 하고</a:t>
            </a:r>
            <a:r>
              <a:rPr lang="en-US" altLang="ko-KR" dirty="0"/>
              <a:t>, </a:t>
            </a:r>
            <a:r>
              <a:rPr lang="ko-KR" altLang="en-US" dirty="0"/>
              <a:t>값을 결정하는 </a:t>
            </a:r>
            <a:r>
              <a:rPr lang="en-US" altLang="ko-KR" dirty="0" err="1"/>
              <a:t>SelectActiveSG</a:t>
            </a:r>
            <a:r>
              <a:rPr lang="ko-KR" altLang="en-US" dirty="0"/>
              <a:t>는 </a:t>
            </a:r>
            <a:r>
              <a:rPr lang="en-US" altLang="ko-KR" dirty="0"/>
              <a:t>active buffer</a:t>
            </a:r>
            <a:r>
              <a:rPr lang="ko-KR" altLang="en-US" dirty="0"/>
              <a:t>에 복사되고 </a:t>
            </a:r>
            <a:r>
              <a:rPr lang="en-US" altLang="ko-KR" dirty="0"/>
              <a:t>PVOC</a:t>
            </a:r>
            <a:r>
              <a:rPr lang="ko-KR" altLang="en-US" dirty="0"/>
              <a:t>에 의해 사용된다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저기에 </a:t>
            </a:r>
            <a:r>
              <a:rPr lang="en-US" altLang="ko-KR" dirty="0"/>
              <a:t>#1</a:t>
            </a:r>
            <a:r>
              <a:rPr lang="ko-KR" altLang="en-US" dirty="0"/>
              <a:t>은 </a:t>
            </a:r>
            <a:r>
              <a:rPr lang="en-US" altLang="ko-KR" dirty="0"/>
              <a:t>active </a:t>
            </a:r>
            <a:r>
              <a:rPr lang="ko-KR" altLang="en-US" dirty="0"/>
              <a:t>상태로 설정 되어있는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SettingGroup</a:t>
            </a:r>
            <a:r>
              <a:rPr lang="ko-KR" altLang="en-US" dirty="0"/>
              <a:t>은 여러 개의 </a:t>
            </a:r>
            <a:r>
              <a:rPr lang="en-US" altLang="ko-KR" dirty="0"/>
              <a:t>logical node</a:t>
            </a:r>
            <a:r>
              <a:rPr lang="ko-KR" altLang="en-US" dirty="0"/>
              <a:t>의 포함된 </a:t>
            </a:r>
            <a:r>
              <a:rPr lang="en-US" altLang="ko-KR" dirty="0"/>
              <a:t>data object</a:t>
            </a:r>
            <a:r>
              <a:rPr lang="ko-KR" altLang="en-US" dirty="0"/>
              <a:t>의 값들을 포함한다</a:t>
            </a:r>
            <a:r>
              <a:rPr lang="en-US" altLang="ko-KR" dirty="0"/>
              <a:t>. </a:t>
            </a:r>
            <a:r>
              <a:rPr lang="ko-KR" altLang="en-US" dirty="0"/>
              <a:t>예를 들면 </a:t>
            </a:r>
            <a:r>
              <a:rPr lang="en-US" altLang="ko-KR" dirty="0" err="1"/>
              <a:t>SettingGroups</a:t>
            </a:r>
            <a:r>
              <a:rPr lang="ko-KR" altLang="en-US" dirty="0"/>
              <a:t>은 </a:t>
            </a:r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en-US" altLang="ko-KR" dirty="0"/>
              <a:t>logical node</a:t>
            </a:r>
            <a:r>
              <a:rPr lang="ko-KR" altLang="en-US" dirty="0"/>
              <a:t>의 </a:t>
            </a:r>
            <a:r>
              <a:rPr lang="en-US" altLang="ko-KR" dirty="0"/>
              <a:t>data object</a:t>
            </a:r>
            <a:r>
              <a:rPr lang="ko-KR" altLang="en-US" dirty="0"/>
              <a:t>에 대한 값을 제공한다</a:t>
            </a:r>
            <a:r>
              <a:rPr lang="en-US" altLang="ko-KR" dirty="0"/>
              <a:t>. (PDIF PVOC)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SettingGroup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r>
              <a:rPr lang="ko-KR" altLang="en-US" dirty="0"/>
              <a:t>의 값들은 오른쪽의 </a:t>
            </a:r>
            <a:r>
              <a:rPr lang="ko-KR" altLang="en-US" dirty="0" err="1"/>
              <a:t>멀티플렉서에</a:t>
            </a:r>
            <a:r>
              <a:rPr lang="ko-KR" altLang="en-US" dirty="0"/>
              <a:t> 의해 바뀌는 </a:t>
            </a:r>
            <a:r>
              <a:rPr lang="en-US" altLang="ko-KR" dirty="0" err="1"/>
              <a:t>SelectEditSG</a:t>
            </a:r>
            <a:r>
              <a:rPr lang="ko-KR" altLang="en-US" dirty="0"/>
              <a:t>에 따라 수정될 수 있다</a:t>
            </a:r>
            <a:r>
              <a:rPr lang="en-US" altLang="ko-KR" dirty="0"/>
              <a:t>. </a:t>
            </a:r>
            <a:r>
              <a:rPr lang="en-US" altLang="ko-KR" dirty="0" err="1"/>
              <a:t>SettingGroup</a:t>
            </a:r>
            <a:r>
              <a:rPr lang="ko-KR" altLang="en-US" dirty="0"/>
              <a:t>의 값들은  </a:t>
            </a: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en-US" altLang="ko-KR" dirty="0"/>
              <a:t>edit buffer</a:t>
            </a:r>
            <a:r>
              <a:rPr lang="ko-KR" altLang="en-US" dirty="0"/>
              <a:t>에 있는</a:t>
            </a:r>
            <a:r>
              <a:rPr lang="en-US" altLang="ko-KR" dirty="0"/>
              <a:t>) </a:t>
            </a:r>
            <a:r>
              <a:rPr lang="ko-KR" altLang="en-US" dirty="0"/>
              <a:t>설정될 수도 있고 가져올 수도 있다</a:t>
            </a:r>
            <a:r>
              <a:rPr lang="en-US" altLang="ko-KR" dirty="0"/>
              <a:t>. (</a:t>
            </a:r>
            <a:r>
              <a:rPr lang="en-US" altLang="ko-KR" dirty="0" err="1"/>
              <a:t>SetEditSGValue</a:t>
            </a:r>
            <a:r>
              <a:rPr lang="en-US" altLang="ko-KR" dirty="0"/>
              <a:t> , </a:t>
            </a:r>
            <a:r>
              <a:rPr lang="en-US" altLang="ko-KR" dirty="0" err="1"/>
              <a:t>GetEditSGValue</a:t>
            </a:r>
            <a:r>
              <a:rPr lang="en-US" altLang="ko-KR" dirty="0"/>
              <a:t>) </a:t>
            </a:r>
            <a:r>
              <a:rPr lang="ko-KR" altLang="en-US" dirty="0"/>
              <a:t>값들이 </a:t>
            </a:r>
            <a:r>
              <a:rPr lang="en-US" altLang="ko-KR" dirty="0"/>
              <a:t>edit buffer</a:t>
            </a:r>
            <a:r>
              <a:rPr lang="ko-KR" altLang="en-US" dirty="0"/>
              <a:t>에서 설정된 후에</a:t>
            </a:r>
            <a:r>
              <a:rPr lang="en-US" altLang="ko-KR" dirty="0"/>
              <a:t>, </a:t>
            </a:r>
            <a:r>
              <a:rPr lang="ko-KR" altLang="en-US" dirty="0"/>
              <a:t>새로운 값들 </a:t>
            </a:r>
            <a:r>
              <a:rPr lang="en-US" altLang="ko-KR" dirty="0"/>
              <a:t>(edit buffer</a:t>
            </a:r>
            <a:r>
              <a:rPr lang="ko-KR" altLang="en-US" dirty="0"/>
              <a:t>에 저장된 </a:t>
            </a:r>
            <a:r>
              <a:rPr lang="en-US" altLang="ko-KR" dirty="0"/>
              <a:t>)</a:t>
            </a:r>
            <a:r>
              <a:rPr lang="ko-KR" altLang="en-US" dirty="0"/>
              <a:t>을 확인한 </a:t>
            </a:r>
            <a:r>
              <a:rPr lang="en-US" altLang="ko-KR" dirty="0"/>
              <a:t>client</a:t>
            </a:r>
            <a:r>
              <a:rPr lang="ko-KR" altLang="en-US" dirty="0"/>
              <a:t>는 선택된 </a:t>
            </a:r>
            <a:r>
              <a:rPr lang="en-US" altLang="ko-KR" dirty="0" err="1"/>
              <a:t>SettingGroup</a:t>
            </a:r>
            <a:r>
              <a:rPr lang="ko-KR" altLang="en-US" dirty="0"/>
              <a:t>의 값을 바꿀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들은 검색될 수 있다</a:t>
            </a:r>
            <a:r>
              <a:rPr lang="en-US" altLang="ko-KR" dirty="0"/>
              <a:t>. (</a:t>
            </a:r>
            <a:r>
              <a:rPr lang="en-US" altLang="ko-KR" dirty="0" err="1"/>
              <a:t>GetSGCBValues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SettingGroup</a:t>
            </a:r>
            <a:r>
              <a:rPr lang="ko-KR" altLang="en-US" dirty="0"/>
              <a:t>에 포함된 </a:t>
            </a:r>
            <a:r>
              <a:rPr lang="en-US" altLang="ko-KR" dirty="0"/>
              <a:t>data object</a:t>
            </a:r>
            <a:r>
              <a:rPr lang="ko-KR" altLang="en-US" dirty="0"/>
              <a:t>의 </a:t>
            </a:r>
            <a:r>
              <a:rPr lang="en-US" altLang="ko-KR" dirty="0"/>
              <a:t>active value</a:t>
            </a:r>
            <a:r>
              <a:rPr lang="ko-KR" altLang="en-US" dirty="0"/>
              <a:t>는 </a:t>
            </a:r>
            <a:r>
              <a:rPr lang="en-US" altLang="ko-KR" dirty="0" err="1"/>
              <a:t>GetDataValues</a:t>
            </a:r>
            <a:r>
              <a:rPr lang="ko-KR" altLang="en-US" dirty="0"/>
              <a:t>로 직접적으로 접근할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975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(17.2.2.10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SqNum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sequence number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256544" y="2439159"/>
            <a:ext cx="8321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IDLE</a:t>
            </a:r>
            <a:r>
              <a:rPr lang="ko-KR" altLang="en-US" dirty="0">
                <a:solidFill>
                  <a:srgbClr val="1D314E"/>
                </a:solidFill>
              </a:rPr>
              <a:t> 상태로부터의 변화는 </a:t>
            </a: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값에서부터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값 까지 바뀌는 </a:t>
            </a:r>
            <a:r>
              <a:rPr lang="en-US" altLang="ko-KR" dirty="0" err="1">
                <a:solidFill>
                  <a:srgbClr val="1D314E"/>
                </a:solidFill>
              </a:rPr>
              <a:t>RptEna</a:t>
            </a:r>
            <a:r>
              <a:rPr lang="ko-KR" altLang="en-US" dirty="0">
                <a:solidFill>
                  <a:srgbClr val="1D314E"/>
                </a:solidFill>
              </a:rPr>
              <a:t>의 변화에 의해 야기시켜진다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변화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되면 </a:t>
            </a:r>
            <a:r>
              <a:rPr lang="en-US" altLang="ko-KR" dirty="0" err="1">
                <a:solidFill>
                  <a:srgbClr val="1D314E"/>
                </a:solidFill>
              </a:rPr>
              <a:t>SqNum</a:t>
            </a:r>
            <a:r>
              <a:rPr lang="ko-KR" altLang="en-US" dirty="0">
                <a:solidFill>
                  <a:srgbClr val="1D314E"/>
                </a:solidFill>
              </a:rPr>
              <a:t>의 값은 </a:t>
            </a:r>
            <a:r>
              <a:rPr lang="en-US" altLang="ko-KR" dirty="0">
                <a:solidFill>
                  <a:srgbClr val="1D314E"/>
                </a:solidFill>
              </a:rPr>
              <a:t>0</a:t>
            </a:r>
            <a:r>
              <a:rPr lang="ko-KR" altLang="en-US" dirty="0">
                <a:solidFill>
                  <a:srgbClr val="1D314E"/>
                </a:solidFill>
              </a:rPr>
              <a:t>으로 설정된다</a:t>
            </a:r>
            <a:r>
              <a:rPr lang="en-US" altLang="ko-KR" dirty="0">
                <a:solidFill>
                  <a:srgbClr val="1D314E"/>
                </a:solidFill>
              </a:rPr>
              <a:t>. Report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ko-KR" altLang="en-US" dirty="0" err="1">
                <a:solidFill>
                  <a:srgbClr val="1D314E"/>
                </a:solidFill>
              </a:rPr>
              <a:t>보냄으로서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 err="1">
                <a:solidFill>
                  <a:srgbClr val="1D314E"/>
                </a:solidFill>
              </a:rPr>
              <a:t>SqNum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값은 증가된다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SqNum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maximum </a:t>
            </a:r>
            <a:r>
              <a:rPr lang="ko-KR" altLang="en-US" dirty="0">
                <a:solidFill>
                  <a:srgbClr val="1D314E"/>
                </a:solidFill>
              </a:rPr>
              <a:t>값이 얻어질 때 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ko-KR" altLang="en-US" dirty="0">
                <a:solidFill>
                  <a:srgbClr val="1D314E"/>
                </a:solidFill>
              </a:rPr>
              <a:t>새로운 값은 </a:t>
            </a:r>
            <a:r>
              <a:rPr lang="en-US" altLang="ko-KR" dirty="0">
                <a:solidFill>
                  <a:srgbClr val="1D314E"/>
                </a:solidFill>
              </a:rPr>
              <a:t>0 </a:t>
            </a:r>
            <a:r>
              <a:rPr lang="ko-KR" altLang="en-US" dirty="0">
                <a:solidFill>
                  <a:srgbClr val="1D314E"/>
                </a:solidFill>
              </a:rPr>
              <a:t>값이 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RptEna</a:t>
            </a:r>
            <a:r>
              <a:rPr lang="en-US" altLang="ko-KR" dirty="0">
                <a:solidFill>
                  <a:srgbClr val="1D314E"/>
                </a:solidFill>
              </a:rPr>
              <a:t>=TRUE</a:t>
            </a:r>
            <a:r>
              <a:rPr lang="ko-KR" altLang="en-US" dirty="0">
                <a:solidFill>
                  <a:srgbClr val="1D314E"/>
                </a:solidFill>
              </a:rPr>
              <a:t>에 이어서 쓰는 것은 </a:t>
            </a: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에서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바꿀 수 없고</a:t>
            </a:r>
            <a:r>
              <a:rPr lang="en-US" altLang="ko-KR" dirty="0">
                <a:solidFill>
                  <a:srgbClr val="1D314E"/>
                </a:solidFill>
              </a:rPr>
              <a:t>,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 err="1">
                <a:solidFill>
                  <a:srgbClr val="1D314E"/>
                </a:solidFill>
              </a:rPr>
              <a:t>SqNum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값을 </a:t>
            </a:r>
            <a:r>
              <a:rPr lang="en-US" altLang="ko-KR" dirty="0">
                <a:solidFill>
                  <a:srgbClr val="1D314E"/>
                </a:solidFill>
              </a:rPr>
              <a:t>0</a:t>
            </a:r>
            <a:r>
              <a:rPr lang="ko-KR" altLang="en-US" dirty="0">
                <a:solidFill>
                  <a:srgbClr val="1D314E"/>
                </a:solidFill>
              </a:rPr>
              <a:t>으로 설정해서는 안된다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316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TrgOps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trigger options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256544" y="1885161"/>
            <a:ext cx="8321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 </a:t>
            </a:r>
            <a:r>
              <a:rPr lang="en-US" altLang="ko-KR" dirty="0" err="1">
                <a:solidFill>
                  <a:srgbClr val="1D314E"/>
                </a:solidFill>
              </a:rPr>
              <a:t>TrgOps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trigger options</a:t>
            </a:r>
            <a:r>
              <a:rPr lang="ko-KR" altLang="en-US" dirty="0">
                <a:solidFill>
                  <a:srgbClr val="1D314E"/>
                </a:solidFill>
              </a:rPr>
              <a:t>을 갖는다</a:t>
            </a:r>
            <a:r>
              <a:rPr lang="en-US" altLang="ko-KR" dirty="0">
                <a:solidFill>
                  <a:srgbClr val="1D314E"/>
                </a:solidFill>
              </a:rPr>
              <a:t>. (</a:t>
            </a:r>
            <a:r>
              <a:rPr lang="en-US" altLang="ko-KR" dirty="0" err="1">
                <a:solidFill>
                  <a:srgbClr val="1D314E"/>
                </a:solidFill>
              </a:rPr>
              <a:t>dchg,qchg,dupd</a:t>
            </a:r>
            <a:r>
              <a:rPr lang="en-US" altLang="ko-KR" dirty="0">
                <a:solidFill>
                  <a:srgbClr val="1D314E"/>
                </a:solidFill>
              </a:rPr>
              <a:t>, integrity, general-interrogation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Dchg,qchg,dupd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트리거 옵션은 </a:t>
            </a:r>
            <a:r>
              <a:rPr lang="en-US" altLang="ko-KR" dirty="0" err="1">
                <a:solidFill>
                  <a:srgbClr val="1D314E"/>
                </a:solidFill>
              </a:rPr>
              <a:t>cdc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data attribute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TrgOps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속성에 나와있다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Trigger options integrity </a:t>
            </a:r>
            <a:r>
              <a:rPr lang="ko-KR" altLang="en-US" dirty="0">
                <a:solidFill>
                  <a:srgbClr val="1D314E"/>
                </a:solidFill>
              </a:rPr>
              <a:t>와 </a:t>
            </a:r>
            <a:r>
              <a:rPr lang="en-US" altLang="ko-KR" dirty="0">
                <a:solidFill>
                  <a:srgbClr val="1D314E"/>
                </a:solidFill>
              </a:rPr>
              <a:t>general-interrogation</a:t>
            </a:r>
            <a:r>
              <a:rPr lang="ko-KR" altLang="en-US" dirty="0">
                <a:solidFill>
                  <a:srgbClr val="1D314E"/>
                </a:solidFill>
              </a:rPr>
              <a:t> 은 각각의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IntgPd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와 </a:t>
            </a:r>
            <a:r>
              <a:rPr lang="en-US" altLang="ko-KR" dirty="0">
                <a:solidFill>
                  <a:srgbClr val="1D314E"/>
                </a:solidFill>
              </a:rPr>
              <a:t>GI </a:t>
            </a:r>
            <a:r>
              <a:rPr lang="ko-KR" altLang="en-US" dirty="0">
                <a:solidFill>
                  <a:srgbClr val="1D314E"/>
                </a:solidFill>
              </a:rPr>
              <a:t>에 의해 정의된 트리거 옵션이다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가 하나 또는 여러 개의 </a:t>
            </a:r>
            <a:r>
              <a:rPr lang="en-US" altLang="ko-KR" dirty="0">
                <a:solidFill>
                  <a:srgbClr val="1D314E"/>
                </a:solidFill>
              </a:rPr>
              <a:t>trigger option </a:t>
            </a:r>
            <a:r>
              <a:rPr lang="ko-KR" altLang="en-US" dirty="0">
                <a:solidFill>
                  <a:srgbClr val="1D314E"/>
                </a:solidFill>
              </a:rPr>
              <a:t>을 지원하지 않는다면 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en-US" altLang="ko-KR" dirty="0" err="1">
                <a:solidFill>
                  <a:srgbClr val="1D314E"/>
                </a:solidFill>
              </a:rPr>
              <a:t>TrgOps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값을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바꾸려는 시도는 </a:t>
            </a:r>
            <a:r>
              <a:rPr lang="en-US" altLang="ko-KR" dirty="0">
                <a:solidFill>
                  <a:srgbClr val="1D314E"/>
                </a:solidFill>
              </a:rPr>
              <a:t>negative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response </a:t>
            </a:r>
            <a:r>
              <a:rPr lang="ko-KR" altLang="en-US" dirty="0">
                <a:solidFill>
                  <a:srgbClr val="1D314E"/>
                </a:solidFill>
              </a:rPr>
              <a:t>를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 err="1">
                <a:solidFill>
                  <a:srgbClr val="1D314E"/>
                </a:solidFill>
              </a:rPr>
              <a:t>TrgOps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SetBRCBValues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요청은 </a:t>
            </a:r>
            <a:r>
              <a:rPr lang="en-US" altLang="ko-KR" dirty="0" err="1">
                <a:solidFill>
                  <a:srgbClr val="1D314E"/>
                </a:solidFill>
              </a:rPr>
              <a:t>purgeBuf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</a:t>
            </a:r>
            <a:r>
              <a:rPr lang="en-US" altLang="ko-KR" dirty="0">
                <a:solidFill>
                  <a:srgbClr val="1D314E"/>
                </a:solidFill>
              </a:rPr>
              <a:t>setting</a:t>
            </a:r>
            <a:r>
              <a:rPr lang="ko-KR" altLang="en-US" dirty="0">
                <a:solidFill>
                  <a:srgbClr val="1D314E"/>
                </a:solidFill>
              </a:rPr>
              <a:t>하는 것과 같은 효과를 가진다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4028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IntgPd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integrity period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256544" y="1885161"/>
            <a:ext cx="83219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1D314E"/>
                </a:solidFill>
              </a:rPr>
              <a:t>TrgOps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이 </a:t>
            </a:r>
            <a:r>
              <a:rPr lang="en-US" altLang="ko-KR" dirty="0" err="1">
                <a:solidFill>
                  <a:srgbClr val="1D314E"/>
                </a:solidFill>
              </a:rPr>
              <a:t>integrit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ko-KR" altLang="en-US" dirty="0" err="1">
                <a:solidFill>
                  <a:srgbClr val="1D314E"/>
                </a:solidFill>
              </a:rPr>
              <a:t>설정하는것을</a:t>
            </a:r>
            <a:r>
              <a:rPr lang="ko-KR" altLang="en-US" dirty="0">
                <a:solidFill>
                  <a:srgbClr val="1D314E"/>
                </a:solidFill>
              </a:rPr>
              <a:t> 포함한다면 </a:t>
            </a:r>
            <a:r>
              <a:rPr lang="en-US" altLang="ko-KR" dirty="0">
                <a:solidFill>
                  <a:srgbClr val="1D314E"/>
                </a:solidFill>
              </a:rPr>
              <a:t>, attribute </a:t>
            </a:r>
            <a:r>
              <a:rPr lang="en-US" altLang="ko-KR" dirty="0" err="1">
                <a:solidFill>
                  <a:srgbClr val="1D314E"/>
                </a:solidFill>
              </a:rPr>
              <a:t>IntgPd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integrity report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ko-KR" altLang="en-US" dirty="0" err="1">
                <a:solidFill>
                  <a:srgbClr val="1D314E"/>
                </a:solidFill>
              </a:rPr>
              <a:t>만들어내기</a:t>
            </a:r>
            <a:r>
              <a:rPr lang="ko-KR" altLang="en-US" dirty="0">
                <a:solidFill>
                  <a:srgbClr val="1D314E"/>
                </a:solidFill>
              </a:rPr>
              <a:t> 위해 사용된 </a:t>
            </a:r>
            <a:r>
              <a:rPr lang="en-US" altLang="ko-KR" dirty="0">
                <a:solidFill>
                  <a:srgbClr val="1D314E"/>
                </a:solidFill>
              </a:rPr>
              <a:t>milliseconds </a:t>
            </a:r>
            <a:r>
              <a:rPr lang="ko-KR" altLang="en-US" dirty="0">
                <a:solidFill>
                  <a:srgbClr val="1D314E"/>
                </a:solidFill>
              </a:rPr>
              <a:t>기간에 나타난다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Integrity report </a:t>
            </a:r>
            <a:r>
              <a:rPr lang="ko-KR" altLang="en-US" dirty="0">
                <a:solidFill>
                  <a:srgbClr val="1D314E"/>
                </a:solidFill>
              </a:rPr>
              <a:t>는 관련된 </a:t>
            </a:r>
            <a:r>
              <a:rPr lang="en-US" altLang="ko-KR" dirty="0">
                <a:solidFill>
                  <a:srgbClr val="1D314E"/>
                </a:solidFill>
              </a:rPr>
              <a:t>data set</a:t>
            </a:r>
            <a:r>
              <a:rPr lang="ko-KR" altLang="en-US" dirty="0">
                <a:solidFill>
                  <a:srgbClr val="1D314E"/>
                </a:solidFill>
              </a:rPr>
              <a:t> 의 모든 </a:t>
            </a:r>
            <a:r>
              <a:rPr lang="en-US" altLang="ko-KR" dirty="0">
                <a:solidFill>
                  <a:srgbClr val="1D314E"/>
                </a:solidFill>
              </a:rPr>
              <a:t>member</a:t>
            </a:r>
            <a:r>
              <a:rPr lang="ko-KR" altLang="en-US" dirty="0">
                <a:solidFill>
                  <a:srgbClr val="1D314E"/>
                </a:solidFill>
              </a:rPr>
              <a:t>의 값을 </a:t>
            </a:r>
            <a:r>
              <a:rPr lang="en-US" altLang="ko-KR" dirty="0">
                <a:solidFill>
                  <a:srgbClr val="1D314E"/>
                </a:solidFill>
              </a:rPr>
              <a:t>report </a:t>
            </a:r>
            <a:r>
              <a:rPr lang="ko-KR" altLang="en-US" dirty="0">
                <a:solidFill>
                  <a:srgbClr val="1D314E"/>
                </a:solidFill>
              </a:rPr>
              <a:t>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en-US" altLang="ko-KR" dirty="0" err="1">
                <a:solidFill>
                  <a:srgbClr val="1D314E"/>
                </a:solidFill>
              </a:rPr>
              <a:t>BufTm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>
                <a:solidFill>
                  <a:srgbClr val="1D314E"/>
                </a:solidFill>
              </a:rPr>
              <a:t>dl </a:t>
            </a:r>
            <a:r>
              <a:rPr lang="ko-KR" altLang="en-US" dirty="0">
                <a:solidFill>
                  <a:srgbClr val="1D314E"/>
                </a:solidFill>
              </a:rPr>
              <a:t>변화가 </a:t>
            </a:r>
            <a:r>
              <a:rPr lang="en-US" altLang="ko-KR" dirty="0">
                <a:solidFill>
                  <a:srgbClr val="1D314E"/>
                </a:solidFill>
              </a:rPr>
              <a:t>report </a:t>
            </a:r>
            <a:r>
              <a:rPr lang="ko-KR" altLang="en-US" dirty="0">
                <a:solidFill>
                  <a:srgbClr val="1D314E"/>
                </a:solidFill>
              </a:rPr>
              <a:t>를 만들 때 </a:t>
            </a:r>
            <a:r>
              <a:rPr lang="en-US" altLang="ko-KR" dirty="0" err="1">
                <a:solidFill>
                  <a:srgbClr val="1D314E"/>
                </a:solidFill>
              </a:rPr>
              <a:t>BufTm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은 아무 효과가 없다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BRCB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integrity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period </a:t>
            </a:r>
            <a:r>
              <a:rPr lang="ko-KR" altLang="en-US" dirty="0">
                <a:solidFill>
                  <a:srgbClr val="1D314E"/>
                </a:solidFill>
              </a:rPr>
              <a:t>를 지원하지 않는다면 </a:t>
            </a:r>
            <a:r>
              <a:rPr lang="en-US" altLang="ko-KR" dirty="0" err="1">
                <a:solidFill>
                  <a:srgbClr val="1D314E"/>
                </a:solidFill>
              </a:rPr>
              <a:t>IntgPd</a:t>
            </a:r>
            <a:r>
              <a:rPr lang="en-US" altLang="ko-KR" dirty="0">
                <a:solidFill>
                  <a:srgbClr val="1D314E"/>
                </a:solidFill>
              </a:rPr>
              <a:t> attribute</a:t>
            </a:r>
            <a:r>
              <a:rPr lang="ko-KR" altLang="en-US" dirty="0">
                <a:solidFill>
                  <a:srgbClr val="1D314E"/>
                </a:solidFill>
              </a:rPr>
              <a:t> 를 </a:t>
            </a:r>
            <a:r>
              <a:rPr lang="en-US" altLang="ko-KR" dirty="0">
                <a:solidFill>
                  <a:srgbClr val="1D314E"/>
                </a:solidFill>
              </a:rPr>
              <a:t>0 </a:t>
            </a:r>
            <a:r>
              <a:rPr lang="ko-KR" altLang="en-US" dirty="0">
                <a:solidFill>
                  <a:srgbClr val="1D314E"/>
                </a:solidFill>
              </a:rPr>
              <a:t>보다 큰 값으로 설정하려는 시도는 </a:t>
            </a:r>
            <a:r>
              <a:rPr lang="en-US" altLang="ko-KR" dirty="0">
                <a:solidFill>
                  <a:srgbClr val="1D314E"/>
                </a:solidFill>
              </a:rPr>
              <a:t>negative response</a:t>
            </a:r>
            <a:r>
              <a:rPr lang="ko-KR" altLang="en-US" dirty="0">
                <a:solidFill>
                  <a:srgbClr val="1D314E"/>
                </a:solidFill>
              </a:rPr>
              <a:t>를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0 </a:t>
            </a:r>
            <a:r>
              <a:rPr lang="ko-KR" altLang="en-US" dirty="0">
                <a:solidFill>
                  <a:srgbClr val="1D314E"/>
                </a:solidFill>
              </a:rPr>
              <a:t>값은 </a:t>
            </a:r>
            <a:r>
              <a:rPr lang="en-US" altLang="ko-KR" dirty="0">
                <a:solidFill>
                  <a:srgbClr val="1D314E"/>
                </a:solidFill>
              </a:rPr>
              <a:t>integrity report </a:t>
            </a:r>
            <a:r>
              <a:rPr lang="ko-KR" altLang="en-US" dirty="0">
                <a:solidFill>
                  <a:srgbClr val="1D314E"/>
                </a:solidFill>
              </a:rPr>
              <a:t>가 만들어지지 않은 것을 나타낸다 </a:t>
            </a: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 </a:t>
            </a:r>
            <a:r>
              <a:rPr lang="en-US" altLang="ko-KR" dirty="0" err="1">
                <a:solidFill>
                  <a:srgbClr val="1D314E"/>
                </a:solidFill>
              </a:rPr>
              <a:t>IntgPd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 err="1">
                <a:solidFill>
                  <a:srgbClr val="1D314E"/>
                </a:solidFill>
              </a:rPr>
              <a:t>SetBRCBValues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 err="1">
                <a:solidFill>
                  <a:srgbClr val="1D314E"/>
                </a:solidFill>
              </a:rPr>
              <a:t>purgeBuf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가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</a:t>
            </a:r>
            <a:r>
              <a:rPr lang="ko-KR" altLang="en-US" dirty="0" err="1">
                <a:solidFill>
                  <a:srgbClr val="1D314E"/>
                </a:solidFill>
              </a:rPr>
              <a:t>설정된거랑</a:t>
            </a:r>
            <a:r>
              <a:rPr lang="ko-KR" altLang="en-US" dirty="0">
                <a:solidFill>
                  <a:srgbClr val="1D314E"/>
                </a:solidFill>
              </a:rPr>
              <a:t> 같은 효과를 가진다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1328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(17.2.2.13 GI– general-interrogation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172541" y="1384291"/>
            <a:ext cx="8321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 GI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general-interrogation process</a:t>
            </a:r>
            <a:r>
              <a:rPr lang="ko-KR" altLang="en-US" dirty="0">
                <a:solidFill>
                  <a:srgbClr val="1D314E"/>
                </a:solidFill>
              </a:rPr>
              <a:t>가 시작하기를 요청하는 것을 나타낸다</a:t>
            </a:r>
            <a:r>
              <a:rPr lang="en-US" altLang="ko-KR" dirty="0">
                <a:solidFill>
                  <a:srgbClr val="1D314E"/>
                </a:solidFill>
              </a:rPr>
              <a:t>. TRUE</a:t>
            </a:r>
            <a:r>
              <a:rPr lang="ko-KR" altLang="en-US" dirty="0">
                <a:solidFill>
                  <a:srgbClr val="1D314E"/>
                </a:solidFill>
              </a:rPr>
              <a:t>를 설정한 후에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general-interrogation process </a:t>
            </a:r>
            <a:r>
              <a:rPr lang="ko-KR" altLang="en-US" dirty="0">
                <a:solidFill>
                  <a:srgbClr val="1D314E"/>
                </a:solidFill>
              </a:rPr>
              <a:t>를 시작한다</a:t>
            </a:r>
            <a:r>
              <a:rPr lang="en-US" altLang="ko-KR" dirty="0">
                <a:solidFill>
                  <a:srgbClr val="1D314E"/>
                </a:solidFill>
              </a:rPr>
              <a:t>. General-interrogation</a:t>
            </a:r>
            <a:r>
              <a:rPr lang="ko-KR" altLang="en-US" dirty="0">
                <a:solidFill>
                  <a:srgbClr val="1D314E"/>
                </a:solidFill>
              </a:rPr>
              <a:t>의 시작 후에 이 </a:t>
            </a:r>
            <a:r>
              <a:rPr lang="en-US" altLang="ko-KR" dirty="0">
                <a:solidFill>
                  <a:srgbClr val="1D314E"/>
                </a:solidFill>
              </a:rPr>
              <a:t>attribute</a:t>
            </a:r>
            <a:r>
              <a:rPr lang="ko-KR" altLang="en-US" dirty="0">
                <a:solidFill>
                  <a:srgbClr val="1D314E"/>
                </a:solidFill>
              </a:rPr>
              <a:t>는 자동적으로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에 의해 </a:t>
            </a: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로 값이 바뀐다</a:t>
            </a:r>
            <a:r>
              <a:rPr lang="en-US" altLang="ko-KR" dirty="0">
                <a:solidFill>
                  <a:srgbClr val="1D314E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233F04-14E2-4CA2-AA5A-4E6A5633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71" y="2584620"/>
            <a:ext cx="4945063" cy="41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2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(17.2.2.13 GI– general-interrogation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310673" y="1746662"/>
            <a:ext cx="83219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처음 </a:t>
            </a:r>
            <a:r>
              <a:rPr lang="en-US" altLang="ko-KR" dirty="0">
                <a:solidFill>
                  <a:srgbClr val="1D314E"/>
                </a:solidFill>
              </a:rPr>
              <a:t>state</a:t>
            </a:r>
            <a:r>
              <a:rPr lang="ko-KR" altLang="en-US" dirty="0">
                <a:solidFill>
                  <a:srgbClr val="1D314E"/>
                </a:solidFill>
              </a:rPr>
              <a:t> 는 </a:t>
            </a:r>
            <a:r>
              <a:rPr lang="en-US" altLang="ko-KR" dirty="0">
                <a:solidFill>
                  <a:srgbClr val="1D314E"/>
                </a:solidFill>
              </a:rPr>
              <a:t>NO GI ALLOWED </a:t>
            </a:r>
            <a:r>
              <a:rPr lang="ko-KR" altLang="en-US" dirty="0">
                <a:solidFill>
                  <a:srgbClr val="1D314E"/>
                </a:solidFill>
              </a:rPr>
              <a:t>이다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이 상태에서 어떤 </a:t>
            </a:r>
            <a:r>
              <a:rPr lang="en-US" altLang="ko-KR" dirty="0" err="1">
                <a:solidFill>
                  <a:srgbClr val="1D314E"/>
                </a:solidFill>
              </a:rPr>
              <a:t>GI.request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 err="1">
                <a:solidFill>
                  <a:srgbClr val="1D314E"/>
                </a:solidFill>
              </a:rPr>
              <a:t>GI.response</a:t>
            </a:r>
            <a:r>
              <a:rPr lang="en-US" altLang="ko-KR" dirty="0">
                <a:solidFill>
                  <a:srgbClr val="1D314E"/>
                </a:solidFill>
              </a:rPr>
              <a:t>-</a:t>
            </a:r>
            <a:r>
              <a:rPr lang="ko-KR" altLang="en-US" dirty="0">
                <a:solidFill>
                  <a:srgbClr val="1D314E"/>
                </a:solidFill>
              </a:rPr>
              <a:t>를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추가적으로 </a:t>
            </a:r>
            <a:r>
              <a:rPr lang="en-US" altLang="ko-KR" dirty="0">
                <a:solidFill>
                  <a:srgbClr val="1D314E"/>
                </a:solidFill>
              </a:rPr>
              <a:t>implementation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>
                <a:solidFill>
                  <a:srgbClr val="1D314E"/>
                </a:solidFill>
              </a:rPr>
              <a:t>GI </a:t>
            </a:r>
            <a:r>
              <a:rPr lang="ko-KR" altLang="en-US" dirty="0">
                <a:solidFill>
                  <a:srgbClr val="1D314E"/>
                </a:solidFill>
              </a:rPr>
              <a:t>값을 </a:t>
            </a: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로 설정한다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에서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</a:t>
            </a:r>
            <a:r>
              <a:rPr lang="en-US" altLang="ko-KR" dirty="0" err="1">
                <a:solidFill>
                  <a:srgbClr val="1D314E"/>
                </a:solidFill>
              </a:rPr>
              <a:t>RptEna</a:t>
            </a:r>
            <a:r>
              <a:rPr lang="ko-KR" altLang="en-US" dirty="0">
                <a:solidFill>
                  <a:srgbClr val="1D314E"/>
                </a:solidFill>
              </a:rPr>
              <a:t>변환은 </a:t>
            </a:r>
            <a:r>
              <a:rPr lang="en-US" altLang="ko-KR" dirty="0">
                <a:solidFill>
                  <a:srgbClr val="1D314E"/>
                </a:solidFill>
              </a:rPr>
              <a:t>NO GI ALLOWED 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en-US" altLang="ko-KR" dirty="0">
                <a:solidFill>
                  <a:srgbClr val="1D314E"/>
                </a:solidFill>
              </a:rPr>
              <a:t>GI ALLOWED </a:t>
            </a:r>
            <a:r>
              <a:rPr lang="ko-KR" altLang="en-US" dirty="0">
                <a:solidFill>
                  <a:srgbClr val="1D314E"/>
                </a:solidFill>
              </a:rPr>
              <a:t>로 바꾼다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이 상태에서 </a:t>
            </a:r>
            <a:r>
              <a:rPr lang="en-US" altLang="ko-KR" dirty="0">
                <a:solidFill>
                  <a:srgbClr val="1D314E"/>
                </a:solidFill>
              </a:rPr>
              <a:t>client</a:t>
            </a:r>
            <a:r>
              <a:rPr lang="ko-KR" altLang="en-US" dirty="0">
                <a:solidFill>
                  <a:srgbClr val="1D314E"/>
                </a:solidFill>
              </a:rPr>
              <a:t> 가 </a:t>
            </a:r>
            <a:r>
              <a:rPr lang="en-US" altLang="ko-KR" dirty="0" err="1">
                <a:solidFill>
                  <a:srgbClr val="1D314E"/>
                </a:solidFill>
              </a:rPr>
              <a:t>GI.request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를 발생할 수 있다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en-US" altLang="ko-KR" dirty="0" err="1">
                <a:solidFill>
                  <a:srgbClr val="1D314E"/>
                </a:solidFill>
              </a:rPr>
              <a:t>GI.request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를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수신하면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에 대한 </a:t>
            </a:r>
            <a:r>
              <a:rPr lang="en-US" altLang="ko-KR" dirty="0">
                <a:solidFill>
                  <a:srgbClr val="1D314E"/>
                </a:solidFill>
              </a:rPr>
              <a:t>implementation </a:t>
            </a:r>
            <a:r>
              <a:rPr lang="ko-KR" altLang="en-US" dirty="0">
                <a:solidFill>
                  <a:srgbClr val="1D314E"/>
                </a:solidFill>
              </a:rPr>
              <a:t>은 먼저 </a:t>
            </a:r>
            <a:r>
              <a:rPr lang="en-US" altLang="ko-KR" dirty="0">
                <a:solidFill>
                  <a:srgbClr val="1D314E"/>
                </a:solidFill>
              </a:rPr>
              <a:t>queue</a:t>
            </a:r>
            <a:r>
              <a:rPr lang="ko-KR" altLang="en-US" dirty="0">
                <a:solidFill>
                  <a:srgbClr val="1D314E"/>
                </a:solidFill>
              </a:rPr>
              <a:t> 된 </a:t>
            </a:r>
            <a:r>
              <a:rPr lang="en-US" altLang="ko-KR" dirty="0">
                <a:solidFill>
                  <a:srgbClr val="1D314E"/>
                </a:solidFill>
              </a:rPr>
              <a:t>general-interrogation information</a:t>
            </a:r>
            <a:r>
              <a:rPr lang="ko-KR" altLang="en-US" dirty="0">
                <a:solidFill>
                  <a:srgbClr val="1D314E"/>
                </a:solidFill>
              </a:rPr>
              <a:t> 을 제거하거나 삭제 할 수 있다</a:t>
            </a:r>
            <a:r>
              <a:rPr lang="en-US" altLang="ko-KR" dirty="0">
                <a:solidFill>
                  <a:srgbClr val="1D314E"/>
                </a:solidFill>
              </a:rPr>
              <a:t>. GI=FALSE</a:t>
            </a:r>
            <a:r>
              <a:rPr lang="ko-KR" altLang="en-US" dirty="0">
                <a:solidFill>
                  <a:srgbClr val="1D314E"/>
                </a:solidFill>
              </a:rPr>
              <a:t>로 설정되고 </a:t>
            </a:r>
            <a:r>
              <a:rPr lang="en-US" altLang="ko-KR" dirty="0" err="1">
                <a:solidFill>
                  <a:srgbClr val="1D314E"/>
                </a:solidFill>
              </a:rPr>
              <a:t>GI.response</a:t>
            </a:r>
            <a:r>
              <a:rPr lang="en-US" altLang="ko-KR" dirty="0">
                <a:solidFill>
                  <a:srgbClr val="1D314E"/>
                </a:solidFill>
              </a:rPr>
              <a:t>+</a:t>
            </a:r>
            <a:r>
              <a:rPr lang="ko-KR" altLang="en-US" dirty="0">
                <a:solidFill>
                  <a:srgbClr val="1D314E"/>
                </a:solidFill>
              </a:rPr>
              <a:t>를 발행한다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이런 </a:t>
            </a:r>
            <a:r>
              <a:rPr lang="en-US" altLang="ko-KR" dirty="0">
                <a:solidFill>
                  <a:srgbClr val="1D314E"/>
                </a:solidFill>
              </a:rPr>
              <a:t>step</a:t>
            </a:r>
            <a:r>
              <a:rPr lang="ko-KR" altLang="en-US" dirty="0">
                <a:solidFill>
                  <a:srgbClr val="1D314E"/>
                </a:solidFill>
              </a:rPr>
              <a:t>들의 실행의 순서는 </a:t>
            </a:r>
            <a:r>
              <a:rPr lang="en-US" altLang="ko-KR" dirty="0">
                <a:solidFill>
                  <a:srgbClr val="1D314E"/>
                </a:solidFill>
              </a:rPr>
              <a:t>local issue </a:t>
            </a:r>
            <a:r>
              <a:rPr lang="ko-KR" altLang="en-US" dirty="0">
                <a:solidFill>
                  <a:srgbClr val="1D314E"/>
                </a:solidFill>
              </a:rPr>
              <a:t>이다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평범한 </a:t>
            </a:r>
            <a:r>
              <a:rPr lang="en-US" altLang="ko-KR" dirty="0">
                <a:solidFill>
                  <a:srgbClr val="1D314E"/>
                </a:solidFill>
              </a:rPr>
              <a:t>reporting </a:t>
            </a:r>
            <a:r>
              <a:rPr lang="ko-KR" altLang="en-US" dirty="0">
                <a:solidFill>
                  <a:srgbClr val="1D314E"/>
                </a:solidFill>
              </a:rPr>
              <a:t>은 결국</a:t>
            </a:r>
            <a:r>
              <a:rPr lang="en-US" altLang="ko-KR" dirty="0">
                <a:solidFill>
                  <a:srgbClr val="1D314E"/>
                </a:solidFill>
              </a:rPr>
              <a:t> report </a:t>
            </a:r>
            <a:r>
              <a:rPr lang="ko-KR" altLang="en-US" dirty="0">
                <a:solidFill>
                  <a:srgbClr val="1D314E"/>
                </a:solidFill>
              </a:rPr>
              <a:t>되기 위해 먼저 </a:t>
            </a:r>
            <a:r>
              <a:rPr lang="en-US" altLang="ko-KR" dirty="0">
                <a:solidFill>
                  <a:srgbClr val="1D314E"/>
                </a:solidFill>
              </a:rPr>
              <a:t>queue </a:t>
            </a:r>
            <a:r>
              <a:rPr lang="ko-KR" altLang="en-US" dirty="0">
                <a:solidFill>
                  <a:srgbClr val="1D314E"/>
                </a:solidFill>
              </a:rPr>
              <a:t>되어있는 </a:t>
            </a:r>
            <a:r>
              <a:rPr lang="en-US" altLang="ko-KR" dirty="0">
                <a:solidFill>
                  <a:srgbClr val="1D314E"/>
                </a:solidFill>
              </a:rPr>
              <a:t>event</a:t>
            </a:r>
            <a:r>
              <a:rPr lang="ko-KR" altLang="en-US" dirty="0">
                <a:solidFill>
                  <a:srgbClr val="1D314E"/>
                </a:solidFill>
              </a:rPr>
              <a:t>들과 </a:t>
            </a:r>
            <a:r>
              <a:rPr lang="en-US" altLang="ko-KR" dirty="0">
                <a:solidFill>
                  <a:srgbClr val="1D314E"/>
                </a:solidFill>
              </a:rPr>
              <a:t>format </a:t>
            </a:r>
            <a:r>
              <a:rPr lang="ko-KR" altLang="en-US" dirty="0">
                <a:solidFill>
                  <a:srgbClr val="1D314E"/>
                </a:solidFill>
              </a:rPr>
              <a:t>되고 </a:t>
            </a:r>
            <a:r>
              <a:rPr lang="en-US" altLang="ko-KR" dirty="0">
                <a:solidFill>
                  <a:srgbClr val="1D314E"/>
                </a:solidFill>
              </a:rPr>
              <a:t>report </a:t>
            </a:r>
            <a:r>
              <a:rPr lang="ko-KR" altLang="en-US" dirty="0">
                <a:solidFill>
                  <a:srgbClr val="1D314E"/>
                </a:solidFill>
              </a:rPr>
              <a:t>되기 위한 </a:t>
            </a:r>
            <a:r>
              <a:rPr lang="en-US" altLang="ko-KR" dirty="0">
                <a:solidFill>
                  <a:srgbClr val="1D314E"/>
                </a:solidFill>
              </a:rPr>
              <a:t>queue </a:t>
            </a:r>
            <a:r>
              <a:rPr lang="ko-KR" altLang="en-US" dirty="0">
                <a:solidFill>
                  <a:srgbClr val="1D314E"/>
                </a:solidFill>
              </a:rPr>
              <a:t>되어 있는 </a:t>
            </a:r>
            <a:r>
              <a:rPr lang="en-US" altLang="ko-KR" dirty="0">
                <a:solidFill>
                  <a:srgbClr val="1D314E"/>
                </a:solidFill>
              </a:rPr>
              <a:t>general-interrogation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information </a:t>
            </a:r>
            <a:r>
              <a:rPr lang="ko-KR" altLang="en-US" dirty="0">
                <a:solidFill>
                  <a:srgbClr val="1D314E"/>
                </a:solidFill>
              </a:rPr>
              <a:t>을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7644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(17.2.2.13 GI– general-interrogation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310673" y="1511399"/>
            <a:ext cx="83219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일단 </a:t>
            </a:r>
            <a:r>
              <a:rPr lang="en-US" altLang="ko-KR" dirty="0">
                <a:solidFill>
                  <a:srgbClr val="1D314E"/>
                </a:solidFill>
              </a:rPr>
              <a:t>GI </a:t>
            </a:r>
            <a:r>
              <a:rPr lang="ko-KR" altLang="en-US" dirty="0">
                <a:solidFill>
                  <a:srgbClr val="1D314E"/>
                </a:solidFill>
              </a:rPr>
              <a:t>가 </a:t>
            </a:r>
            <a:r>
              <a:rPr lang="en-US" altLang="ko-KR" dirty="0">
                <a:solidFill>
                  <a:srgbClr val="1D314E"/>
                </a:solidFill>
              </a:rPr>
              <a:t>reporting</a:t>
            </a:r>
            <a:r>
              <a:rPr lang="ko-KR" altLang="en-US" dirty="0">
                <a:solidFill>
                  <a:srgbClr val="1D314E"/>
                </a:solidFill>
              </a:rPr>
              <a:t> 을 위해 </a:t>
            </a:r>
            <a:r>
              <a:rPr lang="en-US" altLang="ko-KR" dirty="0">
                <a:solidFill>
                  <a:srgbClr val="1D314E"/>
                </a:solidFill>
              </a:rPr>
              <a:t>format </a:t>
            </a:r>
            <a:r>
              <a:rPr lang="ko-KR" altLang="en-US" dirty="0">
                <a:solidFill>
                  <a:srgbClr val="1D314E"/>
                </a:solidFill>
              </a:rPr>
              <a:t>되면 새로운 </a:t>
            </a:r>
            <a:r>
              <a:rPr lang="en-US" altLang="ko-KR" dirty="0" err="1">
                <a:solidFill>
                  <a:srgbClr val="1D314E"/>
                </a:solidFill>
              </a:rPr>
              <a:t>GI.request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의 영향에 관한 </a:t>
            </a:r>
            <a:r>
              <a:rPr lang="en-US" altLang="ko-KR" dirty="0">
                <a:solidFill>
                  <a:srgbClr val="1D314E"/>
                </a:solidFill>
              </a:rPr>
              <a:t>local issue </a:t>
            </a:r>
            <a:r>
              <a:rPr lang="ko-KR" altLang="en-US" dirty="0">
                <a:solidFill>
                  <a:srgbClr val="1D314E"/>
                </a:solidFill>
              </a:rPr>
              <a:t>이다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그러나 </a:t>
            </a:r>
            <a:r>
              <a:rPr lang="en-US" altLang="ko-KR" dirty="0">
                <a:solidFill>
                  <a:srgbClr val="1D314E"/>
                </a:solidFill>
              </a:rPr>
              <a:t>GI </a:t>
            </a:r>
            <a:r>
              <a:rPr lang="ko-KR" altLang="en-US" dirty="0">
                <a:solidFill>
                  <a:srgbClr val="1D314E"/>
                </a:solidFill>
              </a:rPr>
              <a:t>가 일단 보내지면 </a:t>
            </a:r>
            <a:r>
              <a:rPr lang="en-US" altLang="ko-KR" dirty="0">
                <a:solidFill>
                  <a:srgbClr val="1D314E"/>
                </a:solidFill>
              </a:rPr>
              <a:t>general-interrogation information </a:t>
            </a:r>
            <a:r>
              <a:rPr lang="ko-KR" altLang="en-US" dirty="0">
                <a:solidFill>
                  <a:srgbClr val="1D314E"/>
                </a:solidFill>
              </a:rPr>
              <a:t>의 </a:t>
            </a:r>
            <a:r>
              <a:rPr lang="en-US" altLang="ko-KR" dirty="0">
                <a:solidFill>
                  <a:srgbClr val="1D314E"/>
                </a:solidFill>
              </a:rPr>
              <a:t>entire set </a:t>
            </a:r>
            <a:r>
              <a:rPr lang="ko-KR" altLang="en-US" dirty="0">
                <a:solidFill>
                  <a:srgbClr val="1D314E"/>
                </a:solidFill>
              </a:rPr>
              <a:t>은 </a:t>
            </a:r>
            <a:r>
              <a:rPr lang="en-US" altLang="ko-KR" dirty="0" err="1">
                <a:solidFill>
                  <a:srgbClr val="1D314E"/>
                </a:solidFill>
              </a:rPr>
              <a:t>GI.request</a:t>
            </a:r>
            <a:r>
              <a:rPr lang="ko-KR" altLang="en-US" dirty="0">
                <a:solidFill>
                  <a:srgbClr val="1D314E"/>
                </a:solidFill>
              </a:rPr>
              <a:t> 를 받았는지 </a:t>
            </a:r>
            <a:r>
              <a:rPr lang="ko-KR" altLang="en-US" dirty="0" err="1">
                <a:solidFill>
                  <a:srgbClr val="1D314E"/>
                </a:solidFill>
              </a:rPr>
              <a:t>안받았는지와는</a:t>
            </a:r>
            <a:r>
              <a:rPr lang="ko-KR" altLang="en-US" dirty="0">
                <a:solidFill>
                  <a:srgbClr val="1D314E"/>
                </a:solidFill>
              </a:rPr>
              <a:t> 상관없이 </a:t>
            </a:r>
            <a:r>
              <a:rPr lang="ko-KR" altLang="en-US" dirty="0" err="1">
                <a:solidFill>
                  <a:srgbClr val="1D314E"/>
                </a:solidFill>
              </a:rPr>
              <a:t>보내진다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D314E"/>
                </a:solidFill>
              </a:rPr>
              <a:t>이런 경우에 일단 </a:t>
            </a:r>
            <a:r>
              <a:rPr lang="en-US" altLang="ko-KR" dirty="0">
                <a:solidFill>
                  <a:srgbClr val="1D314E"/>
                </a:solidFill>
              </a:rPr>
              <a:t>general-information </a:t>
            </a:r>
            <a:r>
              <a:rPr lang="ko-KR" altLang="en-US" dirty="0">
                <a:solidFill>
                  <a:srgbClr val="1D314E"/>
                </a:solidFill>
              </a:rPr>
              <a:t>의 전송이 성공하면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ko-KR" altLang="en-US" dirty="0">
                <a:solidFill>
                  <a:srgbClr val="1D314E"/>
                </a:solidFill>
              </a:rPr>
              <a:t>새롭게 요청된 </a:t>
            </a:r>
            <a:r>
              <a:rPr lang="en-US" altLang="ko-KR" dirty="0">
                <a:solidFill>
                  <a:srgbClr val="1D314E"/>
                </a:solidFill>
              </a:rPr>
              <a:t>general-interrogation process </a:t>
            </a:r>
            <a:r>
              <a:rPr lang="ko-KR" altLang="en-US" dirty="0">
                <a:solidFill>
                  <a:srgbClr val="1D314E"/>
                </a:solidFill>
              </a:rPr>
              <a:t>는 시작된다</a:t>
            </a:r>
            <a:r>
              <a:rPr lang="en-US" altLang="ko-KR" dirty="0">
                <a:solidFill>
                  <a:srgbClr val="1D314E"/>
                </a:solidFill>
              </a:rPr>
              <a:t>. GI=TRUE </a:t>
            </a:r>
            <a:r>
              <a:rPr lang="ko-KR" altLang="en-US" dirty="0">
                <a:solidFill>
                  <a:srgbClr val="1D314E"/>
                </a:solidFill>
              </a:rPr>
              <a:t>인 동안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ko-KR" altLang="en-US" dirty="0">
                <a:solidFill>
                  <a:srgbClr val="1D314E"/>
                </a:solidFill>
              </a:rPr>
              <a:t>그 뒤에 </a:t>
            </a:r>
            <a:r>
              <a:rPr lang="en-US" altLang="ko-KR" dirty="0">
                <a:solidFill>
                  <a:srgbClr val="1D314E"/>
                </a:solidFill>
              </a:rPr>
              <a:t>GI request </a:t>
            </a:r>
            <a:r>
              <a:rPr lang="ko-KR" altLang="en-US" dirty="0">
                <a:solidFill>
                  <a:srgbClr val="1D314E"/>
                </a:solidFill>
              </a:rPr>
              <a:t>는 추가적인 </a:t>
            </a:r>
            <a:r>
              <a:rPr lang="en-US" altLang="ko-KR" dirty="0">
                <a:solidFill>
                  <a:srgbClr val="1D314E"/>
                </a:solidFill>
              </a:rPr>
              <a:t>general-interrogation process </a:t>
            </a:r>
            <a:r>
              <a:rPr lang="ko-KR" altLang="en-US" dirty="0">
                <a:solidFill>
                  <a:srgbClr val="1D314E"/>
                </a:solidFill>
              </a:rPr>
              <a:t>의 결과를 내지 않는다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Client </a:t>
            </a:r>
            <a:r>
              <a:rPr lang="ko-KR" altLang="en-US" dirty="0">
                <a:solidFill>
                  <a:srgbClr val="1D314E"/>
                </a:solidFill>
              </a:rPr>
              <a:t>가 </a:t>
            </a:r>
            <a:r>
              <a:rPr lang="en-US" altLang="ko-KR" dirty="0">
                <a:solidFill>
                  <a:srgbClr val="1D314E"/>
                </a:solidFill>
              </a:rPr>
              <a:t>GI=FALSE</a:t>
            </a:r>
            <a:r>
              <a:rPr lang="ko-KR" altLang="en-US" dirty="0">
                <a:solidFill>
                  <a:srgbClr val="1D314E"/>
                </a:solidFill>
              </a:rPr>
              <a:t>로 설정하려고 시도한다면 </a:t>
            </a:r>
            <a:r>
              <a:rPr lang="en-US" altLang="ko-KR" dirty="0">
                <a:solidFill>
                  <a:srgbClr val="1D314E"/>
                </a:solidFill>
              </a:rPr>
              <a:t>positive response </a:t>
            </a:r>
            <a:r>
              <a:rPr lang="ko-KR" altLang="en-US" dirty="0">
                <a:solidFill>
                  <a:srgbClr val="1D314E"/>
                </a:solidFill>
              </a:rPr>
              <a:t>가 발행된다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하지만</a:t>
            </a:r>
            <a:r>
              <a:rPr lang="en-US" altLang="ko-KR" dirty="0">
                <a:solidFill>
                  <a:srgbClr val="1D314E"/>
                </a:solidFill>
              </a:rPr>
              <a:t>, processing</a:t>
            </a:r>
            <a:r>
              <a:rPr lang="ko-KR" altLang="en-US" dirty="0">
                <a:solidFill>
                  <a:srgbClr val="1D314E"/>
                </a:solidFill>
              </a:rPr>
              <a:t> 중에 있는 </a:t>
            </a:r>
            <a:r>
              <a:rPr lang="en-US" altLang="ko-KR" dirty="0">
                <a:solidFill>
                  <a:srgbClr val="1D314E"/>
                </a:solidFill>
              </a:rPr>
              <a:t>GI </a:t>
            </a:r>
            <a:r>
              <a:rPr lang="ko-KR" altLang="en-US" dirty="0">
                <a:solidFill>
                  <a:srgbClr val="1D314E"/>
                </a:solidFill>
              </a:rPr>
              <a:t>는 아무 영향을 받지 않는다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BRCB</a:t>
            </a:r>
            <a:r>
              <a:rPr lang="ko-KR" altLang="en-US" dirty="0">
                <a:solidFill>
                  <a:srgbClr val="1D314E"/>
                </a:solidFill>
              </a:rPr>
              <a:t>가 </a:t>
            </a:r>
            <a:r>
              <a:rPr lang="en-US" altLang="ko-KR" dirty="0">
                <a:solidFill>
                  <a:srgbClr val="1D314E"/>
                </a:solidFill>
              </a:rPr>
              <a:t>general-interrogation</a:t>
            </a:r>
            <a:r>
              <a:rPr lang="ko-KR" altLang="en-US" dirty="0">
                <a:solidFill>
                  <a:srgbClr val="1D314E"/>
                </a:solidFill>
              </a:rPr>
              <a:t>을 지원하지 않는다면 </a:t>
            </a:r>
            <a:r>
              <a:rPr lang="en-US" altLang="ko-KR" dirty="0">
                <a:solidFill>
                  <a:srgbClr val="1D314E"/>
                </a:solidFill>
              </a:rPr>
              <a:t>, </a:t>
            </a:r>
            <a:r>
              <a:rPr lang="ko-KR" altLang="en-US" dirty="0">
                <a:solidFill>
                  <a:srgbClr val="1D314E"/>
                </a:solidFill>
              </a:rPr>
              <a:t>그때 </a:t>
            </a:r>
            <a:r>
              <a:rPr lang="en-US" altLang="ko-KR" dirty="0">
                <a:solidFill>
                  <a:srgbClr val="1D314E"/>
                </a:solidFill>
              </a:rPr>
              <a:t>GI attribute 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en-US" altLang="ko-KR" dirty="0">
                <a:solidFill>
                  <a:srgbClr val="1D314E"/>
                </a:solidFill>
              </a:rPr>
              <a:t>TRUE</a:t>
            </a:r>
            <a:r>
              <a:rPr lang="ko-KR" altLang="en-US" dirty="0">
                <a:solidFill>
                  <a:srgbClr val="1D314E"/>
                </a:solidFill>
              </a:rPr>
              <a:t>로 설정하려는 시도는 </a:t>
            </a:r>
            <a:r>
              <a:rPr lang="en-US" altLang="ko-KR" dirty="0">
                <a:solidFill>
                  <a:srgbClr val="1D314E"/>
                </a:solidFill>
              </a:rPr>
              <a:t>negative response </a:t>
            </a:r>
            <a:r>
              <a:rPr lang="ko-KR" altLang="en-US" dirty="0">
                <a:solidFill>
                  <a:srgbClr val="1D314E"/>
                </a:solidFill>
              </a:rPr>
              <a:t>를 야기시킨다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Trg.Ops.GI=FALSE</a:t>
            </a:r>
            <a:r>
              <a:rPr lang="ko-KR" altLang="en-US" dirty="0">
                <a:solidFill>
                  <a:srgbClr val="1D314E"/>
                </a:solidFill>
              </a:rPr>
              <a:t>를 포함한다면 </a:t>
            </a:r>
            <a:r>
              <a:rPr lang="en-US" altLang="ko-KR" dirty="0">
                <a:solidFill>
                  <a:srgbClr val="1D314E"/>
                </a:solidFill>
              </a:rPr>
              <a:t>GI attribute</a:t>
            </a:r>
            <a:r>
              <a:rPr lang="ko-KR" altLang="en-US" dirty="0">
                <a:solidFill>
                  <a:srgbClr val="1D314E"/>
                </a:solidFill>
              </a:rPr>
              <a:t>를 </a:t>
            </a: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설정하려는 시도는 </a:t>
            </a:r>
            <a:r>
              <a:rPr lang="en-US" altLang="ko-KR" dirty="0">
                <a:solidFill>
                  <a:srgbClr val="1D314E"/>
                </a:solidFill>
              </a:rPr>
              <a:t>positive response </a:t>
            </a:r>
            <a:r>
              <a:rPr lang="ko-KR" altLang="en-US" dirty="0">
                <a:solidFill>
                  <a:srgbClr val="1D314E"/>
                </a:solidFill>
              </a:rPr>
              <a:t>를 야기 시킨다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  <a:r>
              <a:rPr lang="ko-KR" altLang="en-US" dirty="0">
                <a:solidFill>
                  <a:srgbClr val="1D314E"/>
                </a:solidFill>
              </a:rPr>
              <a:t>하지만 </a:t>
            </a:r>
            <a:r>
              <a:rPr lang="en-US" altLang="ko-KR" dirty="0">
                <a:solidFill>
                  <a:srgbClr val="1D314E"/>
                </a:solidFill>
              </a:rPr>
              <a:t>GI report </a:t>
            </a:r>
            <a:r>
              <a:rPr lang="ko-KR" altLang="en-US" dirty="0">
                <a:solidFill>
                  <a:srgbClr val="1D314E"/>
                </a:solidFill>
              </a:rPr>
              <a:t>는 만들어내지 않는다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963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PurgeBuf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purge buffer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364803" y="2716158"/>
            <a:ext cx="8321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Attribute </a:t>
            </a:r>
            <a:r>
              <a:rPr lang="en-US" altLang="ko-KR" dirty="0" err="1">
                <a:solidFill>
                  <a:srgbClr val="1D314E"/>
                </a:solidFill>
              </a:rPr>
              <a:t>PurgeBuf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buffered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event</a:t>
            </a:r>
            <a:r>
              <a:rPr lang="ko-KR" altLang="en-US" dirty="0">
                <a:solidFill>
                  <a:srgbClr val="1D314E"/>
                </a:solidFill>
              </a:rPr>
              <a:t> 를 버리기 위한 요청을 나타낸다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TRUE </a:t>
            </a:r>
            <a:r>
              <a:rPr lang="ko-KR" altLang="en-US" dirty="0">
                <a:solidFill>
                  <a:srgbClr val="1D314E"/>
                </a:solidFill>
              </a:rPr>
              <a:t>로 설정된 후에 </a:t>
            </a:r>
            <a:r>
              <a:rPr lang="en-US" altLang="ko-KR" dirty="0">
                <a:solidFill>
                  <a:srgbClr val="1D314E"/>
                </a:solidFill>
              </a:rPr>
              <a:t>BRCB </a:t>
            </a:r>
            <a:r>
              <a:rPr lang="ko-KR" altLang="en-US" dirty="0">
                <a:solidFill>
                  <a:srgbClr val="1D314E"/>
                </a:solidFill>
              </a:rPr>
              <a:t>는 </a:t>
            </a:r>
            <a:r>
              <a:rPr lang="en-US" altLang="ko-KR" dirty="0">
                <a:solidFill>
                  <a:srgbClr val="1D314E"/>
                </a:solidFill>
              </a:rPr>
              <a:t>client </a:t>
            </a:r>
            <a:r>
              <a:rPr lang="ko-KR" altLang="en-US" dirty="0">
                <a:solidFill>
                  <a:srgbClr val="1D314E"/>
                </a:solidFill>
              </a:rPr>
              <a:t>에게 아직 </a:t>
            </a:r>
            <a:r>
              <a:rPr lang="ko-KR" altLang="en-US" dirty="0" err="1">
                <a:solidFill>
                  <a:srgbClr val="1D314E"/>
                </a:solidFill>
              </a:rPr>
              <a:t>보내지지</a:t>
            </a:r>
            <a:r>
              <a:rPr lang="ko-KR" altLang="en-US" dirty="0">
                <a:solidFill>
                  <a:srgbClr val="1D314E"/>
                </a:solidFill>
              </a:rPr>
              <a:t> 않은 것들을 포함하는 모든 </a:t>
            </a:r>
            <a:r>
              <a:rPr lang="en-US" altLang="ko-KR" dirty="0">
                <a:solidFill>
                  <a:srgbClr val="1D314E"/>
                </a:solidFill>
              </a:rPr>
              <a:t>buffered event</a:t>
            </a:r>
            <a:r>
              <a:rPr lang="ko-KR" altLang="en-US" dirty="0">
                <a:solidFill>
                  <a:srgbClr val="1D314E"/>
                </a:solidFill>
              </a:rPr>
              <a:t>를 버린다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Buffered</a:t>
            </a:r>
            <a:r>
              <a:rPr lang="ko-KR" altLang="en-US" dirty="0">
                <a:solidFill>
                  <a:srgbClr val="1D314E"/>
                </a:solidFill>
              </a:rPr>
              <a:t> </a:t>
            </a:r>
            <a:r>
              <a:rPr lang="en-US" altLang="ko-KR" dirty="0">
                <a:solidFill>
                  <a:srgbClr val="1D314E"/>
                </a:solidFill>
              </a:rPr>
              <a:t>event</a:t>
            </a:r>
            <a:r>
              <a:rPr lang="ko-KR" altLang="en-US" dirty="0">
                <a:solidFill>
                  <a:srgbClr val="1D314E"/>
                </a:solidFill>
              </a:rPr>
              <a:t> 가 버려진 후에 </a:t>
            </a:r>
            <a:r>
              <a:rPr lang="en-US" altLang="ko-KR" dirty="0">
                <a:solidFill>
                  <a:srgbClr val="1D314E"/>
                </a:solidFill>
              </a:rPr>
              <a:t> </a:t>
            </a:r>
            <a:r>
              <a:rPr lang="ko-KR" altLang="en-US" dirty="0">
                <a:solidFill>
                  <a:srgbClr val="1D314E"/>
                </a:solidFill>
              </a:rPr>
              <a:t>이 </a:t>
            </a:r>
            <a:r>
              <a:rPr lang="en-US" altLang="ko-KR" dirty="0">
                <a:solidFill>
                  <a:srgbClr val="1D314E"/>
                </a:solidFill>
              </a:rPr>
              <a:t>attribute </a:t>
            </a:r>
            <a:r>
              <a:rPr lang="ko-KR" altLang="en-US" dirty="0">
                <a:solidFill>
                  <a:srgbClr val="1D314E"/>
                </a:solidFill>
              </a:rPr>
              <a:t>는 자동적으로 </a:t>
            </a:r>
            <a:r>
              <a:rPr lang="en-US" altLang="ko-KR" dirty="0">
                <a:solidFill>
                  <a:srgbClr val="1D314E"/>
                </a:solidFill>
              </a:rPr>
              <a:t>BRCB</a:t>
            </a:r>
            <a:r>
              <a:rPr lang="ko-KR" altLang="en-US" dirty="0">
                <a:solidFill>
                  <a:srgbClr val="1D314E"/>
                </a:solidFill>
              </a:rPr>
              <a:t> 에 의해 </a:t>
            </a:r>
            <a:r>
              <a:rPr lang="en-US" altLang="ko-KR" dirty="0">
                <a:solidFill>
                  <a:srgbClr val="1D314E"/>
                </a:solidFill>
              </a:rPr>
              <a:t>FALSE </a:t>
            </a:r>
            <a:r>
              <a:rPr lang="ko-KR" altLang="en-US" dirty="0">
                <a:solidFill>
                  <a:srgbClr val="1D314E"/>
                </a:solidFill>
              </a:rPr>
              <a:t>로 값을 설정한다</a:t>
            </a:r>
            <a:r>
              <a:rPr lang="en-US" altLang="ko-KR" dirty="0">
                <a:solidFill>
                  <a:srgbClr val="1D314E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56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1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7.2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REPORT-CONTROL-BLOCK class model (17.2.2.15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EntryID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맑은 고딕 (제목)"/>
              </a:rPr>
              <a:t> – entry identifier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맑은 고딕 (제목)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8F35E-C0FD-4863-A91E-CAB6ED87F164}"/>
              </a:ext>
            </a:extLst>
          </p:cNvPr>
          <p:cNvSpPr/>
          <p:nvPr/>
        </p:nvSpPr>
        <p:spPr>
          <a:xfrm>
            <a:off x="364803" y="2716158"/>
            <a:ext cx="8321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D314E"/>
                </a:solidFill>
              </a:rPr>
              <a:t>Report </a:t>
            </a:r>
            <a:r>
              <a:rPr lang="ko-KR" altLang="en-US" dirty="0">
                <a:solidFill>
                  <a:srgbClr val="1D314E"/>
                </a:solidFill>
              </a:rPr>
              <a:t>된 </a:t>
            </a:r>
            <a:r>
              <a:rPr lang="en-US" altLang="ko-KR" dirty="0">
                <a:solidFill>
                  <a:srgbClr val="1D314E"/>
                </a:solidFill>
              </a:rPr>
              <a:t>entry </a:t>
            </a:r>
            <a:r>
              <a:rPr lang="ko-KR" altLang="en-US" dirty="0">
                <a:solidFill>
                  <a:srgbClr val="1D314E"/>
                </a:solidFill>
              </a:rPr>
              <a:t>는</a:t>
            </a:r>
            <a:r>
              <a:rPr lang="en-US" altLang="ko-KR" dirty="0">
                <a:solidFill>
                  <a:srgbClr val="1D314E"/>
                </a:solidFill>
              </a:rPr>
              <a:t> BRCB</a:t>
            </a:r>
            <a:r>
              <a:rPr lang="ko-KR" altLang="en-US" dirty="0">
                <a:solidFill>
                  <a:srgbClr val="1D314E"/>
                </a:solidFill>
              </a:rPr>
              <a:t>의 상태 전송에 달려 있다</a:t>
            </a:r>
            <a:r>
              <a:rPr lang="en-US" altLang="ko-KR" dirty="0">
                <a:solidFill>
                  <a:srgbClr val="1D314E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345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16.2 SGCB class definition (16.2.1 SGCB class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256544" y="5406054"/>
            <a:ext cx="86159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Logical device</a:t>
            </a:r>
            <a:r>
              <a:rPr lang="ko-KR" altLang="en-US" dirty="0"/>
              <a:t>에 </a:t>
            </a:r>
            <a:r>
              <a:rPr lang="en-US" altLang="ko-KR" dirty="0"/>
              <a:t>setting groups</a:t>
            </a:r>
            <a:r>
              <a:rPr lang="ko-KR" altLang="en-US" dirty="0"/>
              <a:t>이 있는지 없는지를 결정하기 위해 </a:t>
            </a: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/>
              <a:t>existence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의</a:t>
            </a:r>
            <a:r>
              <a:rPr lang="en-US" altLang="ko-KR" dirty="0"/>
              <a:t> attribute </a:t>
            </a:r>
            <a:r>
              <a:rPr lang="ko-KR" altLang="en-US" dirty="0"/>
              <a:t>값이 구성되어있다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1384291"/>
            <a:ext cx="63722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3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16.2.2 SGCB class attributes (16.2.2.1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SGCBName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setting group control name)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1432734"/>
            <a:ext cx="861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SGCBName</a:t>
            </a:r>
            <a:r>
              <a:rPr lang="ko-KR" altLang="en-US" dirty="0"/>
              <a:t>은 </a:t>
            </a:r>
            <a:r>
              <a:rPr lang="en-US" altLang="ko-KR" dirty="0"/>
              <a:t>LLN0</a:t>
            </a:r>
            <a:r>
              <a:rPr lang="ko-KR" altLang="en-US" dirty="0"/>
              <a:t>  안에 </a:t>
            </a:r>
            <a:r>
              <a:rPr lang="en-US" altLang="ko-KR" dirty="0"/>
              <a:t>SGCB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8944" y="2076627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(16.2.2.2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SGCBRef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setting group control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ObjectReference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2976478"/>
            <a:ext cx="861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SGCBRef</a:t>
            </a:r>
            <a:r>
              <a:rPr lang="ko-KR" altLang="en-US" dirty="0"/>
              <a:t>는 </a:t>
            </a: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/>
              <a:t>path name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6" y="3345810"/>
            <a:ext cx="2844955" cy="67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08944" y="412436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(16.2.2.3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NumOfSG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number of setting groups)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4869673"/>
            <a:ext cx="8615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NumOfSG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logical device</a:t>
            </a:r>
            <a:r>
              <a:rPr lang="ko-KR" altLang="en-US" dirty="0"/>
              <a:t>에서 이용 가능한 </a:t>
            </a:r>
            <a:r>
              <a:rPr lang="en-US" altLang="ko-KR" dirty="0"/>
              <a:t>SGs</a:t>
            </a:r>
            <a:r>
              <a:rPr lang="ko-KR" altLang="en-US" dirty="0"/>
              <a:t>의 전체 수 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NumOfSG</a:t>
            </a:r>
            <a:r>
              <a:rPr lang="ko-KR" altLang="en-US" dirty="0"/>
              <a:t>는 </a:t>
            </a:r>
            <a:r>
              <a:rPr lang="ko-KR" altLang="en-US" dirty="0" err="1"/>
              <a:t>설정가능하지</a:t>
            </a:r>
            <a:r>
              <a:rPr lang="ko-KR" altLang="en-US" dirty="0"/>
              <a:t> 않고 값은 </a:t>
            </a:r>
            <a:r>
              <a:rPr lang="en-US" altLang="ko-KR" dirty="0">
                <a:solidFill>
                  <a:srgbClr val="FF0000"/>
                </a:solidFill>
              </a:rPr>
              <a:t>local matter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6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16.2.2 SGCB class attributes (16.2.2.4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ActSG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active setting group)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1432734"/>
            <a:ext cx="86159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</a:t>
            </a:r>
            <a:r>
              <a:rPr lang="en-US" altLang="ko-KR" dirty="0" err="1"/>
              <a:t>ActSG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active buffer</a:t>
            </a:r>
            <a:r>
              <a:rPr lang="ko-KR" altLang="en-US" dirty="0"/>
              <a:t>에 있는 </a:t>
            </a:r>
            <a:r>
              <a:rPr lang="en-US" altLang="ko-KR" dirty="0" err="1"/>
              <a:t>SettingGroup</a:t>
            </a:r>
            <a:r>
              <a:rPr lang="ko-KR" altLang="en-US" dirty="0"/>
              <a:t>의 값을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ActSG</a:t>
            </a:r>
            <a:r>
              <a:rPr lang="ko-KR" altLang="en-US" dirty="0"/>
              <a:t>는 각각의 </a:t>
            </a:r>
            <a:r>
              <a:rPr lang="en-US" altLang="ko-KR" dirty="0"/>
              <a:t>Logical node</a:t>
            </a:r>
            <a:r>
              <a:rPr lang="ko-KR" altLang="en-US" dirty="0"/>
              <a:t>에 의해 사용된 </a:t>
            </a:r>
            <a:r>
              <a:rPr lang="en-US" altLang="ko-KR" dirty="0" err="1"/>
              <a:t>SettingGroup</a:t>
            </a:r>
            <a:r>
              <a:rPr lang="ko-KR" altLang="en-US" dirty="0"/>
              <a:t>의 값을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Active </a:t>
            </a:r>
            <a:r>
              <a:rPr lang="en-US" altLang="ko-KR" dirty="0" err="1"/>
              <a:t>SettingGroup</a:t>
            </a:r>
            <a:r>
              <a:rPr lang="ko-KR" altLang="en-US" dirty="0"/>
              <a:t>의 </a:t>
            </a:r>
            <a:r>
              <a:rPr lang="en-US" altLang="ko-KR" dirty="0"/>
              <a:t>data attribute</a:t>
            </a:r>
            <a:r>
              <a:rPr lang="ko-KR" altLang="en-US" dirty="0"/>
              <a:t>값은 </a:t>
            </a:r>
            <a:r>
              <a:rPr lang="en-US" altLang="ko-KR" dirty="0" err="1"/>
              <a:t>GetDataValues</a:t>
            </a:r>
            <a:r>
              <a:rPr lang="ko-KR" altLang="en-US" dirty="0"/>
              <a:t>로 검색될 수 있다</a:t>
            </a:r>
            <a:r>
              <a:rPr lang="en-US" altLang="ko-KR" dirty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8944" y="2722034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(16.2.2.5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EditSG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edit setting group)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08944" y="3558467"/>
            <a:ext cx="8615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EditSG</a:t>
            </a:r>
            <a:r>
              <a:rPr lang="ko-KR" altLang="en-US" dirty="0"/>
              <a:t>는 </a:t>
            </a:r>
            <a:r>
              <a:rPr lang="en-US" altLang="ko-KR" dirty="0"/>
              <a:t>edit buffer</a:t>
            </a:r>
            <a:r>
              <a:rPr lang="ko-KR" altLang="en-US" dirty="0"/>
              <a:t>에 복사되는 </a:t>
            </a:r>
            <a:r>
              <a:rPr lang="en-US" altLang="ko-KR" dirty="0" err="1"/>
              <a:t>settingGroup</a:t>
            </a:r>
            <a:r>
              <a:rPr lang="ko-KR" altLang="en-US" dirty="0"/>
              <a:t>의 값을 나타낸다</a:t>
            </a:r>
            <a:r>
              <a:rPr lang="en-US" altLang="ko-KR" dirty="0"/>
              <a:t>.;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Edit buffer</a:t>
            </a:r>
            <a:r>
              <a:rPr lang="ko-KR" altLang="en-US" dirty="0"/>
              <a:t>의 값들은 </a:t>
            </a:r>
            <a:r>
              <a:rPr lang="en-US" altLang="ko-KR" dirty="0" err="1"/>
              <a:t>SetEditSGValue</a:t>
            </a:r>
            <a:r>
              <a:rPr lang="ko-KR" altLang="en-US" dirty="0"/>
              <a:t>와 </a:t>
            </a:r>
            <a:r>
              <a:rPr lang="en-US" altLang="ko-KR" dirty="0" err="1"/>
              <a:t>GetEditSGValue</a:t>
            </a:r>
            <a:r>
              <a:rPr lang="en-US" altLang="ko-KR" dirty="0"/>
              <a:t> </a:t>
            </a:r>
            <a:r>
              <a:rPr lang="ko-KR" altLang="en-US" dirty="0"/>
              <a:t>서비스에 의해 검색되거나 설정될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Setting group</a:t>
            </a:r>
            <a:r>
              <a:rPr lang="ko-KR" altLang="en-US" dirty="0"/>
              <a:t>의 현재 값들은 </a:t>
            </a:r>
            <a:r>
              <a:rPr lang="en-US" altLang="ko-KR" dirty="0"/>
              <a:t>client</a:t>
            </a:r>
            <a:r>
              <a:rPr lang="ko-KR" altLang="en-US" dirty="0"/>
              <a:t>가 원래의 값들을 </a:t>
            </a:r>
            <a:r>
              <a:rPr lang="en-US" altLang="ko-KR" dirty="0"/>
              <a:t>edit buffer</a:t>
            </a:r>
            <a:r>
              <a:rPr lang="ko-KR" altLang="en-US" dirty="0"/>
              <a:t>에 저장된 값들로 바꾸는 걸 확인하기 전까지 바뀌지 않는다</a:t>
            </a:r>
            <a:r>
              <a:rPr lang="en-US" altLang="ko-KR" dirty="0"/>
              <a:t>. (</a:t>
            </a:r>
            <a:r>
              <a:rPr lang="en-US" altLang="ko-KR" dirty="0" err="1"/>
              <a:t>ConfirmEditSGValues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Buffer</a:t>
            </a:r>
            <a:r>
              <a:rPr lang="ko-KR" altLang="en-US" dirty="0"/>
              <a:t>에 저장된 값들은 </a:t>
            </a:r>
            <a:r>
              <a:rPr lang="en-US" altLang="ko-KR" dirty="0" err="1"/>
              <a:t>settingGroup</a:t>
            </a:r>
            <a:r>
              <a:rPr lang="ko-KR" altLang="en-US" dirty="0"/>
              <a:t>에 현재 값들에 덮어씌워지기 위해 사용된다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EditSG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 err="1"/>
              <a:t>SetEditSGValue</a:t>
            </a:r>
            <a:r>
              <a:rPr lang="en-US" altLang="ko-KR" dirty="0"/>
              <a:t>( FC=SE) </a:t>
            </a:r>
            <a:r>
              <a:rPr lang="ko-KR" altLang="en-US" dirty="0"/>
              <a:t>와 </a:t>
            </a:r>
            <a:r>
              <a:rPr lang="en-US" altLang="ko-KR" dirty="0" err="1"/>
              <a:t>GetEditSGValue</a:t>
            </a:r>
            <a:r>
              <a:rPr lang="ko-KR" altLang="en-US" dirty="0"/>
              <a:t>를 사용하면 </a:t>
            </a:r>
            <a:r>
              <a:rPr lang="en-US" altLang="ko-KR" dirty="0"/>
              <a:t>Response – </a:t>
            </a:r>
            <a:r>
              <a:rPr lang="ko-KR" altLang="en-US" dirty="0"/>
              <a:t>가 일어난다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97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16.2.2 SGCB class attributes (16.2.2.6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CntEdit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confirm editing)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803" y="1432734"/>
            <a:ext cx="861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CntEdit</a:t>
            </a:r>
            <a:r>
              <a:rPr lang="ko-KR" altLang="en-US" dirty="0"/>
              <a:t>은 </a:t>
            </a:r>
            <a:r>
              <a:rPr lang="en-US" altLang="ko-KR" dirty="0"/>
              <a:t>editing process</a:t>
            </a:r>
            <a:r>
              <a:rPr lang="ko-KR" altLang="en-US" dirty="0"/>
              <a:t>를 확인하기 위해 사용된다</a:t>
            </a:r>
            <a:r>
              <a:rPr lang="en-US" altLang="ko-KR" dirty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8944" y="173035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(16.2.2.7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LActTm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last activation time)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08944" y="2425115"/>
            <a:ext cx="8615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LActTm</a:t>
            </a:r>
            <a:r>
              <a:rPr lang="ko-KR" altLang="en-US" dirty="0"/>
              <a:t>은 </a:t>
            </a:r>
            <a:r>
              <a:rPr lang="en-US" altLang="ko-KR" dirty="0" err="1"/>
              <a:t>SelectActiveSG</a:t>
            </a:r>
            <a:r>
              <a:rPr lang="ko-KR" altLang="en-US" dirty="0"/>
              <a:t>가 마지막으로 성공적으로 </a:t>
            </a:r>
            <a:r>
              <a:rPr lang="en-US" altLang="ko-KR" dirty="0"/>
              <a:t>process</a:t>
            </a:r>
            <a:r>
              <a:rPr lang="ko-KR" altLang="en-US" dirty="0" err="1"/>
              <a:t>됐을때의</a:t>
            </a:r>
            <a:r>
              <a:rPr lang="ko-KR" altLang="en-US" dirty="0"/>
              <a:t> 시간을 나타낸다</a:t>
            </a:r>
            <a:r>
              <a:rPr lang="en-US" altLang="ko-KR" dirty="0"/>
              <a:t>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08944" y="3185663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(16.2.2.8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ResvTms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– reservation of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SettingGroup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in seconds)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408944" y="4067213"/>
            <a:ext cx="8615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ResvTms</a:t>
            </a:r>
            <a:r>
              <a:rPr lang="ko-KR" altLang="en-US" dirty="0"/>
              <a:t>의 구성은 </a:t>
            </a:r>
            <a:r>
              <a:rPr lang="en-US" altLang="ko-KR" dirty="0"/>
              <a:t>client</a:t>
            </a:r>
            <a:r>
              <a:rPr lang="ko-KR" altLang="en-US" dirty="0"/>
              <a:t>에게 부여된 </a:t>
            </a: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FF0000"/>
                </a:solidFill>
              </a:rPr>
              <a:t>reservation</a:t>
            </a:r>
            <a:r>
              <a:rPr lang="en-US" altLang="ko-KR" dirty="0"/>
              <a:t> </a:t>
            </a:r>
            <a:r>
              <a:rPr lang="ko-KR" altLang="en-US" dirty="0"/>
              <a:t>시간을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SGCB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FF0000"/>
                </a:solidFill>
              </a:rPr>
              <a:t>reservation</a:t>
            </a:r>
            <a:r>
              <a:rPr lang="ko-KR" altLang="en-US" dirty="0"/>
              <a:t>은 </a:t>
            </a:r>
            <a:r>
              <a:rPr lang="en-US" altLang="ko-KR" dirty="0"/>
              <a:t>successful </a:t>
            </a:r>
            <a:r>
              <a:rPr lang="en-US" altLang="ko-KR" dirty="0" err="1"/>
              <a:t>SettingGroup</a:t>
            </a:r>
            <a:r>
              <a:rPr lang="en-US" altLang="ko-KR" dirty="0"/>
              <a:t> edition</a:t>
            </a:r>
            <a:r>
              <a:rPr lang="ko-KR" altLang="en-US" dirty="0"/>
              <a:t>이 성공적으로  </a:t>
            </a:r>
            <a:r>
              <a:rPr lang="en-US" altLang="ko-KR" dirty="0" err="1"/>
              <a:t>SelectEditSG</a:t>
            </a:r>
            <a:r>
              <a:rPr lang="ko-KR" altLang="en-US" dirty="0"/>
              <a:t>를 수행한 후에 시작된다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8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16.3 SGCB class services (16.3.1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" y="2486024"/>
            <a:ext cx="8010554" cy="22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98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48</Pages>
  <Paragraphs>829</Paragraphs>
  <Words>6529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Eunsuk Kim</cp:lastModifiedBy>
  <dc:title>문서의 제목 나눔고딕B, 54pt</dc:title>
  <dcterms:modified xsi:type="dcterms:W3CDTF">2018-02-20T12:33:15Z</dcterms:modified>
</cp:coreProperties>
</file>