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57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93" r:id="rId12"/>
    <p:sldId id="272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a옛날목욕탕L" panose="02020600000000000000" pitchFamily="18" charset="-127"/>
      <p:regular r:id="rId17"/>
    </p:embeddedFont>
    <p:embeddedFont>
      <p:font typeface="나눔바른고딕" panose="020B0600000101010101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85A"/>
    <a:srgbClr val="404040"/>
    <a:srgbClr val="0C2759"/>
    <a:srgbClr val="F33A25"/>
    <a:srgbClr val="F33A24"/>
    <a:srgbClr val="FFF7F7"/>
    <a:srgbClr val="FFFDE8"/>
    <a:srgbClr val="788C78"/>
    <a:srgbClr val="D5C4B0"/>
    <a:srgbClr val="A88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60"/>
  </p:normalViewPr>
  <p:slideViewPr>
    <p:cSldViewPr>
      <p:cViewPr varScale="1">
        <p:scale>
          <a:sx n="108" d="100"/>
          <a:sy n="108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1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6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55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0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8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6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91880" y="3214686"/>
            <a:ext cx="2232248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4158" y="3929066"/>
            <a:ext cx="294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다음_Regular" pitchFamily="2" charset="-127"/>
                <a:ea typeface="다음_Regular" pitchFamily="2" charset="-127"/>
              </a:rPr>
              <a:t>김은숙</a:t>
            </a:r>
            <a:endParaRPr lang="en-US" altLang="ko-KR" sz="1200" b="1" dirty="0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439938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52990" y="3573016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964459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1941663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2567248"/>
            <a:ext cx="2736304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멋쟁이사자처럼</a:t>
            </a:r>
            <a:endParaRPr lang="en-US" altLang="ko-KR" sz="4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en-US" altLang="ko-KR" sz="3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3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달 동안 한 것</a:t>
            </a:r>
            <a:endParaRPr lang="en-US" altLang="ko-KR" sz="3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15338" y="11154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딥러닝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16480" y="188640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332656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딥러닝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57158" y="785794"/>
            <a:ext cx="414283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아직 많이 공부하지는 못했고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 신경망 부분까지는 공부했는데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장신경망 학습은 복습 중 책과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의령튜터님이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올려주신거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참고해서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공부중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571612"/>
            <a:ext cx="6858048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rgbClr val="F33A25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21" y="1731989"/>
            <a:ext cx="4795690" cy="48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2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87346" y="1115452"/>
            <a:ext cx="60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공부계획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16480" y="188640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764704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앞으로의 공부 계획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772816"/>
            <a:ext cx="6858048" cy="213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rgbClr val="F33A25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0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126366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HTML &amp; CSS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와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부트스트랩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은 빠르게 좀 더 보고 넘어갈 예정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3054140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JAVASCRIPT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는 인사이드 자바스크립트 책으로 공부할 예정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988414"/>
            <a:ext cx="85689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 err="1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딥러닝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은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학기중에는 복습을 위주로 하고 방학 때 좀 더 해 볼 예정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4978654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팀프로젝트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하면 필요한 공부도 할 예정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304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0C285A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31960" y="1898829"/>
            <a:ext cx="10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HTMLCSS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2483768" y="2834933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208" y="1898829"/>
            <a:ext cx="133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BOOT</a:t>
            </a:r>
          </a:p>
          <a:p>
            <a:pPr algn="dist"/>
            <a:r>
              <a:rPr lang="en-US" altLang="ko-KR" sz="28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STRAP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2555896" y="3987061"/>
            <a:ext cx="629022" cy="936104"/>
            <a:chOff x="2483768" y="3789040"/>
            <a:chExt cx="629022" cy="936104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2483768" y="4923165"/>
            <a:ext cx="4032000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788144" y="3987061"/>
            <a:ext cx="576064" cy="936104"/>
            <a:chOff x="4788024" y="3789040"/>
            <a:chExt cx="576064" cy="936104"/>
          </a:xfrm>
          <a:solidFill>
            <a:schemeClr val="bg1"/>
          </a:solidFill>
        </p:grpSpPr>
        <p:sp>
          <p:nvSpPr>
            <p:cNvPr id="54" name="TextBox 53"/>
            <p:cNvSpPr txBox="1"/>
            <p:nvPr/>
          </p:nvSpPr>
          <p:spPr>
            <a:xfrm>
              <a:off x="4788024" y="3789040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4</a:t>
              </a:r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4932040" y="436510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555896" y="1898829"/>
            <a:ext cx="629022" cy="923330"/>
            <a:chOff x="2483768" y="1700808"/>
            <a:chExt cx="629022" cy="923330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2483768" y="1700808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716136" y="1898829"/>
            <a:ext cx="576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31960" y="4071942"/>
            <a:ext cx="93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1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Java</a:t>
            </a:r>
          </a:p>
          <a:p>
            <a:pPr algn="dist"/>
            <a:r>
              <a:rPr lang="en-US" altLang="ko-KR" sz="21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Script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64208" y="4201924"/>
            <a:ext cx="115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딥러닝</a:t>
            </a:r>
            <a:endParaRPr lang="en-US" altLang="ko-KR" sz="28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2483768" y="3843045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2978949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3563888" y="3260601"/>
            <a:ext cx="0" cy="576064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이등변 삼각형 94"/>
          <p:cNvSpPr/>
          <p:nvPr/>
        </p:nvSpPr>
        <p:spPr>
          <a:xfrm rot="5400000">
            <a:off x="3539057" y="3237805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6200000">
            <a:off x="3330580" y="3406383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71" y="2333609"/>
            <a:ext cx="4780133" cy="33532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멋쟁이 사자처럼 </a:t>
            </a:r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강의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&amp;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Html</a:t>
            </a:r>
          </a:p>
          <a:p>
            <a:pPr algn="dist"/>
            <a:r>
              <a:rPr lang="en-US" altLang="ko-KR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분들도 하신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html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강의와 과제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2" y="1333500"/>
            <a:ext cx="4756068" cy="530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244827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웹프로그래밍 입문 책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Html</a:t>
            </a:r>
          </a:p>
          <a:p>
            <a:pPr algn="dist"/>
            <a:r>
              <a:rPr lang="en-US" altLang="ko-KR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학교 수업에서도 쓰는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책이여서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모르는 것이 있으면 이걸로 같이 공부했음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자바스크립트도 대충 나오는데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jquery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전까지는 봄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18" y="2060848"/>
            <a:ext cx="3019846" cy="3820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3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HTML &amp; CSS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연습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Html</a:t>
            </a:r>
          </a:p>
          <a:p>
            <a:pPr algn="dist"/>
            <a:r>
              <a:rPr lang="en-US" altLang="ko-KR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책에 있는 거 모양보고 만들어보고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연습했어욤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560840" cy="52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HTML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&amp;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연습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Html</a:t>
            </a:r>
          </a:p>
          <a:p>
            <a:pPr algn="dist"/>
            <a:r>
              <a:rPr lang="en-US" altLang="ko-KR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책에 있는 거 모양보고 만들어보고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연습했어욤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4" y="1979331"/>
            <a:ext cx="7956376" cy="45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8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BOOT</a:t>
            </a:r>
          </a:p>
          <a:p>
            <a:pPr algn="dist"/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STRAP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16480" y="188640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308740"/>
            <a:ext cx="37444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자기소개서 페이지 만들기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57158" y="785794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다른 분들에 비해 대충 만든 느낌이 있어서 공부하고 다시 다른 페이지를 만들어 볼까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생각중이에용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0" y="1329678"/>
            <a:ext cx="6512200" cy="53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72400" y="1017614"/>
            <a:ext cx="79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JAVA</a:t>
            </a:r>
          </a:p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SCRIPT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16480" y="188640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332656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Java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script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57158" y="785794"/>
            <a:ext cx="3929090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Coiemaweb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내용이 빠르게 앞부분만 보기에는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괜찮습니당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5290"/>
            <a:ext cx="7138596" cy="40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72400" y="1017614"/>
            <a:ext cx="79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JAVA</a:t>
            </a:r>
          </a:p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SCRIPT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16480" y="188640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332656"/>
            <a:ext cx="3744416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Java script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57158" y="785794"/>
            <a:ext cx="3929090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앞에 사이트는 내용이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간결한게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많아서 다른 사람들이 올려놓은 자료로 모르는 부분은 이해하면서 공부했어요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2" y="1956354"/>
            <a:ext cx="7668344" cy="43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225</Words>
  <Application>Microsoft Office PowerPoint</Application>
  <PresentationFormat>화면 슬라이드 쇼(4:3)</PresentationFormat>
  <Paragraphs>90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다음_Regular</vt:lpstr>
      <vt:lpstr>a옛날목욕탕L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김은숙</cp:lastModifiedBy>
  <cp:revision>95</cp:revision>
  <dcterms:created xsi:type="dcterms:W3CDTF">2014-04-11T08:18:22Z</dcterms:created>
  <dcterms:modified xsi:type="dcterms:W3CDTF">2017-05-13T16:45:03Z</dcterms:modified>
</cp:coreProperties>
</file>