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9" r:id="rId5"/>
    <p:sldId id="276" r:id="rId6"/>
    <p:sldId id="261" r:id="rId7"/>
    <p:sldId id="264" r:id="rId8"/>
    <p:sldId id="265" r:id="rId9"/>
    <p:sldId id="266" r:id="rId10"/>
    <p:sldId id="274" r:id="rId11"/>
    <p:sldId id="273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971" autoAdjust="0"/>
  </p:normalViewPr>
  <p:slideViewPr>
    <p:cSldViewPr showGuides="1">
      <p:cViewPr>
        <p:scale>
          <a:sx n="75" d="100"/>
          <a:sy n="75" d="100"/>
        </p:scale>
        <p:origin x="68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D1640-4CBF-404A-A57E-7EB16C88F61E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62ACD-6B08-40B3-A7D5-F15BA0086F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효진이 말대로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네시간걸렸네ㅋㅋㅋㅋ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ko-KR" altLang="en-US" baseline="0" dirty="0" smtClean="0"/>
              <a:t> 나라별 제일 잘 팔리는 제품 소개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그리고 그 제품을 살 수 있는 방법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해외직구싸이트</a:t>
            </a:r>
            <a:r>
              <a:rPr lang="ko-KR" altLang="en-US" baseline="0" dirty="0" smtClean="0"/>
              <a:t> 등 알려주기</a:t>
            </a:r>
            <a:r>
              <a:rPr lang="en-US" altLang="ko-KR" baseline="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ko-KR" altLang="en-US" baseline="0" dirty="0" smtClean="0"/>
              <a:t> 나라별 커피문화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나라별 차문화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영국의 홍차 티타임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이탈리아의 커피 작은 </a:t>
            </a:r>
            <a:r>
              <a:rPr lang="ko-KR" altLang="en-US" baseline="0" dirty="0" err="1" smtClean="0"/>
              <a:t>에스프레소</a:t>
            </a:r>
            <a:r>
              <a:rPr lang="ko-KR" altLang="en-US" baseline="0" dirty="0" smtClean="0"/>
              <a:t> 잔을 한번에 </a:t>
            </a:r>
            <a:r>
              <a:rPr lang="ko-KR" altLang="en-US" baseline="0" dirty="0" err="1" smtClean="0"/>
              <a:t>원샷하는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문화ㅋㅋ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일본의 녹차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중국의 차문화 등등</a:t>
            </a:r>
            <a:r>
              <a:rPr lang="en-US" altLang="ko-KR" baseline="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우리나라 </a:t>
            </a:r>
            <a:r>
              <a:rPr lang="ko-KR" altLang="en-US" baseline="0" dirty="0" err="1" smtClean="0"/>
              <a:t>전통차에</a:t>
            </a:r>
            <a:r>
              <a:rPr lang="ko-KR" altLang="en-US" baseline="0" dirty="0" smtClean="0"/>
              <a:t> 대한 소개 </a:t>
            </a:r>
            <a:r>
              <a:rPr lang="ko-KR" altLang="en-US" baseline="0" dirty="0" err="1" smtClean="0"/>
              <a:t>컨텐츠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ko-KR" altLang="en-US" dirty="0" smtClean="0"/>
              <a:t>나는 커피와 차를 정말 좋아하고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대해 깊은 지식을 가진 사람들이 양질의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 </a:t>
            </a:r>
            <a:r>
              <a:rPr lang="ko-KR" altLang="en-US" dirty="0" err="1" smtClean="0"/>
              <a:t>전통차에</a:t>
            </a:r>
            <a:r>
              <a:rPr lang="ko-KR" altLang="en-US" dirty="0" smtClean="0"/>
              <a:t> 능통한 전문가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한국바리스타대회에서 수상한 바리스타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등등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를</a:t>
            </a:r>
            <a:r>
              <a:rPr lang="ko-KR" altLang="en-US" baseline="0" dirty="0" smtClean="0"/>
              <a:t> 만들어 여기에 올려줬으면 좋겠음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pPr>
              <a:buFont typeface="Arial" charset="0"/>
              <a:buChar char="•"/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형식</a:t>
            </a:r>
            <a:r>
              <a:rPr lang="en-US" altLang="ko-KR" baseline="0" dirty="0" smtClean="0"/>
              <a:t> or </a:t>
            </a:r>
            <a:r>
              <a:rPr lang="ko-KR" altLang="en-US" baseline="0" dirty="0" err="1" smtClean="0"/>
              <a:t>인스타형식</a:t>
            </a:r>
            <a:endParaRPr lang="en-US" altLang="ko-KR" baseline="0" dirty="0" smtClean="0"/>
          </a:p>
          <a:p>
            <a:pPr>
              <a:buFont typeface="Arial" charset="0"/>
              <a:buChar char="•"/>
            </a:pPr>
            <a:r>
              <a:rPr lang="ko-KR" altLang="en-US" baseline="0" dirty="0" smtClean="0"/>
              <a:t>좋아요 기능은 어려움</a:t>
            </a:r>
            <a:r>
              <a:rPr lang="en-US" altLang="ko-KR" baseline="0" dirty="0" smtClean="0"/>
              <a:t>…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ko-KR" altLang="en-US" dirty="0" smtClean="0"/>
              <a:t>해시태그 기능</a:t>
            </a:r>
            <a:r>
              <a:rPr lang="en-US" altLang="ko-KR" dirty="0" smtClean="0"/>
              <a:t>? </a:t>
            </a:r>
            <a:r>
              <a:rPr lang="ko-KR" altLang="en-US" dirty="0" smtClean="0"/>
              <a:t>키워드 검색기능</a:t>
            </a:r>
            <a:r>
              <a:rPr lang="en-US" altLang="ko-KR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ko-KR" altLang="en-US" dirty="0" err="1" smtClean="0"/>
              <a:t>블로그</a:t>
            </a:r>
            <a:r>
              <a:rPr lang="ko-KR" altLang="en-US" dirty="0" smtClean="0"/>
              <a:t> 글쓰기처럼 </a:t>
            </a:r>
            <a:r>
              <a:rPr lang="ko-KR" altLang="en-US" dirty="0" err="1" smtClean="0"/>
              <a:t>사진올리고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글쓰고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사진올리고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글쓰고가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ko-KR" altLang="en-US" dirty="0" err="1" smtClean="0"/>
              <a:t>인스타처럼</a:t>
            </a:r>
            <a:r>
              <a:rPr lang="ko-KR" altLang="en-US" dirty="0" smtClean="0"/>
              <a:t> 사진 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올리고 옆으로 넘기면 볼 수 있는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형식으로</a:t>
            </a:r>
            <a:r>
              <a:rPr lang="en-US" altLang="ko-KR" baseline="0" dirty="0" smtClean="0"/>
              <a:t>!</a:t>
            </a:r>
          </a:p>
          <a:p>
            <a:pPr>
              <a:buFont typeface="Arial" charset="0"/>
              <a:buNone/>
            </a:pPr>
            <a:r>
              <a:rPr lang="ko-KR" altLang="en-US" baseline="0" dirty="0" err="1" smtClean="0"/>
              <a:t>웹페이지에서는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게시글</a:t>
            </a:r>
            <a:r>
              <a:rPr lang="ko-KR" altLang="en-US" baseline="0" dirty="0" smtClean="0"/>
              <a:t> 클릭하면 작은 창이 떠서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이게 </a:t>
            </a:r>
            <a:r>
              <a:rPr lang="en-US" altLang="ko-KR" baseline="0" dirty="0" smtClean="0"/>
              <a:t>SPA</a:t>
            </a:r>
            <a:r>
              <a:rPr lang="ko-KR" altLang="en-US" baseline="0" dirty="0" smtClean="0"/>
              <a:t>인가</a:t>
            </a:r>
            <a:r>
              <a:rPr lang="en-US" altLang="ko-KR" baseline="0" dirty="0" smtClean="0"/>
              <a:t>?) </a:t>
            </a:r>
            <a:r>
              <a:rPr lang="ko-KR" altLang="en-US" baseline="0" dirty="0" smtClean="0"/>
              <a:t>사진을 넘기면서 볼 수 있게</a:t>
            </a:r>
            <a:r>
              <a:rPr lang="en-US" altLang="ko-KR" baseline="0" dirty="0" smtClean="0"/>
              <a:t>!! </a:t>
            </a:r>
            <a:endParaRPr lang="en-US" altLang="ko-KR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62ACD-6B08-40B3-A7D5-F15BA0086F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C2-C457-4295-B84C-E8FACBA80085}" type="datetimeFigureOut">
              <a:rPr lang="ko-KR" altLang="en-US" smtClean="0"/>
              <a:pPr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5551-854E-4BD1-AD6E-5BBCE03D07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티슐랭가이드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글쓰기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인스타형식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28794" y="5655961"/>
            <a:ext cx="1071570" cy="98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sp>
        <p:nvSpPr>
          <p:cNvPr id="37" name="타원 36"/>
          <p:cNvSpPr/>
          <p:nvPr/>
        </p:nvSpPr>
        <p:spPr>
          <a:xfrm>
            <a:off x="664370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56"/>
          <p:cNvGrpSpPr/>
          <p:nvPr/>
        </p:nvGrpSpPr>
        <p:grpSpPr>
          <a:xfrm>
            <a:off x="1939061" y="3214686"/>
            <a:ext cx="3347319" cy="1015664"/>
            <a:chOff x="1939061" y="3214686"/>
            <a:chExt cx="3347319" cy="1015664"/>
          </a:xfrm>
        </p:grpSpPr>
        <p:sp>
          <p:nvSpPr>
            <p:cNvPr id="42" name="TextBox 41"/>
            <p:cNvSpPr txBox="1"/>
            <p:nvPr/>
          </p:nvSpPr>
          <p:spPr>
            <a:xfrm>
              <a:off x="3000364" y="3214687"/>
              <a:ext cx="2286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은비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err="1" smtClean="0"/>
                <a:t>콜드브루</a:t>
              </a:r>
              <a:r>
                <a:rPr lang="ko-KR" altLang="en-US" sz="1200" dirty="0" smtClean="0"/>
                <a:t> 내려봤어요</a:t>
              </a:r>
              <a:r>
                <a:rPr lang="en-US" altLang="ko-KR" sz="1200" dirty="0" smtClean="0"/>
                <a:t>~</a:t>
              </a:r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홈메이드콜드브루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콜드브루만들기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콜드브루제조</a:t>
              </a:r>
              <a:endParaRPr lang="en-US" altLang="ko-KR" sz="1200" dirty="0" smtClean="0"/>
            </a:p>
          </p:txBody>
        </p:sp>
        <p:pic>
          <p:nvPicPr>
            <p:cNvPr id="1026" name="Picture 2" descr="C:\Users\양은비\Desktop\coldbrew_im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9061" y="3214686"/>
              <a:ext cx="1057225" cy="1000132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Users\양은비\Desktop\sampl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928794" y="4429132"/>
            <a:ext cx="1071570" cy="100327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6429388" y="3214686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내용 </a:t>
            </a:r>
            <a:r>
              <a:rPr lang="en-US" altLang="ko-KR" sz="1200" dirty="0" smtClean="0">
                <a:solidFill>
                  <a:srgbClr val="7030A0"/>
                </a:solidFill>
              </a:rPr>
              <a:t>: </a:t>
            </a:r>
            <a:r>
              <a:rPr lang="ko-KR" altLang="en-US" sz="1200" dirty="0" smtClean="0">
                <a:solidFill>
                  <a:srgbClr val="7030A0"/>
                </a:solidFill>
              </a:rPr>
              <a:t>해시태그 기능이 어려우면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글내용을</a:t>
            </a:r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200</a:t>
            </a:r>
            <a:r>
              <a:rPr lang="ko-KR" altLang="en-US" sz="1200" dirty="0" smtClean="0">
                <a:solidFill>
                  <a:srgbClr val="7030A0"/>
                </a:solidFill>
              </a:rPr>
              <a:t>자정도 보여주기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29388" y="44291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en-US" altLang="ko-KR" sz="1200" dirty="0" smtClean="0"/>
              <a:t>#12312341234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9388" y="5643578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en-US" altLang="ko-KR" sz="1200" dirty="0" smtClean="0"/>
              <a:t>#12312341234 #1231234</a:t>
            </a:r>
          </a:p>
          <a:p>
            <a:r>
              <a:rPr lang="en-US" altLang="ko-KR" sz="1200" dirty="0" smtClean="0"/>
              <a:t>#1266767 #123124891283479</a:t>
            </a:r>
          </a:p>
          <a:p>
            <a:r>
              <a:rPr lang="en-US" altLang="ko-KR" sz="1200" dirty="0" smtClean="0"/>
              <a:t>#123476234091027</a:t>
            </a:r>
          </a:p>
        </p:txBody>
      </p:sp>
      <p:grpSp>
        <p:nvGrpSpPr>
          <p:cNvPr id="5" name="그룹 26"/>
          <p:cNvGrpSpPr/>
          <p:nvPr/>
        </p:nvGrpSpPr>
        <p:grpSpPr>
          <a:xfrm>
            <a:off x="1857356" y="2500306"/>
            <a:ext cx="6357982" cy="369332"/>
            <a:chOff x="1857356" y="2500306"/>
            <a:chExt cx="635798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857356" y="2500306"/>
              <a:ext cx="5429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제목을 뭐라고 하지</a:t>
              </a:r>
              <a:r>
                <a:rPr lang="en-US" altLang="ko-KR" sz="1000" b="1" dirty="0" smtClean="0"/>
                <a:t>(Our </a:t>
              </a:r>
              <a:r>
                <a:rPr lang="en-US" altLang="ko-KR" sz="1000" b="1" dirty="0" err="1" smtClean="0"/>
                <a:t>TeaTime</a:t>
              </a:r>
              <a:r>
                <a:rPr lang="en-US" altLang="ko-KR" sz="1000" b="1" dirty="0" smtClean="0"/>
                <a:t>? </a:t>
              </a:r>
              <a:r>
                <a:rPr lang="ko-KR" altLang="en-US" sz="1000" b="1" dirty="0" smtClean="0"/>
                <a:t>티타임의 모든 순간</a:t>
              </a:r>
              <a:r>
                <a:rPr lang="en-US" altLang="ko-KR" sz="1000" b="1" dirty="0" smtClean="0"/>
                <a:t>? </a:t>
              </a:r>
              <a:r>
                <a:rPr lang="ko-KR" altLang="en-US" sz="1000" b="1" dirty="0" smtClean="0"/>
                <a:t>책제목이야 뭐야</a:t>
              </a:r>
              <a:r>
                <a:rPr lang="en-US" altLang="ko-KR" sz="1000" b="1" dirty="0" smtClean="0"/>
                <a:t>)</a:t>
              </a:r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58082" y="2571744"/>
              <a:ext cx="857256" cy="28575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글쓰기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타원 27"/>
          <p:cNvSpPr/>
          <p:nvPr/>
        </p:nvSpPr>
        <p:spPr>
          <a:xfrm>
            <a:off x="7429520" y="2357430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43108" y="3500438"/>
            <a:ext cx="642942" cy="214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파일부</a:t>
            </a:r>
            <a:endParaRPr lang="ko-KR" altLang="en-US" sz="9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6858016" y="2643182"/>
            <a:ext cx="571472" cy="1588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000364" y="2143116"/>
            <a:ext cx="3929090" cy="4572032"/>
            <a:chOff x="3000364" y="2143116"/>
            <a:chExt cx="3929090" cy="4572032"/>
          </a:xfrm>
        </p:grpSpPr>
        <p:sp>
          <p:nvSpPr>
            <p:cNvPr id="35" name="직사각형 34"/>
            <p:cNvSpPr/>
            <p:nvPr/>
          </p:nvSpPr>
          <p:spPr>
            <a:xfrm>
              <a:off x="5357818" y="3227069"/>
              <a:ext cx="1071570" cy="98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57818" y="4441515"/>
              <a:ext cx="1071570" cy="98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57818" y="5643578"/>
              <a:ext cx="1071570" cy="98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00364" y="4429132"/>
              <a:ext cx="2286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은비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정말 추천하는 부천카페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카페 </a:t>
              </a:r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카페추천 </a:t>
              </a:r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비플로우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신중동비플로우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부천카페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데이트카페</a:t>
              </a:r>
              <a:endParaRPr lang="en-US" altLang="ko-KR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00364" y="5643578"/>
              <a:ext cx="22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11</a:t>
              </a:r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1234346567245345151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00364" y="2143116"/>
              <a:ext cx="3929090" cy="4572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1802" y="22145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글쓰기</a:t>
              </a:r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43636" y="2643182"/>
              <a:ext cx="642942" cy="214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/>
                <a:t>사진선택</a:t>
              </a:r>
              <a:endParaRPr lang="ko-KR" altLang="en-US" sz="9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14678" y="4643446"/>
              <a:ext cx="35719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~ </a:t>
              </a:r>
              <a:r>
                <a:rPr lang="ko-KR" altLang="en-US" dirty="0" smtClean="0"/>
                <a:t>오늘은 집에서 </a:t>
              </a:r>
              <a:r>
                <a:rPr lang="ko-KR" altLang="en-US" dirty="0" err="1" smtClean="0"/>
                <a:t>콜드브루</a:t>
              </a:r>
              <a:r>
                <a:rPr lang="ko-KR" altLang="en-US" dirty="0" smtClean="0"/>
                <a:t> 만드는 방법에 대해서 소개해드리려고 해요</a:t>
              </a:r>
              <a:r>
                <a:rPr lang="en-US" altLang="ko-KR" dirty="0" smtClean="0"/>
                <a:t>^^</a:t>
              </a:r>
            </a:p>
            <a:p>
              <a:pPr algn="ctr"/>
              <a:endParaRPr lang="ko-KR" altLang="en-US" dirty="0" smtClean="0"/>
            </a:p>
            <a:p>
              <a:r>
                <a:rPr lang="en-US" altLang="ko-KR" dirty="0" smtClean="0"/>
                <a:t>#</a:t>
              </a:r>
              <a:r>
                <a:rPr lang="ko-KR" altLang="en-US" dirty="0" err="1" smtClean="0"/>
                <a:t>콜드브루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#</a:t>
              </a:r>
              <a:r>
                <a:rPr lang="ko-KR" altLang="en-US" dirty="0" err="1" smtClean="0"/>
                <a:t>콜드브루만들기</a:t>
              </a:r>
              <a:endParaRPr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3214678" y="2928934"/>
              <a:ext cx="3714776" cy="1643074"/>
              <a:chOff x="3214678" y="2786058"/>
              <a:chExt cx="3714776" cy="1643074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000628" y="2786058"/>
                <a:ext cx="1785950" cy="1643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429124" y="2786058"/>
                <a:ext cx="1785950" cy="1643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857620" y="2786058"/>
                <a:ext cx="1785950" cy="1643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214678" y="2786058"/>
                <a:ext cx="1785950" cy="16430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57686" y="2786058"/>
                <a:ext cx="785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사진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000628" y="2786058"/>
                <a:ext cx="785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사진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72132" y="2786058"/>
                <a:ext cx="785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사진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43636" y="2786058"/>
                <a:ext cx="785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bg1"/>
                    </a:solidFill>
                  </a:rPr>
                  <a:t>사진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4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5929322" y="6286520"/>
              <a:ext cx="857256" cy="28575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저장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71802" y="2571744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 </a:t>
              </a:r>
              <a:r>
                <a:rPr lang="en-US" altLang="ko-KR" dirty="0" smtClean="0"/>
                <a:t>: </a:t>
              </a:r>
              <a:r>
                <a:rPr lang="ko-KR" altLang="en-US" sz="1600" dirty="0" err="1" smtClean="0"/>
                <a:t>콜드브루</a:t>
              </a:r>
              <a:r>
                <a:rPr lang="ko-KR" altLang="en-US" sz="1600" dirty="0" smtClean="0"/>
                <a:t> 내려봤어요</a:t>
              </a:r>
              <a:r>
                <a:rPr lang="en-US" altLang="ko-KR" sz="1600" dirty="0" smtClean="0"/>
                <a:t>~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상세페이지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인스타형식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28794" y="5655961"/>
            <a:ext cx="1071570" cy="98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sp>
        <p:nvSpPr>
          <p:cNvPr id="37" name="타원 36"/>
          <p:cNvSpPr/>
          <p:nvPr/>
        </p:nvSpPr>
        <p:spPr>
          <a:xfrm>
            <a:off x="664370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56"/>
          <p:cNvGrpSpPr/>
          <p:nvPr/>
        </p:nvGrpSpPr>
        <p:grpSpPr>
          <a:xfrm>
            <a:off x="1939061" y="3214686"/>
            <a:ext cx="3347319" cy="1015664"/>
            <a:chOff x="1939061" y="3214686"/>
            <a:chExt cx="3347319" cy="1015664"/>
          </a:xfrm>
        </p:grpSpPr>
        <p:sp>
          <p:nvSpPr>
            <p:cNvPr id="42" name="TextBox 41"/>
            <p:cNvSpPr txBox="1"/>
            <p:nvPr/>
          </p:nvSpPr>
          <p:spPr>
            <a:xfrm>
              <a:off x="3000364" y="3214687"/>
              <a:ext cx="2286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은비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err="1" smtClean="0"/>
                <a:t>콜드브루</a:t>
              </a:r>
              <a:r>
                <a:rPr lang="ko-KR" altLang="en-US" sz="1200" dirty="0" smtClean="0"/>
                <a:t> 내려봤어요</a:t>
              </a:r>
              <a:r>
                <a:rPr lang="en-US" altLang="ko-KR" sz="1200" dirty="0" smtClean="0"/>
                <a:t>~</a:t>
              </a:r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홈메이드콜드브루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콜드브루만들기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콜드브루제조</a:t>
              </a:r>
              <a:endParaRPr lang="en-US" altLang="ko-KR" sz="1200" dirty="0" smtClean="0"/>
            </a:p>
          </p:txBody>
        </p:sp>
        <p:pic>
          <p:nvPicPr>
            <p:cNvPr id="1026" name="Picture 2" descr="C:\Users\양은비\Desktop\coldbrew_im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9061" y="3214686"/>
              <a:ext cx="1057225" cy="1000132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Users\양은비\Desktop\sampl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928794" y="4429132"/>
            <a:ext cx="1071570" cy="100327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6429388" y="3214686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내용 </a:t>
            </a:r>
            <a:r>
              <a:rPr lang="en-US" altLang="ko-KR" sz="1200" dirty="0" smtClean="0">
                <a:solidFill>
                  <a:srgbClr val="7030A0"/>
                </a:solidFill>
              </a:rPr>
              <a:t>: </a:t>
            </a:r>
            <a:r>
              <a:rPr lang="ko-KR" altLang="en-US" sz="1200" dirty="0" smtClean="0">
                <a:solidFill>
                  <a:srgbClr val="7030A0"/>
                </a:solidFill>
              </a:rPr>
              <a:t>해시태그 기능이 어려우면 </a:t>
            </a:r>
            <a:r>
              <a:rPr lang="ko-KR" altLang="en-US" sz="1200" dirty="0" err="1" smtClean="0">
                <a:solidFill>
                  <a:srgbClr val="7030A0"/>
                </a:solidFill>
              </a:rPr>
              <a:t>글내용을</a:t>
            </a:r>
            <a:r>
              <a:rPr lang="ko-KR" altLang="en-US" sz="1200" dirty="0" smtClean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200</a:t>
            </a:r>
            <a:r>
              <a:rPr lang="ko-KR" altLang="en-US" sz="1200" dirty="0" smtClean="0">
                <a:solidFill>
                  <a:srgbClr val="7030A0"/>
                </a:solidFill>
              </a:rPr>
              <a:t>자정도 보여주기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29388" y="44291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en-US" altLang="ko-KR" sz="1200" dirty="0" smtClean="0"/>
              <a:t>#12312341234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9388" y="5643578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en-US" altLang="ko-KR" sz="1200" dirty="0" smtClean="0"/>
              <a:t>#12312341234 #1231234</a:t>
            </a:r>
          </a:p>
          <a:p>
            <a:r>
              <a:rPr lang="en-US" altLang="ko-KR" sz="1200" dirty="0" smtClean="0"/>
              <a:t>#1266767 #123124891283479</a:t>
            </a:r>
          </a:p>
          <a:p>
            <a:r>
              <a:rPr lang="en-US" altLang="ko-KR" sz="1200" dirty="0" smtClean="0"/>
              <a:t>#123476234091027</a:t>
            </a:r>
          </a:p>
        </p:txBody>
      </p:sp>
      <p:grpSp>
        <p:nvGrpSpPr>
          <p:cNvPr id="5" name="그룹 26"/>
          <p:cNvGrpSpPr/>
          <p:nvPr/>
        </p:nvGrpSpPr>
        <p:grpSpPr>
          <a:xfrm>
            <a:off x="1857356" y="2500306"/>
            <a:ext cx="6357982" cy="369332"/>
            <a:chOff x="1857356" y="2500306"/>
            <a:chExt cx="635798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1857356" y="2500306"/>
              <a:ext cx="5429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제목을 뭐라고 하지</a:t>
              </a:r>
              <a:r>
                <a:rPr lang="en-US" altLang="ko-KR" sz="1000" b="1" dirty="0" smtClean="0"/>
                <a:t>(Our </a:t>
              </a:r>
              <a:r>
                <a:rPr lang="en-US" altLang="ko-KR" sz="1000" b="1" dirty="0" err="1" smtClean="0"/>
                <a:t>TeaTime</a:t>
              </a:r>
              <a:r>
                <a:rPr lang="en-US" altLang="ko-KR" sz="1000" b="1" dirty="0" smtClean="0"/>
                <a:t>? </a:t>
              </a:r>
              <a:r>
                <a:rPr lang="ko-KR" altLang="en-US" sz="1000" b="1" dirty="0" smtClean="0"/>
                <a:t>티타임의 모든 순간</a:t>
              </a:r>
              <a:r>
                <a:rPr lang="en-US" altLang="ko-KR" sz="1000" b="1" dirty="0" smtClean="0"/>
                <a:t>? </a:t>
              </a:r>
              <a:r>
                <a:rPr lang="ko-KR" altLang="en-US" sz="1000" b="1" dirty="0" smtClean="0"/>
                <a:t>책제목이야 뭐야</a:t>
              </a:r>
              <a:r>
                <a:rPr lang="en-US" altLang="ko-KR" sz="1000" b="1" dirty="0" smtClean="0"/>
                <a:t>)</a:t>
              </a:r>
              <a:endParaRPr lang="ko-KR" altLang="en-US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58082" y="2571744"/>
              <a:ext cx="857256" cy="28575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글쓰기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14810" y="1857364"/>
            <a:ext cx="4071966" cy="4572032"/>
            <a:chOff x="3000364" y="2071678"/>
            <a:chExt cx="4071966" cy="4572032"/>
          </a:xfrm>
        </p:grpSpPr>
        <p:sp>
          <p:nvSpPr>
            <p:cNvPr id="35" name="직사각형 34"/>
            <p:cNvSpPr/>
            <p:nvPr/>
          </p:nvSpPr>
          <p:spPr>
            <a:xfrm>
              <a:off x="5357818" y="3227069"/>
              <a:ext cx="1071570" cy="98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57818" y="4441515"/>
              <a:ext cx="1071570" cy="98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57818" y="5643578"/>
              <a:ext cx="1071570" cy="98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00364" y="4429132"/>
              <a:ext cx="2286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은비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정말 추천하는 부천카페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카페 </a:t>
              </a:r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카페추천 </a:t>
              </a:r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비플로우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신중동비플로우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부천카페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smtClean="0"/>
                <a:t>데이트카페</a:t>
              </a:r>
              <a:endParaRPr lang="en-US" altLang="ko-KR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00364" y="5643578"/>
              <a:ext cx="22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11</a:t>
              </a:r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1234346567245345151</a:t>
              </a: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143240" y="2071678"/>
              <a:ext cx="3929090" cy="4572032"/>
              <a:chOff x="3000364" y="2143116"/>
              <a:chExt cx="3929090" cy="4572032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357818" y="3227069"/>
                <a:ext cx="1071570" cy="987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357818" y="4441515"/>
                <a:ext cx="1071570" cy="987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357818" y="5643578"/>
                <a:ext cx="1071570" cy="987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000364" y="4429132"/>
                <a:ext cx="22860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글쓴이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은비</a:t>
                </a:r>
                <a:endParaRPr lang="en-US" altLang="ko-KR" sz="1200" dirty="0" smtClean="0"/>
              </a:p>
              <a:p>
                <a:r>
                  <a:rPr lang="ko-KR" altLang="en-US" sz="1200" dirty="0" smtClean="0"/>
                  <a:t>제목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정말 추천하는 부천카페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#</a:t>
                </a:r>
                <a:r>
                  <a:rPr lang="ko-KR" altLang="en-US" sz="1200" dirty="0" smtClean="0"/>
                  <a:t>카페 </a:t>
                </a:r>
                <a:r>
                  <a:rPr lang="en-US" altLang="ko-KR" sz="1200" dirty="0" smtClean="0"/>
                  <a:t>#</a:t>
                </a:r>
                <a:r>
                  <a:rPr lang="ko-KR" altLang="en-US" sz="1200" dirty="0" smtClean="0"/>
                  <a:t>카페추천 </a:t>
                </a:r>
                <a:r>
                  <a:rPr lang="en-US" altLang="ko-KR" sz="1200" dirty="0" smtClean="0"/>
                  <a:t>#</a:t>
                </a:r>
                <a:r>
                  <a:rPr lang="ko-KR" altLang="en-US" sz="1200" dirty="0" err="1" smtClean="0"/>
                  <a:t>비플로우</a:t>
                </a:r>
                <a:r>
                  <a:rPr lang="ko-KR" altLang="en-US" sz="1200" dirty="0" smtClean="0"/>
                  <a:t> 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#</a:t>
                </a:r>
                <a:r>
                  <a:rPr lang="ko-KR" altLang="en-US" sz="1200" dirty="0" err="1" smtClean="0"/>
                  <a:t>신중동비플로우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#</a:t>
                </a:r>
                <a:r>
                  <a:rPr lang="ko-KR" altLang="en-US" sz="1200" dirty="0" smtClean="0"/>
                  <a:t>부천카페</a:t>
                </a:r>
                <a:endParaRPr lang="en-US" altLang="ko-KR" sz="1200" dirty="0" smtClean="0"/>
              </a:p>
              <a:p>
                <a:r>
                  <a:rPr lang="en-US" altLang="ko-KR" sz="1200" dirty="0" smtClean="0"/>
                  <a:t>#</a:t>
                </a:r>
                <a:r>
                  <a:rPr lang="ko-KR" altLang="en-US" sz="1200" dirty="0" smtClean="0"/>
                  <a:t>데이트카페</a:t>
                </a:r>
                <a:endParaRPr lang="en-US" altLang="ko-KR" sz="1200" dirty="0" smtClean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000364" y="5643578"/>
                <a:ext cx="2286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글쓴이 </a:t>
                </a:r>
                <a:r>
                  <a:rPr lang="en-US" altLang="ko-KR" sz="1200" dirty="0" smtClean="0"/>
                  <a:t>: 11</a:t>
                </a:r>
              </a:p>
              <a:p>
                <a:r>
                  <a:rPr lang="ko-KR" altLang="en-US" sz="1200" dirty="0" smtClean="0"/>
                  <a:t>제목 </a:t>
                </a:r>
                <a:r>
                  <a:rPr lang="en-US" altLang="ko-KR" sz="1200" dirty="0" smtClean="0"/>
                  <a:t>: 1234346567245345151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000364" y="2143116"/>
                <a:ext cx="3929090" cy="4572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71802" y="2214554"/>
                <a:ext cx="30718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제목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err="1" smtClean="0"/>
                  <a:t>콜드브루</a:t>
                </a:r>
                <a:r>
                  <a:rPr lang="ko-KR" altLang="en-US" sz="1600" dirty="0" smtClean="0"/>
                  <a:t> 내려봤어요</a:t>
                </a:r>
                <a:r>
                  <a:rPr lang="en-US" altLang="ko-KR" sz="1600" dirty="0" smtClean="0"/>
                  <a:t>~</a:t>
                </a:r>
                <a:endParaRPr lang="ko-KR" altLang="en-US" sz="1600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143636" y="2643182"/>
                <a:ext cx="642942" cy="214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/>
                  <a:t>사진선택</a:t>
                </a:r>
                <a:endParaRPr lang="ko-KR" altLang="en-US" sz="9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214678" y="4809192"/>
                <a:ext cx="35719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안녕하세요</a:t>
                </a:r>
                <a:r>
                  <a:rPr lang="en-US" altLang="ko-KR" dirty="0" smtClean="0"/>
                  <a:t>~ </a:t>
                </a:r>
                <a:r>
                  <a:rPr lang="ko-KR" altLang="en-US" dirty="0" smtClean="0"/>
                  <a:t>오늘은 집에서 </a:t>
                </a:r>
                <a:r>
                  <a:rPr lang="ko-KR" altLang="en-US" dirty="0" err="1" smtClean="0"/>
                  <a:t>콜드브루</a:t>
                </a:r>
                <a:r>
                  <a:rPr lang="ko-KR" altLang="en-US" dirty="0" smtClean="0"/>
                  <a:t> 만드는 방법에 대해서 소개해드리려고 해요</a:t>
                </a:r>
                <a:r>
                  <a:rPr lang="en-US" altLang="ko-KR" dirty="0" smtClean="0"/>
                  <a:t>^^</a:t>
                </a:r>
              </a:p>
              <a:p>
                <a:r>
                  <a:rPr lang="en-US" altLang="ko-KR" dirty="0" smtClean="0"/>
                  <a:t>….</a:t>
                </a:r>
                <a:endParaRPr lang="ko-KR" altLang="en-US" dirty="0" smtClean="0"/>
              </a:p>
              <a:p>
                <a:r>
                  <a:rPr lang="en-US" altLang="ko-KR" dirty="0" smtClean="0"/>
                  <a:t>#</a:t>
                </a:r>
                <a:r>
                  <a:rPr lang="ko-KR" altLang="en-US" dirty="0" err="1" smtClean="0"/>
                  <a:t>콜드브루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#</a:t>
                </a:r>
                <a:r>
                  <a:rPr lang="ko-KR" altLang="en-US" dirty="0" err="1" smtClean="0"/>
                  <a:t>콜드브루만들기</a:t>
                </a:r>
                <a:endParaRPr lang="ko-KR" altLang="en-US" dirty="0"/>
              </a:p>
            </p:txBody>
          </p:sp>
          <p:grpSp>
            <p:nvGrpSpPr>
              <p:cNvPr id="91" name="그룹 65"/>
              <p:cNvGrpSpPr/>
              <p:nvPr/>
            </p:nvGrpSpPr>
            <p:grpSpPr>
              <a:xfrm>
                <a:off x="3214678" y="2928934"/>
                <a:ext cx="3714776" cy="1643074"/>
                <a:chOff x="3214678" y="2786058"/>
                <a:chExt cx="3714776" cy="1643074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0628" y="2786058"/>
                  <a:ext cx="1785950" cy="16430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4429124" y="2786058"/>
                  <a:ext cx="1785950" cy="16430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3857620" y="2786058"/>
                  <a:ext cx="1785950" cy="16430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3214678" y="2786058"/>
                  <a:ext cx="1785950" cy="16430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357686" y="2786058"/>
                  <a:ext cx="7858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smtClean="0">
                      <a:solidFill>
                        <a:schemeClr val="bg1"/>
                      </a:solidFill>
                    </a:rPr>
                    <a:t>사진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000628" y="2786058"/>
                  <a:ext cx="7858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smtClean="0">
                      <a:solidFill>
                        <a:schemeClr val="bg1"/>
                      </a:solidFill>
                    </a:rPr>
                    <a:t>사진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5572132" y="2786058"/>
                  <a:ext cx="7858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smtClean="0">
                      <a:solidFill>
                        <a:schemeClr val="bg1"/>
                      </a:solidFill>
                    </a:rPr>
                    <a:t>사진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3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143636" y="2786058"/>
                  <a:ext cx="7858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smtClean="0">
                      <a:solidFill>
                        <a:schemeClr val="bg1"/>
                      </a:solidFill>
                    </a:rPr>
                    <a:t>사진</a:t>
                  </a:r>
                  <a:r>
                    <a:rPr lang="en-US" altLang="ko-KR" sz="1600" b="1" dirty="0" smtClean="0">
                      <a:solidFill>
                        <a:schemeClr val="bg1"/>
                      </a:solidFill>
                    </a:rPr>
                    <a:t>4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3071802" y="2571744"/>
                <a:ext cx="30003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작성자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은비</a:t>
                </a:r>
                <a:endParaRPr lang="ko-KR" altLang="en-US" sz="1600" dirty="0"/>
              </a:p>
            </p:txBody>
          </p:sp>
        </p:grpSp>
        <p:pic>
          <p:nvPicPr>
            <p:cNvPr id="102" name="Picture 2" descr="C:\Users\양은비\Desktop\coldbrew_im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2857496"/>
              <a:ext cx="1785950" cy="1643074"/>
            </a:xfrm>
            <a:prstGeom prst="rect">
              <a:avLst/>
            </a:prstGeom>
            <a:noFill/>
          </p:spPr>
        </p:pic>
      </p:grpSp>
      <p:sp>
        <p:nvSpPr>
          <p:cNvPr id="104" name="타원 103"/>
          <p:cNvSpPr/>
          <p:nvPr/>
        </p:nvSpPr>
        <p:spPr>
          <a:xfrm>
            <a:off x="2643174" y="3429000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/>
          <p:nvPr/>
        </p:nvCxnSpPr>
        <p:spPr>
          <a:xfrm flipV="1">
            <a:off x="3286116" y="3571876"/>
            <a:ext cx="1143040" cy="144464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유저정보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은비</a:t>
            </a:r>
            <a:endParaRPr lang="ko-KR" altLang="en-US" dirty="0"/>
          </a:p>
        </p:txBody>
      </p:sp>
      <p:grpSp>
        <p:nvGrpSpPr>
          <p:cNvPr id="3" name="그룹 44"/>
          <p:cNvGrpSpPr/>
          <p:nvPr/>
        </p:nvGrpSpPr>
        <p:grpSpPr>
          <a:xfrm>
            <a:off x="1857356" y="2500306"/>
            <a:ext cx="6858048" cy="2081787"/>
            <a:chOff x="1857356" y="2500306"/>
            <a:chExt cx="6858048" cy="2409013"/>
          </a:xfrm>
        </p:grpSpPr>
        <p:sp>
          <p:nvSpPr>
            <p:cNvPr id="16" name="TextBox 15"/>
            <p:cNvSpPr txBox="1"/>
            <p:nvPr/>
          </p:nvSpPr>
          <p:spPr>
            <a:xfrm>
              <a:off x="1857356" y="2500306"/>
              <a:ext cx="5715040" cy="42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은비님의 취향에 맞는 제품입니다</a:t>
              </a:r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  <p:grpSp>
          <p:nvGrpSpPr>
            <p:cNvPr id="5" name="그룹 26"/>
            <p:cNvGrpSpPr/>
            <p:nvPr/>
          </p:nvGrpSpPr>
          <p:grpSpPr>
            <a:xfrm>
              <a:off x="1857356" y="3000372"/>
              <a:ext cx="1214446" cy="1908947"/>
              <a:chOff x="1857356" y="3000372"/>
              <a:chExt cx="1214446" cy="190894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7" name="그룹 27"/>
            <p:cNvGrpSpPr/>
            <p:nvPr/>
          </p:nvGrpSpPr>
          <p:grpSpPr>
            <a:xfrm>
              <a:off x="3214678" y="3000372"/>
              <a:ext cx="1214446" cy="1908947"/>
              <a:chOff x="1857356" y="3000372"/>
              <a:chExt cx="1214446" cy="190894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9" name="그룹 30"/>
            <p:cNvGrpSpPr/>
            <p:nvPr/>
          </p:nvGrpSpPr>
          <p:grpSpPr>
            <a:xfrm>
              <a:off x="4643438" y="3000372"/>
              <a:ext cx="1214446" cy="1908947"/>
              <a:chOff x="1857356" y="3000372"/>
              <a:chExt cx="1214446" cy="190894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0" name="그룹 33"/>
            <p:cNvGrpSpPr/>
            <p:nvPr/>
          </p:nvGrpSpPr>
          <p:grpSpPr>
            <a:xfrm>
              <a:off x="6072198" y="3000372"/>
              <a:ext cx="1214446" cy="1908947"/>
              <a:chOff x="1857356" y="3000372"/>
              <a:chExt cx="1214446" cy="1908947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1" name="그룹 36"/>
            <p:cNvGrpSpPr/>
            <p:nvPr/>
          </p:nvGrpSpPr>
          <p:grpSpPr>
            <a:xfrm>
              <a:off x="7500958" y="3000372"/>
              <a:ext cx="1214446" cy="1908947"/>
              <a:chOff x="1857356" y="3000372"/>
              <a:chExt cx="1214446" cy="19089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grpSp>
        <p:nvGrpSpPr>
          <p:cNvPr id="17" name="그룹 43"/>
          <p:cNvGrpSpPr/>
          <p:nvPr/>
        </p:nvGrpSpPr>
        <p:grpSpPr>
          <a:xfrm>
            <a:off x="1857356" y="4786325"/>
            <a:ext cx="5715040" cy="1766777"/>
            <a:chOff x="1857356" y="5214950"/>
            <a:chExt cx="5715040" cy="1401361"/>
          </a:xfrm>
        </p:grpSpPr>
        <p:sp>
          <p:nvSpPr>
            <p:cNvPr id="18" name="TextBox 17"/>
            <p:cNvSpPr txBox="1"/>
            <p:nvPr/>
          </p:nvSpPr>
          <p:spPr>
            <a:xfrm>
              <a:off x="1857356" y="5214950"/>
              <a:ext cx="5715040" cy="29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은비님의 활동 </a:t>
              </a:r>
              <a:endParaRPr lang="ko-KR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1736" y="5572137"/>
              <a:ext cx="3143272" cy="104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홈메이드 </a:t>
              </a:r>
              <a:r>
                <a:rPr lang="ko-KR" altLang="en-US" sz="1400" dirty="0" err="1" smtClean="0"/>
                <a:t>콜드브루</a:t>
              </a:r>
              <a:r>
                <a:rPr lang="ko-KR" altLang="en-US" sz="1400" dirty="0"/>
                <a:t> </a:t>
              </a:r>
              <a:r>
                <a:rPr lang="ko-KR" altLang="en-US" sz="1400" dirty="0" err="1" smtClean="0"/>
                <a:t>원액만들기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ko-KR" altLang="en-US" sz="1400" dirty="0" err="1" smtClean="0"/>
                <a:t>훈남</a:t>
              </a:r>
              <a:r>
                <a:rPr lang="ko-KR" altLang="en-US" sz="1400" dirty="0" smtClean="0"/>
                <a:t> 바리스타가 알려주는 </a:t>
              </a:r>
              <a:r>
                <a:rPr lang="ko-KR" altLang="en-US" sz="1400" dirty="0" err="1" smtClean="0"/>
                <a:t>핸드드립</a:t>
              </a:r>
              <a:endParaRPr lang="en-US" altLang="ko-KR" sz="14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123456789</a:t>
              </a:r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 rot="5400000" flipH="1" flipV="1">
            <a:off x="7608909" y="1464455"/>
            <a:ext cx="500066" cy="15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72330" y="691202"/>
            <a:ext cx="200026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네브바의</a:t>
            </a:r>
            <a:r>
              <a:rPr lang="ko-KR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smtClean="0">
                <a:solidFill>
                  <a:srgbClr val="7030A0"/>
                </a:solidFill>
              </a:rPr>
              <a:t>USER</a:t>
            </a:r>
            <a:r>
              <a:rPr lang="ko-KR" altLang="en-US" sz="1400" dirty="0" smtClean="0">
                <a:solidFill>
                  <a:srgbClr val="7030A0"/>
                </a:solidFill>
              </a:rPr>
              <a:t>를 </a:t>
            </a:r>
            <a:endParaRPr lang="en-US" altLang="ko-KR" sz="1400" dirty="0" smtClean="0">
              <a:solidFill>
                <a:srgbClr val="7030A0"/>
              </a:solidFill>
            </a:endParaRP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사용자 아이디로 변경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sp>
        <p:nvSpPr>
          <p:cNvPr id="49" name="직사각형 48"/>
          <p:cNvSpPr/>
          <p:nvPr/>
        </p:nvSpPr>
        <p:spPr>
          <a:xfrm>
            <a:off x="2143108" y="535782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143108" y="578645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43108" y="621508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C:\Users\양은비\Desktop\coffee_example_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106" y="2878800"/>
            <a:ext cx="1157696" cy="11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사이즈 및 비율은 엉망임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은비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857356" y="2500306"/>
            <a:ext cx="6858048" cy="2081787"/>
            <a:chOff x="1857356" y="2500306"/>
            <a:chExt cx="6858048" cy="2409013"/>
          </a:xfrm>
        </p:grpSpPr>
        <p:sp>
          <p:nvSpPr>
            <p:cNvPr id="16" name="TextBox 15"/>
            <p:cNvSpPr txBox="1"/>
            <p:nvPr/>
          </p:nvSpPr>
          <p:spPr>
            <a:xfrm>
              <a:off x="1857356" y="2500306"/>
              <a:ext cx="5715040" cy="42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BEST </a:t>
              </a:r>
              <a:r>
                <a:rPr lang="ko-KR" altLang="en-US" b="1" dirty="0" smtClean="0"/>
                <a:t>제</a:t>
              </a:r>
              <a:r>
                <a:rPr lang="ko-KR" altLang="en-US" b="1" dirty="0"/>
                <a:t>품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857356" y="3000372"/>
              <a:ext cx="1214446" cy="1908947"/>
              <a:chOff x="1857356" y="3000372"/>
              <a:chExt cx="1214446" cy="190894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214678" y="3000372"/>
              <a:ext cx="1214446" cy="1908947"/>
              <a:chOff x="1857356" y="3000372"/>
              <a:chExt cx="1214446" cy="190894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643438" y="3000372"/>
              <a:ext cx="1214446" cy="1908947"/>
              <a:chOff x="1857356" y="3000372"/>
              <a:chExt cx="1214446" cy="190894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6072198" y="3000372"/>
              <a:ext cx="1214446" cy="1908947"/>
              <a:chOff x="1857356" y="3000372"/>
              <a:chExt cx="1214446" cy="1908947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500958" y="3000372"/>
              <a:ext cx="1214446" cy="1908947"/>
              <a:chOff x="1857356" y="3000372"/>
              <a:chExt cx="1214446" cy="1908947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1857356" y="4786325"/>
            <a:ext cx="5715040" cy="1766777"/>
            <a:chOff x="1857356" y="5214950"/>
            <a:chExt cx="5715040" cy="1401361"/>
          </a:xfrm>
        </p:grpSpPr>
        <p:sp>
          <p:nvSpPr>
            <p:cNvPr id="18" name="TextBox 17"/>
            <p:cNvSpPr txBox="1"/>
            <p:nvPr/>
          </p:nvSpPr>
          <p:spPr>
            <a:xfrm>
              <a:off x="1857356" y="5214950"/>
              <a:ext cx="5715040" cy="292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BEST </a:t>
              </a:r>
              <a:r>
                <a:rPr lang="ko-KR" altLang="en-US" b="1" dirty="0" err="1" smtClean="0"/>
                <a:t>컨텐츠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or</a:t>
              </a:r>
              <a:r>
                <a:rPr lang="ko-KR" altLang="en-US" b="1" dirty="0"/>
                <a:t> </a:t>
              </a:r>
              <a:r>
                <a:rPr lang="ko-KR" altLang="en-US" b="1" dirty="0" smtClean="0"/>
                <a:t>초보자를 위한 가이드</a:t>
              </a:r>
              <a:endParaRPr lang="ko-KR" alt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71736" y="5572137"/>
              <a:ext cx="3143272" cy="1044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홈메이드 </a:t>
              </a:r>
              <a:r>
                <a:rPr lang="ko-KR" altLang="en-US" sz="1400" dirty="0" err="1" smtClean="0"/>
                <a:t>콜드브루</a:t>
              </a:r>
              <a:r>
                <a:rPr lang="ko-KR" altLang="en-US" sz="1400" dirty="0"/>
                <a:t> </a:t>
              </a:r>
              <a:r>
                <a:rPr lang="ko-KR" altLang="en-US" sz="1400" dirty="0" err="1" smtClean="0"/>
                <a:t>원액만들기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ko-KR" altLang="en-US" sz="1400" dirty="0" err="1" smtClean="0"/>
                <a:t>훈남</a:t>
              </a:r>
              <a:r>
                <a:rPr lang="ko-KR" altLang="en-US" sz="1400" dirty="0" smtClean="0"/>
                <a:t> 바리스타가 알려주는 </a:t>
              </a:r>
              <a:r>
                <a:rPr lang="ko-KR" altLang="en-US" sz="1400" dirty="0" err="1" smtClean="0"/>
                <a:t>핸드드립</a:t>
              </a:r>
              <a:endParaRPr lang="en-US" altLang="ko-KR" sz="1400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400" dirty="0" smtClean="0"/>
                <a:t>123456789</a:t>
              </a:r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 rot="5400000" flipH="1" flipV="1">
            <a:off x="7608909" y="1464455"/>
            <a:ext cx="500066" cy="15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72330" y="691202"/>
            <a:ext cx="200026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네브바의</a:t>
            </a:r>
            <a:r>
              <a:rPr lang="ko-KR" altLang="en-US" sz="1400" dirty="0" smtClean="0">
                <a:solidFill>
                  <a:srgbClr val="7030A0"/>
                </a:solidFill>
              </a:rPr>
              <a:t> </a:t>
            </a:r>
            <a:r>
              <a:rPr lang="en-US" altLang="ko-KR" sz="1400" dirty="0" smtClean="0">
                <a:solidFill>
                  <a:srgbClr val="7030A0"/>
                </a:solidFill>
              </a:rPr>
              <a:t>USER</a:t>
            </a:r>
            <a:r>
              <a:rPr lang="ko-KR" altLang="en-US" sz="1400" dirty="0" smtClean="0">
                <a:solidFill>
                  <a:srgbClr val="7030A0"/>
                </a:solidFill>
              </a:rPr>
              <a:t>를 </a:t>
            </a:r>
            <a:endParaRPr lang="en-US" altLang="ko-KR" sz="1400" dirty="0" smtClean="0">
              <a:solidFill>
                <a:srgbClr val="7030A0"/>
              </a:solidFill>
            </a:endParaRP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사용자 아이디로 변경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sp>
        <p:nvSpPr>
          <p:cNvPr id="49" name="직사각형 48"/>
          <p:cNvSpPr/>
          <p:nvPr/>
        </p:nvSpPr>
        <p:spPr>
          <a:xfrm>
            <a:off x="2143108" y="535782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143108" y="578645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143108" y="621508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C:\Users\양은비\Desktop\coffee_example_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106" y="2878800"/>
            <a:ext cx="1157696" cy="1100399"/>
          </a:xfrm>
          <a:prstGeom prst="rect">
            <a:avLst/>
          </a:prstGeom>
          <a:noFill/>
        </p:spPr>
      </p:pic>
      <p:grpSp>
        <p:nvGrpSpPr>
          <p:cNvPr id="46" name="그룹 45"/>
          <p:cNvGrpSpPr/>
          <p:nvPr/>
        </p:nvGrpSpPr>
        <p:grpSpPr>
          <a:xfrm>
            <a:off x="4714876" y="2428868"/>
            <a:ext cx="3929090" cy="285752"/>
            <a:chOff x="4786314" y="2357430"/>
            <a:chExt cx="3929090" cy="285752"/>
          </a:xfrm>
        </p:grpSpPr>
        <p:sp>
          <p:nvSpPr>
            <p:cNvPr id="47" name="직사각형 46"/>
            <p:cNvSpPr/>
            <p:nvPr/>
          </p:nvSpPr>
          <p:spPr>
            <a:xfrm>
              <a:off x="4786314" y="2357430"/>
              <a:ext cx="357190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검색창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429652" y="2357430"/>
              <a:ext cx="28575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커피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</a:t>
            </a:r>
            <a:r>
              <a:rPr lang="ko-KR" altLang="en-US" dirty="0"/>
              <a:t>비</a:t>
            </a:r>
          </a:p>
        </p:txBody>
      </p:sp>
      <p:grpSp>
        <p:nvGrpSpPr>
          <p:cNvPr id="3" name="그룹 74"/>
          <p:cNvGrpSpPr/>
          <p:nvPr/>
        </p:nvGrpSpPr>
        <p:grpSpPr>
          <a:xfrm>
            <a:off x="1857356" y="2500306"/>
            <a:ext cx="6786610" cy="2000264"/>
            <a:chOff x="1857356" y="2500306"/>
            <a:chExt cx="6786610" cy="2314676"/>
          </a:xfrm>
        </p:grpSpPr>
        <p:sp>
          <p:nvSpPr>
            <p:cNvPr id="76" name="TextBox 75"/>
            <p:cNvSpPr txBox="1"/>
            <p:nvPr/>
          </p:nvSpPr>
          <p:spPr>
            <a:xfrm>
              <a:off x="1857356" y="2500306"/>
              <a:ext cx="5715040" cy="42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BEST </a:t>
              </a:r>
              <a:r>
                <a:rPr lang="ko-KR" altLang="en-US" b="1" dirty="0" smtClean="0"/>
                <a:t>커</a:t>
              </a:r>
              <a:r>
                <a:rPr lang="ko-KR" altLang="en-US" b="1" dirty="0"/>
                <a:t>피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grpSp>
          <p:nvGrpSpPr>
            <p:cNvPr id="5" name="그룹 26"/>
            <p:cNvGrpSpPr/>
            <p:nvPr/>
          </p:nvGrpSpPr>
          <p:grpSpPr>
            <a:xfrm>
              <a:off x="1857356" y="3000372"/>
              <a:ext cx="1143008" cy="1814610"/>
              <a:chOff x="1857356" y="3000372"/>
              <a:chExt cx="1143008" cy="1814610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7" name="그룹 27"/>
            <p:cNvGrpSpPr/>
            <p:nvPr/>
          </p:nvGrpSpPr>
          <p:grpSpPr>
            <a:xfrm>
              <a:off x="3214678" y="3000372"/>
              <a:ext cx="1143008" cy="1814610"/>
              <a:chOff x="1857356" y="3000372"/>
              <a:chExt cx="1143008" cy="1814610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9" name="그룹 30"/>
            <p:cNvGrpSpPr/>
            <p:nvPr/>
          </p:nvGrpSpPr>
          <p:grpSpPr>
            <a:xfrm>
              <a:off x="4643438" y="3000372"/>
              <a:ext cx="1143008" cy="1814610"/>
              <a:chOff x="1857356" y="3000372"/>
              <a:chExt cx="1143008" cy="181461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0" name="그룹 33"/>
            <p:cNvGrpSpPr/>
            <p:nvPr/>
          </p:nvGrpSpPr>
          <p:grpSpPr>
            <a:xfrm>
              <a:off x="6072198" y="3000372"/>
              <a:ext cx="1143008" cy="1814610"/>
              <a:chOff x="1857356" y="3000372"/>
              <a:chExt cx="1143008" cy="181461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1" name="그룹 36"/>
            <p:cNvGrpSpPr/>
            <p:nvPr/>
          </p:nvGrpSpPr>
          <p:grpSpPr>
            <a:xfrm>
              <a:off x="7500958" y="3000372"/>
              <a:ext cx="1143008" cy="1814610"/>
              <a:chOff x="1857356" y="3000372"/>
              <a:chExt cx="1143008" cy="181461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grpSp>
        <p:nvGrpSpPr>
          <p:cNvPr id="16" name="그룹 97"/>
          <p:cNvGrpSpPr/>
          <p:nvPr/>
        </p:nvGrpSpPr>
        <p:grpSpPr>
          <a:xfrm>
            <a:off x="1857356" y="4572008"/>
            <a:ext cx="6786610" cy="2000264"/>
            <a:chOff x="1857356" y="2500306"/>
            <a:chExt cx="6786610" cy="2314676"/>
          </a:xfrm>
        </p:grpSpPr>
        <p:sp>
          <p:nvSpPr>
            <p:cNvPr id="99" name="TextBox 98"/>
            <p:cNvSpPr txBox="1"/>
            <p:nvPr/>
          </p:nvSpPr>
          <p:spPr>
            <a:xfrm>
              <a:off x="1857356" y="2500306"/>
              <a:ext cx="5715040" cy="42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은비님의 취향에 맞는 커피입니다</a:t>
              </a:r>
              <a:endParaRPr lang="ko-KR" altLang="en-US" b="1" dirty="0"/>
            </a:p>
          </p:txBody>
        </p:sp>
        <p:grpSp>
          <p:nvGrpSpPr>
            <p:cNvPr id="17" name="그룹 26"/>
            <p:cNvGrpSpPr/>
            <p:nvPr/>
          </p:nvGrpSpPr>
          <p:grpSpPr>
            <a:xfrm>
              <a:off x="1857356" y="3000372"/>
              <a:ext cx="1143008" cy="1814610"/>
              <a:chOff x="1857356" y="3000372"/>
              <a:chExt cx="1143008" cy="181461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8" name="그룹 27"/>
            <p:cNvGrpSpPr/>
            <p:nvPr/>
          </p:nvGrpSpPr>
          <p:grpSpPr>
            <a:xfrm>
              <a:off x="3214678" y="3000372"/>
              <a:ext cx="1143008" cy="1814610"/>
              <a:chOff x="1857356" y="3000372"/>
              <a:chExt cx="1143008" cy="181461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9" name="그룹 30"/>
            <p:cNvGrpSpPr/>
            <p:nvPr/>
          </p:nvGrpSpPr>
          <p:grpSpPr>
            <a:xfrm>
              <a:off x="4643438" y="3000372"/>
              <a:ext cx="1143008" cy="1814610"/>
              <a:chOff x="1857356" y="3000372"/>
              <a:chExt cx="1143008" cy="1814610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20" name="그룹 33"/>
            <p:cNvGrpSpPr/>
            <p:nvPr/>
          </p:nvGrpSpPr>
          <p:grpSpPr>
            <a:xfrm>
              <a:off x="6072198" y="3000372"/>
              <a:ext cx="1143008" cy="1814610"/>
              <a:chOff x="1857356" y="3000372"/>
              <a:chExt cx="1143008" cy="1814610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21" name="그룹 36"/>
            <p:cNvGrpSpPr/>
            <p:nvPr/>
          </p:nvGrpSpPr>
          <p:grpSpPr>
            <a:xfrm>
              <a:off x="7500958" y="3000372"/>
              <a:ext cx="1143008" cy="1814610"/>
              <a:chOff x="1857356" y="3000372"/>
              <a:chExt cx="1143008" cy="1814610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285720" y="235743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ALL</a:t>
            </a:r>
            <a:endParaRPr lang="ko-KR" altLang="en-US" sz="1600" dirty="0"/>
          </a:p>
        </p:txBody>
      </p:sp>
      <p:sp>
        <p:nvSpPr>
          <p:cNvPr id="56" name="타원 55"/>
          <p:cNvSpPr/>
          <p:nvPr/>
        </p:nvSpPr>
        <p:spPr>
          <a:xfrm>
            <a:off x="714348" y="2214554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85775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pic>
        <p:nvPicPr>
          <p:cNvPr id="55" name="Picture 2" descr="C:\Users\양은비\Desktop\coffee_example_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106" y="2878800"/>
            <a:ext cx="1157696" cy="1100399"/>
          </a:xfrm>
          <a:prstGeom prst="rect">
            <a:avLst/>
          </a:prstGeom>
          <a:noFill/>
        </p:spPr>
      </p:pic>
      <p:sp>
        <p:nvSpPr>
          <p:cNvPr id="60" name="TextBox 59"/>
          <p:cNvSpPr txBox="1"/>
          <p:nvPr/>
        </p:nvSpPr>
        <p:spPr>
          <a:xfrm>
            <a:off x="285720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에티오피아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5720" y="30718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콜롬비아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85720" y="34290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브라질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5720" y="37861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코스타리카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85720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4714876" y="2428868"/>
            <a:ext cx="3929090" cy="285752"/>
            <a:chOff x="4786314" y="2357430"/>
            <a:chExt cx="3929090" cy="285752"/>
          </a:xfrm>
        </p:grpSpPr>
        <p:sp>
          <p:nvSpPr>
            <p:cNvPr id="66" name="직사각형 65"/>
            <p:cNvSpPr/>
            <p:nvPr/>
          </p:nvSpPr>
          <p:spPr>
            <a:xfrm>
              <a:off x="4786314" y="2357430"/>
              <a:ext cx="357190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검색창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429652" y="2357430"/>
              <a:ext cx="28575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커피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</a:t>
            </a:r>
            <a:r>
              <a:rPr lang="ko-KR" altLang="en-US" dirty="0"/>
              <a:t>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5720" y="235743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ALL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grpSp>
        <p:nvGrpSpPr>
          <p:cNvPr id="3" name="그룹 74"/>
          <p:cNvGrpSpPr/>
          <p:nvPr/>
        </p:nvGrpSpPr>
        <p:grpSpPr>
          <a:xfrm>
            <a:off x="1857356" y="4572008"/>
            <a:ext cx="6786610" cy="2000264"/>
            <a:chOff x="1857356" y="2500306"/>
            <a:chExt cx="6786610" cy="2314676"/>
          </a:xfrm>
        </p:grpSpPr>
        <p:sp>
          <p:nvSpPr>
            <p:cNvPr id="76" name="TextBox 75"/>
            <p:cNvSpPr txBox="1"/>
            <p:nvPr/>
          </p:nvSpPr>
          <p:spPr>
            <a:xfrm>
              <a:off x="1857356" y="2500306"/>
              <a:ext cx="5715040" cy="42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BEST </a:t>
              </a:r>
              <a:r>
                <a:rPr lang="ko-KR" altLang="en-US" b="1" dirty="0" smtClean="0"/>
                <a:t>에티오피아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커</a:t>
              </a:r>
              <a:r>
                <a:rPr lang="ko-KR" altLang="en-US" b="1" dirty="0"/>
                <a:t>피</a:t>
              </a:r>
              <a:r>
                <a:rPr lang="ko-KR" altLang="en-US" b="1" dirty="0" smtClean="0"/>
                <a:t> </a:t>
              </a:r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grpSp>
          <p:nvGrpSpPr>
            <p:cNvPr id="5" name="그룹 26"/>
            <p:cNvGrpSpPr/>
            <p:nvPr/>
          </p:nvGrpSpPr>
          <p:grpSpPr>
            <a:xfrm>
              <a:off x="1857356" y="3000372"/>
              <a:ext cx="1143008" cy="1814610"/>
              <a:chOff x="1857356" y="3000372"/>
              <a:chExt cx="1143008" cy="1814610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7" name="그룹 27"/>
            <p:cNvGrpSpPr/>
            <p:nvPr/>
          </p:nvGrpSpPr>
          <p:grpSpPr>
            <a:xfrm>
              <a:off x="3214678" y="3000372"/>
              <a:ext cx="1143008" cy="1814610"/>
              <a:chOff x="1857356" y="3000372"/>
              <a:chExt cx="1143008" cy="1814610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9" name="그룹 30"/>
            <p:cNvGrpSpPr/>
            <p:nvPr/>
          </p:nvGrpSpPr>
          <p:grpSpPr>
            <a:xfrm>
              <a:off x="4643438" y="3000372"/>
              <a:ext cx="1143008" cy="1814610"/>
              <a:chOff x="1857356" y="3000372"/>
              <a:chExt cx="1143008" cy="181461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0" name="그룹 33"/>
            <p:cNvGrpSpPr/>
            <p:nvPr/>
          </p:nvGrpSpPr>
          <p:grpSpPr>
            <a:xfrm>
              <a:off x="6072198" y="3000372"/>
              <a:ext cx="1143008" cy="1814610"/>
              <a:chOff x="1857356" y="3000372"/>
              <a:chExt cx="1143008" cy="181461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1" name="그룹 36"/>
            <p:cNvGrpSpPr/>
            <p:nvPr/>
          </p:nvGrpSpPr>
          <p:grpSpPr>
            <a:xfrm>
              <a:off x="7500958" y="3000372"/>
              <a:ext cx="1143008" cy="1814610"/>
              <a:chOff x="1857356" y="3000372"/>
              <a:chExt cx="1143008" cy="181461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857356" y="4214818"/>
                <a:ext cx="107157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원두이름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pic>
        <p:nvPicPr>
          <p:cNvPr id="55" name="Picture 2" descr="C:\Users\양은비\Desktop\coffee_example_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106" y="4950502"/>
            <a:ext cx="1157696" cy="1100399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1857356" y="2782668"/>
            <a:ext cx="6786610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에티오피아산</a:t>
            </a:r>
            <a:r>
              <a:rPr lang="ko-KR" altLang="en-US" b="1" dirty="0" smtClean="0"/>
              <a:t> 원두의 특징</a:t>
            </a:r>
            <a:endParaRPr lang="en-US" altLang="ko-KR" b="1" dirty="0" smtClean="0"/>
          </a:p>
          <a:p>
            <a:r>
              <a:rPr lang="ko-KR" altLang="en-US" dirty="0" err="1" smtClean="0"/>
              <a:t>에티오피아산</a:t>
            </a:r>
            <a:r>
              <a:rPr lang="ko-KR" altLang="en-US" dirty="0" smtClean="0"/>
              <a:t> 원두는 이렇습니다</a:t>
            </a:r>
            <a:r>
              <a:rPr lang="en-US" altLang="ko-KR" dirty="0" smtClean="0"/>
              <a:t>~~~~~~~~~~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70" name="그룹 69"/>
          <p:cNvGrpSpPr/>
          <p:nvPr/>
        </p:nvGrpSpPr>
        <p:grpSpPr>
          <a:xfrm>
            <a:off x="4714876" y="2428868"/>
            <a:ext cx="3929090" cy="285752"/>
            <a:chOff x="4786314" y="2357430"/>
            <a:chExt cx="3929090" cy="285752"/>
          </a:xfrm>
        </p:grpSpPr>
        <p:sp>
          <p:nvSpPr>
            <p:cNvPr id="59" name="직사각형 58"/>
            <p:cNvSpPr/>
            <p:nvPr/>
          </p:nvSpPr>
          <p:spPr>
            <a:xfrm>
              <a:off x="4786314" y="2357430"/>
              <a:ext cx="357190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검색창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429652" y="2357430"/>
              <a:ext cx="28575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85720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에티오피아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5720" y="30718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콜롬비아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5720" y="34290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브라질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85720" y="37861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코스타리카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85720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485775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42910" y="2571744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200" dirty="0" smtClean="0"/>
              <a:t>(</a:t>
            </a:r>
            <a:r>
              <a:rPr lang="ko-KR" altLang="en-US" sz="2200" dirty="0" smtClean="0"/>
              <a:t>스크롤 내렸을 때</a:t>
            </a:r>
            <a:r>
              <a:rPr lang="en-US" altLang="ko-KR" sz="2200" dirty="0" smtClean="0"/>
              <a:t>)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</a:t>
            </a:r>
            <a:r>
              <a:rPr lang="ko-KR" altLang="en-US" dirty="0"/>
              <a:t>비</a:t>
            </a:r>
          </a:p>
        </p:txBody>
      </p:sp>
      <p:grpSp>
        <p:nvGrpSpPr>
          <p:cNvPr id="3" name="그룹 74"/>
          <p:cNvGrpSpPr/>
          <p:nvPr/>
        </p:nvGrpSpPr>
        <p:grpSpPr>
          <a:xfrm>
            <a:off x="1857356" y="2500306"/>
            <a:ext cx="6858048" cy="2081787"/>
            <a:chOff x="1857356" y="2500306"/>
            <a:chExt cx="6858048" cy="2409013"/>
          </a:xfrm>
        </p:grpSpPr>
        <p:sp>
          <p:nvSpPr>
            <p:cNvPr id="76" name="TextBox 75"/>
            <p:cNvSpPr txBox="1"/>
            <p:nvPr/>
          </p:nvSpPr>
          <p:spPr>
            <a:xfrm>
              <a:off x="1857356" y="2500306"/>
              <a:ext cx="5715040" cy="427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나머지 커피</a:t>
              </a:r>
              <a:endParaRPr lang="ko-KR" altLang="en-US" b="1" dirty="0"/>
            </a:p>
          </p:txBody>
        </p:sp>
        <p:grpSp>
          <p:nvGrpSpPr>
            <p:cNvPr id="5" name="그룹 26"/>
            <p:cNvGrpSpPr/>
            <p:nvPr/>
          </p:nvGrpSpPr>
          <p:grpSpPr>
            <a:xfrm>
              <a:off x="1857356" y="3000372"/>
              <a:ext cx="1214446" cy="1908947"/>
              <a:chOff x="1857356" y="3000372"/>
              <a:chExt cx="1214446" cy="1908947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7" name="그룹 27"/>
            <p:cNvGrpSpPr/>
            <p:nvPr/>
          </p:nvGrpSpPr>
          <p:grpSpPr>
            <a:xfrm>
              <a:off x="3214678" y="3000372"/>
              <a:ext cx="1214446" cy="1908947"/>
              <a:chOff x="1857356" y="3000372"/>
              <a:chExt cx="1214446" cy="19089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9" name="그룹 30"/>
            <p:cNvGrpSpPr/>
            <p:nvPr/>
          </p:nvGrpSpPr>
          <p:grpSpPr>
            <a:xfrm>
              <a:off x="4643438" y="3000372"/>
              <a:ext cx="1214446" cy="1908947"/>
              <a:chOff x="1857356" y="3000372"/>
              <a:chExt cx="1214446" cy="19089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0" name="그룹 33"/>
            <p:cNvGrpSpPr/>
            <p:nvPr/>
          </p:nvGrpSpPr>
          <p:grpSpPr>
            <a:xfrm>
              <a:off x="6072198" y="3000372"/>
              <a:ext cx="1214446" cy="1908947"/>
              <a:chOff x="1857356" y="3000372"/>
              <a:chExt cx="1214446" cy="19089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1" name="그룹 36"/>
            <p:cNvGrpSpPr/>
            <p:nvPr/>
          </p:nvGrpSpPr>
          <p:grpSpPr>
            <a:xfrm>
              <a:off x="7500958" y="3000372"/>
              <a:ext cx="1214446" cy="1908947"/>
              <a:chOff x="1857356" y="3000372"/>
              <a:chExt cx="1214446" cy="190894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grpSp>
        <p:nvGrpSpPr>
          <p:cNvPr id="16" name="그룹 97"/>
          <p:cNvGrpSpPr/>
          <p:nvPr/>
        </p:nvGrpSpPr>
        <p:grpSpPr>
          <a:xfrm>
            <a:off x="1857356" y="4714884"/>
            <a:ext cx="6858048" cy="1649647"/>
            <a:chOff x="1857356" y="3000372"/>
            <a:chExt cx="6858048" cy="1908947"/>
          </a:xfrm>
        </p:grpSpPr>
        <p:grpSp>
          <p:nvGrpSpPr>
            <p:cNvPr id="17" name="그룹 26"/>
            <p:cNvGrpSpPr/>
            <p:nvPr/>
          </p:nvGrpSpPr>
          <p:grpSpPr>
            <a:xfrm>
              <a:off x="1857356" y="3000372"/>
              <a:ext cx="1214446" cy="1908947"/>
              <a:chOff x="1857356" y="3000372"/>
              <a:chExt cx="1214446" cy="19089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8" name="그룹 27"/>
            <p:cNvGrpSpPr/>
            <p:nvPr/>
          </p:nvGrpSpPr>
          <p:grpSpPr>
            <a:xfrm>
              <a:off x="3214678" y="3000372"/>
              <a:ext cx="1214446" cy="1908947"/>
              <a:chOff x="1857356" y="3000372"/>
              <a:chExt cx="1214446" cy="19089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19" name="그룹 30"/>
            <p:cNvGrpSpPr/>
            <p:nvPr/>
          </p:nvGrpSpPr>
          <p:grpSpPr>
            <a:xfrm>
              <a:off x="4643438" y="3000372"/>
              <a:ext cx="1214446" cy="1908947"/>
              <a:chOff x="1857356" y="3000372"/>
              <a:chExt cx="1214446" cy="1908947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20" name="그룹 33"/>
            <p:cNvGrpSpPr/>
            <p:nvPr/>
          </p:nvGrpSpPr>
          <p:grpSpPr>
            <a:xfrm>
              <a:off x="6072198" y="3000372"/>
              <a:ext cx="1214446" cy="1908947"/>
              <a:chOff x="1857356" y="3000372"/>
              <a:chExt cx="1214446" cy="1908947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  <p:grpSp>
          <p:nvGrpSpPr>
            <p:cNvPr id="21" name="그룹 36"/>
            <p:cNvGrpSpPr/>
            <p:nvPr/>
          </p:nvGrpSpPr>
          <p:grpSpPr>
            <a:xfrm>
              <a:off x="7500958" y="3000372"/>
              <a:ext cx="1214446" cy="1908947"/>
              <a:chOff x="1857356" y="3000372"/>
              <a:chExt cx="1214446" cy="190894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1928794" y="3000372"/>
                <a:ext cx="107157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57356" y="4214818"/>
                <a:ext cx="1214446" cy="6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제품이름 </a:t>
                </a:r>
                <a:r>
                  <a:rPr lang="en-US" altLang="ko-KR" sz="1100" dirty="0" smtClean="0"/>
                  <a:t>/ </a:t>
                </a:r>
                <a:r>
                  <a:rPr lang="ko-KR" altLang="en-US" sz="1100" dirty="0" err="1" smtClean="0"/>
                  <a:t>별점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가격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특징</a:t>
                </a:r>
                <a:endParaRPr lang="ko-KR" altLang="en-US" sz="1100" dirty="0"/>
              </a:p>
            </p:txBody>
          </p:sp>
        </p:grpSp>
      </p:grpSp>
      <p:sp>
        <p:nvSpPr>
          <p:cNvPr id="136" name="TextBox 135"/>
          <p:cNvSpPr txBox="1"/>
          <p:nvPr/>
        </p:nvSpPr>
        <p:spPr>
          <a:xfrm>
            <a:off x="9286908" y="4786322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나머지 제품은 스크롤 내리면서 </a:t>
            </a:r>
            <a:r>
              <a:rPr lang="ko-KR" altLang="en-US" dirty="0" err="1" smtClean="0"/>
              <a:t>촤르륵</a:t>
            </a:r>
            <a:r>
              <a:rPr lang="ko-KR" altLang="en-US" dirty="0" smtClean="0"/>
              <a:t> 보여주기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카드리스트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 쇼핑몰처럼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22" name="그룹 56"/>
          <p:cNvGrpSpPr/>
          <p:nvPr/>
        </p:nvGrpSpPr>
        <p:grpSpPr>
          <a:xfrm>
            <a:off x="4500562" y="6366711"/>
            <a:ext cx="1214446" cy="276999"/>
            <a:chOff x="4143372" y="6286520"/>
            <a:chExt cx="1214446" cy="276999"/>
          </a:xfrm>
        </p:grpSpPr>
        <p:sp>
          <p:nvSpPr>
            <p:cNvPr id="52" name="TextBox 51"/>
            <p:cNvSpPr txBox="1"/>
            <p:nvPr/>
          </p:nvSpPr>
          <p:spPr>
            <a:xfrm>
              <a:off x="4143372" y="628652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57686" y="628652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628652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6314" y="6286520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0628" y="628652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13</a:t>
              </a:r>
              <a:endParaRPr lang="ko-KR" altLang="en-US" sz="1200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485775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pic>
        <p:nvPicPr>
          <p:cNvPr id="60" name="Picture 2" descr="C:\Users\양은비\Desktop\coffee_example_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106" y="2878800"/>
            <a:ext cx="1157696" cy="1100399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285720" y="235743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ALL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285720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에티오피아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85720" y="30718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콜롬비아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85720" y="34290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브라질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85720" y="37861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코스타리카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42910" y="2571744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214678" y="2500306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옵션설정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제품 상세정보</a:t>
            </a: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</a:t>
            </a:r>
            <a:r>
              <a:rPr lang="ko-KR" altLang="en-US" dirty="0"/>
              <a:t>비</a:t>
            </a:r>
          </a:p>
        </p:txBody>
      </p:sp>
      <p:sp>
        <p:nvSpPr>
          <p:cNvPr id="57" name="타원 56"/>
          <p:cNvSpPr/>
          <p:nvPr/>
        </p:nvSpPr>
        <p:spPr>
          <a:xfrm>
            <a:off x="485775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sp>
        <p:nvSpPr>
          <p:cNvPr id="62" name="TextBox 61"/>
          <p:cNvSpPr txBox="1"/>
          <p:nvPr/>
        </p:nvSpPr>
        <p:spPr>
          <a:xfrm>
            <a:off x="2071670" y="4714884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알쓸신잡에서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유시민이</a:t>
            </a:r>
            <a:r>
              <a:rPr lang="ko-KR" altLang="en-US" sz="1400" dirty="0" smtClean="0"/>
              <a:t> 좋다고 했던 원두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이 원두는 이탈리아 제품으로 </a:t>
            </a:r>
            <a:r>
              <a:rPr lang="ko-KR" altLang="en-US" sz="1400" dirty="0" err="1" smtClean="0"/>
              <a:t>이런이런</a:t>
            </a:r>
            <a:r>
              <a:rPr lang="ko-KR" altLang="en-US" sz="1400" dirty="0" smtClean="0"/>
              <a:t> 특징을 가집니다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핸드드립보다는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모카포트나</a:t>
            </a:r>
            <a:r>
              <a:rPr lang="ko-KR" altLang="en-US" sz="1400" dirty="0" smtClean="0"/>
              <a:t> 가정용 </a:t>
            </a:r>
            <a:r>
              <a:rPr lang="ko-KR" altLang="en-US" sz="1400" dirty="0" err="1" smtClean="0"/>
              <a:t>에스프레소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머신으로</a:t>
            </a:r>
            <a:r>
              <a:rPr lang="ko-KR" altLang="en-US" sz="1400" dirty="0" smtClean="0"/>
              <a:t> 내리시는 게 좋습니다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진한 맛을 가지기 때문에 </a:t>
            </a:r>
            <a:r>
              <a:rPr lang="ko-KR" altLang="en-US" sz="1400" dirty="0" err="1" smtClean="0"/>
              <a:t>카페라떼나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카푸치노</a:t>
            </a:r>
            <a:r>
              <a:rPr lang="ko-KR" altLang="en-US" sz="1400" dirty="0" smtClean="0"/>
              <a:t> 등으로 응용하기 좋은 원두입니다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071670" y="5631436"/>
            <a:ext cx="6072230" cy="1012274"/>
            <a:chOff x="2071670" y="5631436"/>
            <a:chExt cx="6072230" cy="1012274"/>
          </a:xfrm>
        </p:grpSpPr>
        <p:sp>
          <p:nvSpPr>
            <p:cNvPr id="63" name="직사각형 62"/>
            <p:cNvSpPr/>
            <p:nvPr/>
          </p:nvSpPr>
          <p:spPr>
            <a:xfrm>
              <a:off x="2143108" y="6000768"/>
              <a:ext cx="6000792" cy="6429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71670" y="563143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댓글</a:t>
              </a:r>
              <a:endParaRPr lang="ko-KR" altLang="en-US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785918" y="2428868"/>
            <a:ext cx="10501386" cy="2243407"/>
            <a:chOff x="1785918" y="2428868"/>
            <a:chExt cx="10501386" cy="2243407"/>
          </a:xfrm>
        </p:grpSpPr>
        <p:sp>
          <p:nvSpPr>
            <p:cNvPr id="61" name="TextBox 60"/>
            <p:cNvSpPr txBox="1"/>
            <p:nvPr/>
          </p:nvSpPr>
          <p:spPr>
            <a:xfrm>
              <a:off x="4357686" y="2561578"/>
              <a:ext cx="4071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제품명 </a:t>
              </a:r>
              <a:r>
                <a:rPr lang="en-US" altLang="ko-KR" sz="1200" dirty="0" smtClean="0"/>
                <a:t>: </a:t>
              </a:r>
              <a:r>
                <a:rPr lang="en-US" altLang="ko-KR" sz="1200" dirty="0"/>
                <a:t>[</a:t>
              </a:r>
              <a:r>
                <a:rPr lang="ko-KR" altLang="en-US" sz="1200" dirty="0" err="1"/>
                <a:t>라바짜</a:t>
              </a:r>
              <a:r>
                <a:rPr lang="en-US" altLang="ko-KR" sz="1200" dirty="0"/>
                <a:t>] </a:t>
              </a:r>
              <a:r>
                <a:rPr lang="ko-KR" altLang="en-US" sz="1200" dirty="0"/>
                <a:t>일리</a:t>
              </a:r>
              <a:r>
                <a:rPr lang="en-US" altLang="ko-KR" sz="1200" dirty="0"/>
                <a:t>250g</a:t>
              </a:r>
              <a:r>
                <a:rPr lang="ko-KR" altLang="en-US" sz="1200" dirty="0" err="1"/>
                <a:t>다크그라운드</a:t>
              </a:r>
              <a:r>
                <a:rPr lang="ko-KR" altLang="en-US" sz="1200" dirty="0"/>
                <a:t> </a:t>
              </a:r>
              <a:r>
                <a:rPr lang="ko-KR" altLang="en-US" sz="1200" dirty="0" err="1" smtClean="0"/>
                <a:t>에스프레소분쇄커피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가격 </a:t>
              </a:r>
              <a:r>
                <a:rPr lang="en-US" altLang="ko-KR" sz="1200" dirty="0" smtClean="0"/>
                <a:t>: 17,800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정가</a:t>
              </a:r>
              <a:r>
                <a:rPr lang="en-US" altLang="ko-KR" sz="1200" dirty="0" smtClean="0"/>
                <a:t>)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100g </a:t>
              </a:r>
              <a:r>
                <a:rPr lang="ko-KR" altLang="en-US" sz="1200" dirty="0" smtClean="0"/>
                <a:t>당 단가</a:t>
              </a:r>
              <a:endParaRPr lang="en-US" altLang="ko-KR" sz="1200" dirty="0" smtClean="0"/>
            </a:p>
            <a:p>
              <a:r>
                <a:rPr lang="ko-KR" altLang="en-US" sz="1200" dirty="0" err="1" smtClean="0"/>
                <a:t>별점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</a:t>
              </a:r>
            </a:p>
            <a:p>
              <a:r>
                <a:rPr lang="ko-KR" altLang="en-US" sz="1200" dirty="0" smtClean="0"/>
                <a:t>판매하는 </a:t>
              </a:r>
              <a:r>
                <a:rPr lang="ko-KR" altLang="en-US" sz="1200" dirty="0" smtClean="0"/>
                <a:t>곳 </a:t>
              </a:r>
              <a:r>
                <a:rPr lang="en-US" altLang="ko-KR" sz="1200" dirty="0" smtClean="0"/>
                <a:t>: </a:t>
              </a:r>
            </a:p>
            <a:p>
              <a:pPr marL="342900" indent="-342900">
                <a:buAutoNum type="arabicParenR"/>
              </a:pPr>
              <a:r>
                <a:rPr lang="ko-KR" altLang="en-US" sz="1200" dirty="0" err="1" smtClean="0"/>
                <a:t>지마켓링크</a:t>
              </a:r>
              <a:endParaRPr lang="en-US" altLang="ko-KR" sz="1200" dirty="0"/>
            </a:p>
            <a:p>
              <a:pPr marL="342900" indent="-342900">
                <a:buAutoNum type="arabicParenR"/>
              </a:pPr>
              <a:r>
                <a:rPr lang="ko-KR" altLang="en-US" sz="1200" dirty="0" err="1" smtClean="0"/>
                <a:t>이마트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롯데마트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코스트코</a:t>
              </a:r>
              <a:r>
                <a:rPr lang="ko-KR" altLang="en-US" sz="1200" dirty="0" smtClean="0"/>
                <a:t> </a:t>
              </a:r>
              <a:r>
                <a:rPr lang="ko-KR" altLang="en-US" sz="1200" dirty="0" smtClean="0"/>
                <a:t>등등</a:t>
              </a:r>
              <a:endParaRPr lang="en-US" altLang="ko-KR" sz="1200" dirty="0" smtClean="0"/>
            </a:p>
            <a:p>
              <a:pPr marL="342900" indent="-342900"/>
              <a:endParaRPr lang="en-US" altLang="ko-KR" sz="1200" dirty="0"/>
            </a:p>
            <a:p>
              <a:pPr marL="342900" indent="-342900"/>
              <a:r>
                <a:rPr lang="en-US" altLang="ko-KR" sz="1200" dirty="0" smtClean="0"/>
                <a:t>**</a:t>
              </a:r>
              <a:r>
                <a:rPr lang="ko-KR" altLang="en-US" sz="1200" dirty="0" smtClean="0"/>
                <a:t>막대그래프</a:t>
              </a:r>
              <a:endParaRPr lang="en-US" altLang="ko-KR" sz="1200" dirty="0" smtClean="0"/>
            </a:p>
          </p:txBody>
        </p:sp>
        <p:pic>
          <p:nvPicPr>
            <p:cNvPr id="1026" name="Picture 2" descr="C:\Users\양은비\Desktop\coffee_example_im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71670" y="2428868"/>
              <a:ext cx="2214578" cy="2243407"/>
            </a:xfrm>
            <a:prstGeom prst="rect">
              <a:avLst/>
            </a:prstGeom>
            <a:noFill/>
          </p:spPr>
        </p:pic>
        <p:sp>
          <p:nvSpPr>
            <p:cNvPr id="24" name="직사각형 23"/>
            <p:cNvSpPr/>
            <p:nvPr/>
          </p:nvSpPr>
          <p:spPr>
            <a:xfrm>
              <a:off x="1785918" y="2428868"/>
              <a:ext cx="6929486" cy="2214578"/>
            </a:xfrm>
            <a:prstGeom prst="rect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8715404" y="2714620"/>
              <a:ext cx="1214446" cy="1588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929850" y="2500306"/>
              <a:ext cx="2357454" cy="646331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7030A0"/>
                  </a:solidFill>
                </a:rPr>
                <a:t>이건 스크롤 내려도 고정으로</a:t>
              </a:r>
              <a:r>
                <a:rPr lang="en-US" altLang="ko-KR" dirty="0" smtClean="0">
                  <a:solidFill>
                    <a:srgbClr val="7030A0"/>
                  </a:solidFill>
                </a:rPr>
                <a:t>!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5720" y="235743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ALL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20" y="271462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에티오피아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5720" y="307181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콜롬비아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5720" y="34290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브라질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720" y="37861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코스타리카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5720" y="414338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42910" y="2571744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</a:t>
            </a:r>
            <a:r>
              <a:rPr lang="ko-KR" altLang="en-US" dirty="0"/>
              <a:t>비</a:t>
            </a:r>
          </a:p>
        </p:txBody>
      </p:sp>
      <p:grpSp>
        <p:nvGrpSpPr>
          <p:cNvPr id="3" name="그룹 74"/>
          <p:cNvGrpSpPr/>
          <p:nvPr/>
        </p:nvGrpSpPr>
        <p:grpSpPr>
          <a:xfrm>
            <a:off x="1857356" y="2500304"/>
            <a:ext cx="6786610" cy="1714514"/>
            <a:chOff x="1857356" y="2500306"/>
            <a:chExt cx="6786610" cy="1984011"/>
          </a:xfrm>
        </p:grpSpPr>
        <p:sp>
          <p:nvSpPr>
            <p:cNvPr id="90" name="직사각형 89"/>
            <p:cNvSpPr/>
            <p:nvPr/>
          </p:nvSpPr>
          <p:spPr>
            <a:xfrm>
              <a:off x="1928794" y="3341309"/>
              <a:ext cx="107157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커피 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용어사전</a:t>
              </a:r>
              <a:endParaRPr lang="ko-KR" altLang="en-US" sz="1600" b="1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286116" y="3341309"/>
              <a:ext cx="107157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/>
                <a:t>핸드드립</a:t>
              </a:r>
              <a:r>
                <a:rPr lang="en-US" altLang="ko-KR" sz="1600" b="1" dirty="0" smtClean="0"/>
                <a:t>,</a:t>
              </a:r>
              <a:r>
                <a:rPr lang="ko-KR" altLang="en-US" sz="1600" b="1" dirty="0" smtClean="0"/>
                <a:t> 어렵지 </a:t>
              </a:r>
              <a:r>
                <a:rPr lang="en-US" altLang="ko-KR" sz="1600" b="1" dirty="0" smtClean="0"/>
                <a:t/>
              </a:r>
              <a:br>
                <a:rPr lang="en-US" altLang="ko-KR" sz="1600" b="1" dirty="0" smtClean="0"/>
              </a:br>
              <a:r>
                <a:rPr lang="ko-KR" altLang="en-US" sz="1600" b="1" dirty="0" smtClean="0"/>
                <a:t>않아요</a:t>
              </a:r>
              <a:r>
                <a:rPr lang="en-US" altLang="ko-KR" sz="1600" b="1" dirty="0" smtClean="0"/>
                <a:t>~</a:t>
              </a:r>
              <a:endParaRPr lang="ko-KR" altLang="en-US" sz="1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714876" y="3341309"/>
              <a:ext cx="107157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/>
                <a:t>원두 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종류별 </a:t>
              </a:r>
              <a:endParaRPr lang="en-US" altLang="ko-KR" sz="1600" b="1" dirty="0" smtClean="0"/>
            </a:p>
            <a:p>
              <a:pPr algn="ctr"/>
              <a:r>
                <a:rPr lang="ko-KR" altLang="en-US" sz="1600" b="1" dirty="0" smtClean="0"/>
                <a:t>특징</a:t>
              </a:r>
              <a:endParaRPr lang="ko-KR" altLang="en-US" sz="1600" b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143636" y="3341309"/>
              <a:ext cx="107157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72396" y="3341309"/>
              <a:ext cx="107157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57356" y="2500306"/>
              <a:ext cx="5715040" cy="67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커알못을</a:t>
              </a:r>
              <a:r>
                <a:rPr lang="ko-KR" altLang="en-US" b="1" dirty="0" smtClean="0"/>
                <a:t> 위한 가이드</a:t>
              </a:r>
              <a:endParaRPr lang="en-US" altLang="ko-KR" b="1" dirty="0" smtClean="0"/>
            </a:p>
            <a:p>
              <a:r>
                <a:rPr lang="ko-KR" altLang="en-US" sz="1400" dirty="0" smtClean="0"/>
                <a:t>커피 몰라도 괜찮아</a:t>
              </a:r>
              <a:r>
                <a:rPr lang="en-US" altLang="ko-KR" sz="1400" dirty="0" smtClean="0"/>
                <a:t>~ </a:t>
              </a:r>
              <a:r>
                <a:rPr lang="ko-KR" altLang="en-US" sz="1400" dirty="0" err="1" smtClean="0"/>
                <a:t>티슐랭이</a:t>
              </a:r>
              <a:r>
                <a:rPr lang="ko-KR" altLang="en-US" sz="1400" dirty="0" smtClean="0"/>
                <a:t> 알려줄게</a:t>
              </a:r>
              <a:r>
                <a:rPr lang="en-US" altLang="ko-KR" sz="1400" dirty="0" smtClean="0"/>
                <a:t>~^^</a:t>
              </a:r>
              <a:endParaRPr lang="ko-KR" altLang="en-US" sz="1400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5715008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857356" y="4572008"/>
            <a:ext cx="6000974" cy="1928826"/>
            <a:chOff x="1857356" y="4572008"/>
            <a:chExt cx="6000974" cy="1928826"/>
          </a:xfrm>
        </p:grpSpPr>
        <p:grpSp>
          <p:nvGrpSpPr>
            <p:cNvPr id="37" name="그룹 36"/>
            <p:cNvGrpSpPr/>
            <p:nvPr/>
          </p:nvGrpSpPr>
          <p:grpSpPr>
            <a:xfrm>
              <a:off x="1857356" y="4572008"/>
              <a:ext cx="6000974" cy="1747549"/>
              <a:chOff x="1857356" y="4572008"/>
              <a:chExt cx="6000974" cy="174754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857356" y="4572008"/>
                <a:ext cx="5715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 smtClean="0"/>
                  <a:t>티슐랭</a:t>
                </a:r>
                <a:r>
                  <a:rPr lang="en-US" altLang="ko-KR" b="1" dirty="0" smtClean="0"/>
                  <a:t>’s Pick</a:t>
                </a:r>
                <a:endParaRPr lang="ko-KR" altLang="en-US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71736" y="5143513"/>
                <a:ext cx="5286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글쓴이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은비</a:t>
                </a:r>
                <a:endParaRPr lang="en-US" altLang="ko-KR" sz="1200" dirty="0" smtClean="0"/>
              </a:p>
              <a:p>
                <a:r>
                  <a:rPr lang="ko-KR" altLang="en-US" sz="1200" dirty="0" smtClean="0"/>
                  <a:t>제목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err="1" smtClean="0"/>
                  <a:t>콜드브루</a:t>
                </a:r>
                <a:r>
                  <a:rPr lang="ko-KR" altLang="en-US" sz="1200" dirty="0" smtClean="0"/>
                  <a:t> 내려봤어요</a:t>
                </a:r>
                <a:r>
                  <a:rPr lang="en-US" altLang="ko-KR" sz="1200" dirty="0" smtClean="0"/>
                  <a:t>~ </a:t>
                </a:r>
                <a:r>
                  <a:rPr lang="ko-KR" altLang="en-US" sz="1200" dirty="0" err="1" smtClean="0"/>
                  <a:t>콜드브루</a:t>
                </a:r>
                <a:r>
                  <a:rPr lang="ko-KR" altLang="en-US" sz="1200" dirty="0" smtClean="0"/>
                  <a:t> 내리는 방법 및 주의사항</a:t>
                </a:r>
                <a:endParaRPr lang="en-US" altLang="ko-KR" sz="1200" dirty="0" smtClean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71735" y="5857892"/>
                <a:ext cx="24881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글쓴이 </a:t>
                </a:r>
                <a:r>
                  <a:rPr lang="en-US" altLang="ko-KR" sz="1200" dirty="0" smtClean="0"/>
                  <a:t>: 22</a:t>
                </a:r>
              </a:p>
              <a:p>
                <a:r>
                  <a:rPr lang="ko-KR" altLang="en-US" sz="1200" dirty="0" smtClean="0"/>
                  <a:t>제목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err="1" smtClean="0"/>
                  <a:t>하하하호호호홍홍홍</a:t>
                </a:r>
                <a:endParaRPr lang="en-US" altLang="ko-KR" sz="1200" dirty="0" smtClean="0"/>
              </a:p>
            </p:txBody>
          </p:sp>
          <p:pic>
            <p:nvPicPr>
              <p:cNvPr id="41" name="Picture 2" descr="C:\Users\양은비\Desktop\coldbrew_im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00232" y="5143512"/>
                <a:ext cx="571504" cy="603154"/>
              </a:xfrm>
              <a:prstGeom prst="rect">
                <a:avLst/>
              </a:prstGeom>
              <a:noFill/>
            </p:spPr>
          </p:pic>
        </p:grpSp>
        <p:pic>
          <p:nvPicPr>
            <p:cNvPr id="42" name="Picture 3" descr="C:\Users\양은비\Desktop\sample_im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000232" y="5857892"/>
              <a:ext cx="571504" cy="64294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</a:t>
            </a:r>
            <a:r>
              <a:rPr lang="ko-KR" altLang="en-US" dirty="0"/>
              <a:t>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5720" y="1500174"/>
            <a:ext cx="8572560" cy="51435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14480" y="2285992"/>
            <a:ext cx="714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-463585" y="4464851"/>
            <a:ext cx="435692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75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2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가이</a:t>
            </a:r>
            <a:r>
              <a:rPr lang="ko-KR" altLang="en-US" dirty="0"/>
              <a:t>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0826" y="17144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17144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은비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28794" y="5655961"/>
            <a:ext cx="1071570" cy="98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57818" y="3227069"/>
            <a:ext cx="1071570" cy="98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57818" y="4441515"/>
            <a:ext cx="1071570" cy="98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7158" y="15716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300" dirty="0" err="1" smtClean="0"/>
              <a:t>TichelinGuide</a:t>
            </a:r>
            <a:endParaRPr lang="ko-KR" altLang="en-US" sz="2000" b="1" spc="300" dirty="0"/>
          </a:p>
        </p:txBody>
      </p:sp>
      <p:sp>
        <p:nvSpPr>
          <p:cNvPr id="37" name="타원 36"/>
          <p:cNvSpPr/>
          <p:nvPr/>
        </p:nvSpPr>
        <p:spPr>
          <a:xfrm>
            <a:off x="6643702" y="1571612"/>
            <a:ext cx="642942" cy="64294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357818" y="5643578"/>
            <a:ext cx="1071570" cy="98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939061" y="3214686"/>
            <a:ext cx="3347319" cy="1015664"/>
            <a:chOff x="1939061" y="3214686"/>
            <a:chExt cx="3347319" cy="1015664"/>
          </a:xfrm>
        </p:grpSpPr>
        <p:sp>
          <p:nvSpPr>
            <p:cNvPr id="42" name="TextBox 41"/>
            <p:cNvSpPr txBox="1"/>
            <p:nvPr/>
          </p:nvSpPr>
          <p:spPr>
            <a:xfrm>
              <a:off x="3000364" y="3214687"/>
              <a:ext cx="2286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글쓴이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은비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err="1" smtClean="0"/>
                <a:t>콜드브루</a:t>
              </a:r>
              <a:r>
                <a:rPr lang="ko-KR" altLang="en-US" sz="1200" dirty="0" smtClean="0"/>
                <a:t> 내려봤어요</a:t>
              </a:r>
              <a:r>
                <a:rPr lang="en-US" altLang="ko-KR" sz="1200" dirty="0" smtClean="0"/>
                <a:t>~</a:t>
              </a:r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홈메이드콜드브루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콜드브루만들기</a:t>
              </a:r>
              <a:r>
                <a:rPr lang="ko-KR" altLang="en-US" sz="1200" dirty="0" smtClean="0"/>
                <a:t>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#</a:t>
              </a:r>
              <a:r>
                <a:rPr lang="ko-KR" altLang="en-US" sz="1200" dirty="0" err="1" smtClean="0"/>
                <a:t>콜드브루제조</a:t>
              </a:r>
              <a:endParaRPr lang="en-US" altLang="ko-KR" sz="1200" dirty="0" smtClean="0"/>
            </a:p>
          </p:txBody>
        </p:sp>
        <p:pic>
          <p:nvPicPr>
            <p:cNvPr id="1026" name="Picture 2" descr="C:\Users\양은비\Desktop\coldbrew_im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9061" y="3214686"/>
              <a:ext cx="1057225" cy="1000132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Users\양은비\Desktop\sampl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928794" y="4429132"/>
            <a:ext cx="1071570" cy="1003272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00364" y="4429132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은비</a:t>
            </a:r>
            <a:endParaRPr lang="en-US" altLang="ko-KR" sz="1200" dirty="0" smtClean="0"/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정말 추천하는 부천카페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카페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카페추천 </a:t>
            </a:r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비플로우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신중동비플로우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부천카페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데이트카페</a:t>
            </a:r>
            <a:endParaRPr lang="en-US" altLang="ko-KR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00364" y="5643578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29388" y="3214686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ko-KR" altLang="en-US" sz="1200" dirty="0" smtClean="0">
                <a:solidFill>
                  <a:srgbClr val="7030A0"/>
                </a:solidFill>
              </a:rPr>
              <a:t>내용 </a:t>
            </a:r>
            <a:r>
              <a:rPr lang="en-US" altLang="ko-KR" sz="1200" dirty="0" smtClean="0">
                <a:solidFill>
                  <a:srgbClr val="7030A0"/>
                </a:solidFill>
              </a:rPr>
              <a:t>: </a:t>
            </a:r>
            <a:r>
              <a:rPr lang="ko-KR" altLang="en-US" sz="1200" dirty="0" smtClean="0">
                <a:solidFill>
                  <a:srgbClr val="7030A0"/>
                </a:solidFill>
              </a:rPr>
              <a:t>해시태그기능이 어려우면 내용을 </a:t>
            </a:r>
            <a:r>
              <a:rPr lang="en-US" altLang="ko-KR" sz="1200" dirty="0" smtClean="0">
                <a:solidFill>
                  <a:srgbClr val="7030A0"/>
                </a:solidFill>
              </a:rPr>
              <a:t>200</a:t>
            </a:r>
            <a:r>
              <a:rPr lang="ko-KR" altLang="en-US" sz="1200" dirty="0" smtClean="0">
                <a:solidFill>
                  <a:srgbClr val="7030A0"/>
                </a:solidFill>
              </a:rPr>
              <a:t>자정도 보여주기</a:t>
            </a:r>
            <a:endParaRPr lang="en-US" altLang="ko-KR" sz="1200" dirty="0" smtClean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29388" y="4429132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en-US" altLang="ko-KR" sz="1200" dirty="0" smtClean="0"/>
              <a:t>#12312341234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29388" y="5643578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글쓴이 </a:t>
            </a:r>
            <a:r>
              <a:rPr lang="en-US" altLang="ko-KR" sz="1200" dirty="0" smtClean="0"/>
              <a:t>: 11</a:t>
            </a:r>
          </a:p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1234346567245345151</a:t>
            </a:r>
          </a:p>
          <a:p>
            <a:r>
              <a:rPr lang="en-US" altLang="ko-KR" sz="1200" dirty="0" smtClean="0"/>
              <a:t>#12312341234 #1231234</a:t>
            </a:r>
          </a:p>
          <a:p>
            <a:r>
              <a:rPr lang="en-US" altLang="ko-KR" sz="1200" dirty="0" smtClean="0"/>
              <a:t>#1266767 #123124891283479</a:t>
            </a:r>
          </a:p>
          <a:p>
            <a:r>
              <a:rPr lang="en-US" altLang="ko-KR" sz="1200" dirty="0" smtClean="0"/>
              <a:t>#123476234091027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857356" y="2714620"/>
            <a:ext cx="6715172" cy="369332"/>
            <a:chOff x="1857356" y="2500306"/>
            <a:chExt cx="6715172" cy="369332"/>
          </a:xfrm>
        </p:grpSpPr>
        <p:sp>
          <p:nvSpPr>
            <p:cNvPr id="60" name="TextBox 59"/>
            <p:cNvSpPr txBox="1"/>
            <p:nvPr/>
          </p:nvSpPr>
          <p:spPr>
            <a:xfrm>
              <a:off x="1857356" y="2500306"/>
              <a:ext cx="5429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제목을 뭐라고 하지</a:t>
              </a:r>
              <a:r>
                <a:rPr lang="en-US" altLang="ko-KR" sz="1000" b="1" dirty="0" smtClean="0"/>
                <a:t>(Our </a:t>
              </a:r>
              <a:r>
                <a:rPr lang="en-US" altLang="ko-KR" sz="1000" b="1" dirty="0" err="1" smtClean="0"/>
                <a:t>TeaTime</a:t>
              </a:r>
              <a:r>
                <a:rPr lang="en-US" altLang="ko-KR" sz="1000" b="1" dirty="0" smtClean="0"/>
                <a:t>? </a:t>
              </a:r>
              <a:r>
                <a:rPr lang="ko-KR" altLang="en-US" sz="1000" b="1" dirty="0" smtClean="0"/>
                <a:t>티타임의 모든 순간</a:t>
              </a:r>
              <a:r>
                <a:rPr lang="en-US" altLang="ko-KR" sz="1000" b="1" dirty="0" smtClean="0"/>
                <a:t>? </a:t>
              </a:r>
              <a:r>
                <a:rPr lang="ko-KR" altLang="en-US" sz="1000" b="1" dirty="0" smtClean="0"/>
                <a:t>책제목이야 뭐야</a:t>
              </a:r>
              <a:r>
                <a:rPr lang="en-US" altLang="ko-KR" sz="1000" b="1" dirty="0" smtClean="0"/>
                <a:t>)</a:t>
              </a:r>
              <a:endParaRPr lang="ko-KR" altLang="en-US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15272" y="2571744"/>
              <a:ext cx="857256" cy="28575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글쓰기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14876" y="2428868"/>
            <a:ext cx="3929090" cy="285752"/>
            <a:chOff x="4786314" y="2357430"/>
            <a:chExt cx="3929090" cy="285752"/>
          </a:xfrm>
        </p:grpSpPr>
        <p:sp>
          <p:nvSpPr>
            <p:cNvPr id="29" name="직사각형 28"/>
            <p:cNvSpPr/>
            <p:nvPr/>
          </p:nvSpPr>
          <p:spPr>
            <a:xfrm>
              <a:off x="4786314" y="2357430"/>
              <a:ext cx="3571900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검색창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29652" y="2357430"/>
              <a:ext cx="285752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978</Words>
  <Application>Microsoft Office PowerPoint</Application>
  <PresentationFormat>화면 슬라이드 쇼(4:3)</PresentationFormat>
  <Paragraphs>375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티슐랭가이드</vt:lpstr>
      <vt:lpstr>슬라이드 2</vt:lpstr>
      <vt:lpstr>메인페이지</vt:lpstr>
      <vt:lpstr>제품&gt;커피</vt:lpstr>
      <vt:lpstr>제품&gt;커피</vt:lpstr>
      <vt:lpstr>제품&gt;커피 (스크롤 내렸을 때)</vt:lpstr>
      <vt:lpstr>제품&gt;커피&gt;제품 상세정보</vt:lpstr>
      <vt:lpstr>가이드</vt:lpstr>
      <vt:lpstr>게시판</vt:lpstr>
      <vt:lpstr>게시판&gt;글쓰기 2 (인스타형식)</vt:lpstr>
      <vt:lpstr>게시판&gt;게시글 상세페이지 2 (인스타형식)</vt:lpstr>
      <vt:lpstr>유저정보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티슐랭가이드</dc:title>
  <dc:creator>양은비</dc:creator>
  <cp:lastModifiedBy>양은비</cp:lastModifiedBy>
  <cp:revision>11</cp:revision>
  <dcterms:created xsi:type="dcterms:W3CDTF">2017-08-08T16:46:36Z</dcterms:created>
  <dcterms:modified xsi:type="dcterms:W3CDTF">2017-08-09T10:21:34Z</dcterms:modified>
</cp:coreProperties>
</file>