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7" r:id="rId7"/>
    <p:sldId id="268" r:id="rId8"/>
    <p:sldId id="261" r:id="rId9"/>
    <p:sldId id="269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FE06-41FC-4867-9F50-B793A78A5807}" type="datetimeFigureOut">
              <a:rPr lang="ko-KR" altLang="en-US" smtClean="0"/>
              <a:pPr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F8F-D5B3-438D-9D53-4299707249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FE06-41FC-4867-9F50-B793A78A5807}" type="datetimeFigureOut">
              <a:rPr lang="ko-KR" altLang="en-US" smtClean="0"/>
              <a:pPr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F8F-D5B3-438D-9D53-4299707249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FE06-41FC-4867-9F50-B793A78A5807}" type="datetimeFigureOut">
              <a:rPr lang="ko-KR" altLang="en-US" smtClean="0"/>
              <a:pPr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F8F-D5B3-438D-9D53-4299707249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FE06-41FC-4867-9F50-B793A78A5807}" type="datetimeFigureOut">
              <a:rPr lang="ko-KR" altLang="en-US" smtClean="0"/>
              <a:pPr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F8F-D5B3-438D-9D53-4299707249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FE06-41FC-4867-9F50-B793A78A5807}" type="datetimeFigureOut">
              <a:rPr lang="ko-KR" altLang="en-US" smtClean="0"/>
              <a:pPr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F8F-D5B3-438D-9D53-4299707249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FE06-41FC-4867-9F50-B793A78A5807}" type="datetimeFigureOut">
              <a:rPr lang="ko-KR" altLang="en-US" smtClean="0"/>
              <a:pPr/>
              <a:t>2017-07-27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F8F-D5B3-438D-9D53-4299707249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FE06-41FC-4867-9F50-B793A78A5807}" type="datetimeFigureOut">
              <a:rPr lang="ko-KR" altLang="en-US" smtClean="0"/>
              <a:pPr/>
              <a:t>2017-07-27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F8F-D5B3-438D-9D53-4299707249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FE06-41FC-4867-9F50-B793A78A5807}" type="datetimeFigureOut">
              <a:rPr lang="ko-KR" altLang="en-US" smtClean="0"/>
              <a:pPr/>
              <a:t>2017-07-27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F8F-D5B3-438D-9D53-4299707249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FE06-41FC-4867-9F50-B793A78A5807}" type="datetimeFigureOut">
              <a:rPr lang="ko-KR" altLang="en-US" smtClean="0"/>
              <a:pPr/>
              <a:t>2017-07-27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F8F-D5B3-438D-9D53-4299707249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FE06-41FC-4867-9F50-B793A78A5807}" type="datetimeFigureOut">
              <a:rPr lang="ko-KR" altLang="en-US" smtClean="0"/>
              <a:pPr/>
              <a:t>2017-07-27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F8F-D5B3-438D-9D53-4299707249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FE06-41FC-4867-9F50-B793A78A5807}" type="datetimeFigureOut">
              <a:rPr lang="ko-KR" altLang="en-US" smtClean="0"/>
              <a:pPr/>
              <a:t>2017-07-27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56F8F-D5B3-438D-9D53-4299707249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AFE06-41FC-4867-9F50-B793A78A5807}" type="datetimeFigureOut">
              <a:rPr lang="ko-KR" altLang="en-US" smtClean="0"/>
              <a:pPr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56F8F-D5B3-438D-9D53-4299707249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 smtClean="0"/>
              <a:t>커슐랭가이드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티슐랭으로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할까</a:t>
            </a:r>
            <a:r>
              <a:rPr lang="en-US" altLang="ko-KR" dirty="0" smtClean="0"/>
              <a:t>?_?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6719"/>
            <a:ext cx="7626050" cy="379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5572140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&lt;&lt;index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&gt;&gt; </a:t>
            </a:r>
          </a:p>
          <a:p>
            <a:r>
              <a:rPr lang="ko-KR" altLang="en-US" dirty="0" smtClean="0"/>
              <a:t>원래는 </a:t>
            </a:r>
            <a:r>
              <a:rPr lang="ko-KR" altLang="en-US" dirty="0" err="1" smtClean="0"/>
              <a:t>커슐랭가이드</a:t>
            </a:r>
            <a:r>
              <a:rPr lang="ko-KR" altLang="en-US" dirty="0" smtClean="0"/>
              <a:t> 서비스 소개하는 걸로 </a:t>
            </a:r>
            <a:r>
              <a:rPr lang="ko-KR" altLang="en-US" dirty="0" err="1" smtClean="0"/>
              <a:t>하려했으나</a:t>
            </a:r>
            <a:endParaRPr lang="en-US" altLang="ko-KR" dirty="0" smtClean="0"/>
          </a:p>
          <a:p>
            <a:r>
              <a:rPr lang="ko-KR" altLang="en-US" dirty="0" smtClean="0"/>
              <a:t>인기순위 원두와 </a:t>
            </a:r>
            <a:r>
              <a:rPr lang="ko-KR" altLang="en-US" dirty="0" err="1" smtClean="0"/>
              <a:t>커피컨텐츠</a:t>
            </a:r>
            <a:r>
              <a:rPr lang="ko-KR" altLang="en-US" dirty="0" smtClean="0"/>
              <a:t> 인기 많은걸 </a:t>
            </a:r>
            <a:r>
              <a:rPr lang="ko-KR" altLang="en-US" dirty="0" err="1" smtClean="0"/>
              <a:t>보여주</a:t>
            </a:r>
            <a:r>
              <a:rPr lang="ko-KR" altLang="en-US" dirty="0" err="1"/>
              <a:t>는</a:t>
            </a:r>
            <a:r>
              <a:rPr lang="ko-KR" altLang="en-US" dirty="0" err="1" smtClean="0"/>
              <a:t>게</a:t>
            </a:r>
            <a:r>
              <a:rPr lang="ko-KR" altLang="en-US" dirty="0" smtClean="0"/>
              <a:t> 더 좋을 것 같음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원두 정보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1837" t="4974" r="796" b="2180"/>
          <a:stretch>
            <a:fillRect/>
          </a:stretch>
        </p:blipFill>
        <p:spPr bwMode="auto">
          <a:xfrm>
            <a:off x="678629" y="1372125"/>
            <a:ext cx="7786742" cy="411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158" y="5929330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제공하고자하는</a:t>
            </a:r>
            <a:r>
              <a:rPr lang="ko-KR" altLang="en-US" dirty="0" smtClean="0"/>
              <a:t> 핵심 </a:t>
            </a:r>
            <a:r>
              <a:rPr lang="ko-KR" altLang="en-US" dirty="0" err="1" smtClean="0"/>
              <a:t>컨텐츠임</a:t>
            </a:r>
            <a:r>
              <a:rPr lang="en-US" altLang="ko-KR" dirty="0" smtClean="0"/>
              <a:t>!!</a:t>
            </a:r>
          </a:p>
          <a:p>
            <a:r>
              <a:rPr lang="ko-KR" altLang="en-US" dirty="0" smtClean="0"/>
              <a:t>원두에 대한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향과 맛 등의 특징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별점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댓글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보여줌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커피 </a:t>
            </a:r>
            <a:r>
              <a:rPr lang="ko-KR" altLang="en-US" dirty="0" err="1" smtClean="0"/>
              <a:t>컨텐츠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146" t="4792" r="1259" b="958"/>
          <a:stretch>
            <a:fillRect/>
          </a:stretch>
        </p:blipFill>
        <p:spPr bwMode="auto">
          <a:xfrm>
            <a:off x="678629" y="1321579"/>
            <a:ext cx="778674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000768"/>
            <a:ext cx="885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커피 관련한 </a:t>
            </a:r>
            <a:r>
              <a:rPr lang="ko-KR" altLang="en-US" dirty="0" err="1" smtClean="0"/>
              <a:t>컨텐츠</a:t>
            </a:r>
            <a:r>
              <a:rPr lang="en-US" altLang="ko-KR" dirty="0" smtClean="0"/>
              <a:t>(</a:t>
            </a:r>
            <a:r>
              <a:rPr lang="ko-KR" altLang="en-US" dirty="0" smtClean="0"/>
              <a:t>집에서 </a:t>
            </a:r>
            <a:r>
              <a:rPr lang="ko-KR" altLang="en-US" dirty="0" err="1" smtClean="0"/>
              <a:t>녹차라떼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이쁘게</a:t>
            </a:r>
            <a:r>
              <a:rPr lang="ko-KR" altLang="en-US" dirty="0" smtClean="0"/>
              <a:t> 해먹는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프랜차이즈 </a:t>
            </a:r>
            <a:r>
              <a:rPr lang="ko-KR" altLang="en-US" dirty="0" err="1" smtClean="0"/>
              <a:t>카페별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커피맛</a:t>
            </a:r>
            <a:r>
              <a:rPr lang="ko-KR" altLang="en-US" dirty="0" smtClean="0"/>
              <a:t> 분석 등등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049" t="4735" r="1049" b="2139"/>
          <a:stretch>
            <a:fillRect/>
          </a:stretch>
        </p:blipFill>
        <p:spPr bwMode="auto">
          <a:xfrm>
            <a:off x="571472" y="1571612"/>
            <a:ext cx="800105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 외 기능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유저별</a:t>
            </a:r>
            <a:r>
              <a:rPr lang="ko-KR" altLang="en-US" dirty="0" smtClean="0"/>
              <a:t> 맞춤 정보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 외 기능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유저별</a:t>
            </a:r>
            <a:r>
              <a:rPr lang="ko-KR" altLang="en-US" dirty="0" smtClean="0"/>
              <a:t> 소모임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049" t="4735" r="1049" b="2139"/>
          <a:stretch>
            <a:fillRect/>
          </a:stretch>
        </p:blipFill>
        <p:spPr bwMode="auto">
          <a:xfrm>
            <a:off x="571472" y="1571612"/>
            <a:ext cx="800105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</a:t>
            </a:r>
            <a:r>
              <a:rPr lang="en-US" altLang="ko-KR" b="1" dirty="0" smtClean="0"/>
              <a:t>alue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330"/>
            <a:ext cx="8229600" cy="4644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/>
              <a:t>시판되는 커피 원두에 대한 정보를 </a:t>
            </a:r>
            <a:r>
              <a:rPr lang="ko-KR" altLang="en-US" sz="2400" dirty="0" smtClean="0"/>
              <a:t>제공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en-US" sz="2400" dirty="0" smtClean="0"/>
              <a:t>사용자의 기호에 따라 그에 맞는 원두를 </a:t>
            </a:r>
            <a:r>
              <a:rPr lang="ko-KR" altLang="en-US" sz="2400" dirty="0" smtClean="0"/>
              <a:t>추천</a:t>
            </a:r>
            <a:endParaRPr lang="en-US" altLang="ko-KR" sz="24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ko-KR" sz="2400" dirty="0" smtClean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 </a:t>
            </a:r>
            <a:r>
              <a:rPr lang="en-US" altLang="ko-KR" sz="1800" dirty="0" smtClean="0"/>
              <a:t>(</a:t>
            </a:r>
            <a:r>
              <a:rPr lang="en-US" altLang="ko-KR" sz="1800" dirty="0" smtClean="0"/>
              <a:t>ex. </a:t>
            </a:r>
            <a:r>
              <a:rPr lang="ko-KR" altLang="en-US" sz="1800" dirty="0" smtClean="0"/>
              <a:t>신맛과 </a:t>
            </a:r>
            <a:r>
              <a:rPr lang="ko-KR" altLang="en-US" sz="1800" dirty="0" err="1" smtClean="0"/>
              <a:t>과일향을</a:t>
            </a:r>
            <a:r>
              <a:rPr lang="ko-KR" altLang="en-US" sz="1800" dirty="0" smtClean="0"/>
              <a:t> 원하는 사람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산도가 높고 </a:t>
            </a:r>
            <a:r>
              <a:rPr lang="ko-KR" altLang="en-US" sz="1800" dirty="0" err="1" smtClean="0"/>
              <a:t>과일향이</a:t>
            </a:r>
            <a:r>
              <a:rPr lang="ko-KR" altLang="en-US" sz="1800" dirty="0" smtClean="0"/>
              <a:t> 나는 원두를 </a:t>
            </a:r>
            <a:r>
              <a:rPr lang="ko-KR" altLang="en-US" sz="1800" dirty="0" err="1" smtClean="0"/>
              <a:t>인기순으로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개 보여주기</a:t>
            </a:r>
            <a:r>
              <a:rPr lang="en-US" altLang="ko-KR" sz="1800" dirty="0" smtClean="0"/>
              <a:t>)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en-US" sz="2400" dirty="0" smtClean="0"/>
              <a:t>커피에 </a:t>
            </a:r>
            <a:r>
              <a:rPr lang="ko-KR" altLang="en-US" sz="2400" dirty="0" smtClean="0"/>
              <a:t>대한 양질의 </a:t>
            </a:r>
            <a:r>
              <a:rPr lang="ko-KR" altLang="en-US" sz="2400" dirty="0" err="1" smtClean="0"/>
              <a:t>컨텐츠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기본 글뿐만 아니라 동영상 및 </a:t>
            </a:r>
            <a:r>
              <a:rPr lang="ko-KR" altLang="en-US" sz="2400" dirty="0" err="1" smtClean="0"/>
              <a:t>웹툰</a:t>
            </a:r>
            <a:r>
              <a:rPr lang="ko-KR" altLang="en-US" sz="2400" dirty="0" smtClean="0"/>
              <a:t> 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제공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ko-KR" altLang="en-US" sz="2400" dirty="0" smtClean="0"/>
              <a:t>커피를 좋아하는 사람끼리 </a:t>
            </a:r>
            <a:r>
              <a:rPr lang="ko-KR" altLang="en-US" sz="2400" dirty="0" smtClean="0"/>
              <a:t>모여서 </a:t>
            </a:r>
            <a:r>
              <a:rPr lang="ko-KR" altLang="en-US" sz="2400" dirty="0" smtClean="0"/>
              <a:t>커뮤니케이션 할 수 있는 공간 제공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Target Customer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핸드드립으로</a:t>
            </a:r>
            <a:r>
              <a:rPr lang="ko-KR" altLang="en-US" dirty="0" smtClean="0"/>
              <a:t> 커피를 내려 먹는 사람</a:t>
            </a:r>
            <a:endParaRPr lang="en-US" altLang="ko-KR" dirty="0" smtClean="0"/>
          </a:p>
          <a:p>
            <a:r>
              <a:rPr lang="ko-KR" altLang="en-US" dirty="0" err="1" smtClean="0"/>
              <a:t>핸드드립으로</a:t>
            </a:r>
            <a:r>
              <a:rPr lang="ko-KR" altLang="en-US" dirty="0" smtClean="0"/>
              <a:t> 커피를 내려 먹고 싶은 </a:t>
            </a:r>
            <a:r>
              <a:rPr lang="ko-KR" altLang="en-US" dirty="0" smtClean="0"/>
              <a:t>사람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차 한잔의 여유를 즐길 줄 아는 사람</a:t>
            </a:r>
            <a:endParaRPr lang="en-US" altLang="ko-KR" dirty="0" smtClean="0"/>
          </a:p>
          <a:p>
            <a:r>
              <a:rPr lang="ko-KR" altLang="en-US" dirty="0" smtClean="0"/>
              <a:t>차 한잔의 여유를 즐기고 싶은 </a:t>
            </a:r>
            <a:r>
              <a:rPr lang="ko-KR" altLang="en-US" dirty="0" smtClean="0"/>
              <a:t>사람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커피에 대해 관심이 많은 </a:t>
            </a:r>
            <a:r>
              <a:rPr lang="ko-KR" altLang="en-US" dirty="0" smtClean="0"/>
              <a:t>사람</a:t>
            </a:r>
            <a:endParaRPr lang="en-US" altLang="ko-KR" dirty="0" smtClean="0"/>
          </a:p>
          <a:p>
            <a:r>
              <a:rPr lang="ko-KR" altLang="en-US" dirty="0" smtClean="0"/>
              <a:t>중산층 </a:t>
            </a:r>
            <a:r>
              <a:rPr lang="ko-KR" altLang="en-US" dirty="0" err="1" smtClean="0"/>
              <a:t>미즈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세대ㅋㅋ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* ’</a:t>
            </a:r>
            <a:r>
              <a:rPr lang="ko-KR" altLang="en-US" dirty="0" smtClean="0"/>
              <a:t>믹스커피가 제일 맛있다 내 한평생</a:t>
            </a:r>
            <a:r>
              <a:rPr lang="ko-KR" altLang="en-US" dirty="0" smtClean="0"/>
              <a:t> 커피는 오직 믹스커피다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</a:t>
            </a:r>
            <a:r>
              <a:rPr lang="ko-KR" altLang="en-US" dirty="0" smtClean="0"/>
              <a:t>는 사람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이 아닙니다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시판되는 원두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인기의 정도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별점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댓글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ko-KR" altLang="en-US" sz="2200" dirty="0" smtClean="0"/>
              <a:t>  </a:t>
            </a:r>
            <a:r>
              <a:rPr lang="en-US" altLang="ko-KR" sz="2400" dirty="0" smtClean="0"/>
              <a:t>* </a:t>
            </a:r>
            <a:r>
              <a:rPr lang="ko-KR" altLang="en-US" sz="2400" dirty="0" smtClean="0"/>
              <a:t>유명인 </a:t>
            </a:r>
            <a:r>
              <a:rPr lang="ko-KR" altLang="en-US" sz="2400" dirty="0" err="1" smtClean="0"/>
              <a:t>누구가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즐겨마시는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커피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어디 드라마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영화에 나온 커피</a:t>
            </a:r>
            <a:r>
              <a:rPr lang="en-US" altLang="ko-KR" sz="2400" dirty="0" smtClean="0"/>
              <a:t>~ </a:t>
            </a:r>
            <a:r>
              <a:rPr lang="ko-KR" altLang="en-US" sz="2400" dirty="0" smtClean="0"/>
              <a:t>라고 넣어주는 것도 재밌을 것 </a:t>
            </a:r>
            <a:r>
              <a:rPr lang="ko-KR" altLang="en-US" sz="2400" dirty="0" err="1" smtClean="0"/>
              <a:t>같당</a:t>
            </a:r>
            <a:endParaRPr lang="ko-KR" altLang="en-US" sz="2200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커피에 대한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2400" dirty="0" smtClean="0"/>
              <a:t>바리스타가 보는 프랜차이즈 커피 </a:t>
            </a:r>
            <a:r>
              <a:rPr lang="ko-KR" altLang="en-US" sz="2400" dirty="0" err="1" smtClean="0"/>
              <a:t>전문점별</a:t>
            </a:r>
            <a:r>
              <a:rPr lang="ko-KR" altLang="en-US" sz="2400" dirty="0" smtClean="0"/>
              <a:t> 특징 및 느낌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집에서 만들어 먹는 커피 </a:t>
            </a:r>
            <a:r>
              <a:rPr lang="ko-KR" altLang="en-US" sz="2400" dirty="0" err="1" smtClean="0"/>
              <a:t>레시피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커피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및 모든 차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관련 </a:t>
            </a:r>
            <a:r>
              <a:rPr lang="ko-KR" altLang="en-US" sz="2400" dirty="0" err="1" smtClean="0"/>
              <a:t>웹툰</a:t>
            </a:r>
            <a:r>
              <a:rPr lang="ko-KR" altLang="en-US" sz="2400" dirty="0" smtClean="0"/>
              <a:t> 등등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*</a:t>
            </a:r>
            <a:r>
              <a:rPr lang="ko-KR" altLang="en-US" sz="2400" dirty="0" smtClean="0"/>
              <a:t>커피 용어 사전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분쇄도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드리퍼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핸드밀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로스팅</a:t>
            </a:r>
            <a:r>
              <a:rPr lang="en-US" altLang="ko-KR" sz="2400" dirty="0" smtClean="0"/>
              <a:t>) 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유저가 직접 올리는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2200" dirty="0" smtClean="0"/>
              <a:t>자신만의 커피 </a:t>
            </a:r>
            <a:r>
              <a:rPr lang="ko-KR" altLang="en-US" sz="2200" dirty="0" err="1" smtClean="0"/>
              <a:t>레시피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같은거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(</a:t>
            </a:r>
            <a:r>
              <a:rPr lang="ko-KR" altLang="en-US" sz="2200" dirty="0" err="1" smtClean="0"/>
              <a:t>핸드드립할</a:t>
            </a:r>
            <a:r>
              <a:rPr lang="ko-KR" altLang="en-US" sz="2200" dirty="0" smtClean="0"/>
              <a:t> 때 사람마다 각자의 손맛과 방법이 있다고 함</a:t>
            </a:r>
            <a:r>
              <a:rPr lang="en-US" altLang="ko-KR" sz="2200" dirty="0" smtClean="0"/>
              <a:t>)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Concept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Keyword : </a:t>
            </a:r>
            <a:r>
              <a:rPr lang="ko-KR" altLang="en-US" dirty="0" smtClean="0"/>
              <a:t>커피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여유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우리네들</a:t>
            </a:r>
            <a:r>
              <a:rPr lang="en-US" altLang="ko-KR" sz="1800" dirty="0" smtClean="0"/>
              <a:t>….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아무리 바빠도 차 한잔의 여유는 즐기자</a:t>
            </a:r>
            <a:r>
              <a:rPr lang="en-US" altLang="ko-KR" sz="1800" dirty="0" smtClean="0"/>
              <a:t>!)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세련되고 </a:t>
            </a:r>
            <a:r>
              <a:rPr lang="ko-KR" altLang="en-US" dirty="0" smtClean="0"/>
              <a:t>감각적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감성적인 디자인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</a:t>
            </a:r>
            <a:r>
              <a:rPr lang="en-US" altLang="ko-KR" b="1" dirty="0" smtClean="0"/>
              <a:t>olor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26" name="Picture 2" descr="시스템 생성 대체 텍스트:&#10;좌響` &#10;#9AACB8 &#10;LEAD &#10;!법수`떨It &#10;#B37C57 &#10;BURNT AMBER &#10;#3C455C &#10;NIGHTFALL &#10;•띰~코 ~가-험구韋=수 &#10;#6041 2 B &#10;BARK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" y="1428736"/>
            <a:ext cx="4572008" cy="4572008"/>
          </a:xfrm>
          <a:prstGeom prst="rect">
            <a:avLst/>
          </a:prstGeom>
          <a:noFill/>
        </p:spPr>
      </p:pic>
      <p:pic>
        <p:nvPicPr>
          <p:cNvPr id="1027" name="Picture 3" descr="시스템 생성 대체 텍스트:&#10;#EABCAC &#10;BLUSH &#10;#E2B091 &#10;NUDE &#10;#874E4C &#10;cHOCOLAT &#10;#32485C &#10;CAFÉ NOIR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24" y="1428736"/>
            <a:ext cx="4571976" cy="4571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</a:t>
            </a:r>
            <a:r>
              <a:rPr lang="en-US" altLang="ko-KR" b="1" dirty="0" smtClean="0"/>
              <a:t>olor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25601" name="Picture 1" descr="시스템 생성 대체 텍스트:&#10;4 &#10;1 &#10;#E3BAB3 &#10;PETAL &#10;#613A43 &#10;BURGUNDY &#10;#849974 &#10;FRESH &#10;#36384C &#10;CHARCOAL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4572000" cy="4572000"/>
          </a:xfrm>
          <a:prstGeom prst="rect">
            <a:avLst/>
          </a:prstGeom>
          <a:noFill/>
        </p:spPr>
      </p:pic>
      <p:pic>
        <p:nvPicPr>
          <p:cNvPr id="25602" name="Picture 2" descr="시스템 생성 대체 텍스트:&#10;#E7BAAO &#10;PINK HORIZON &#10;SAND SURCE &#10;#B2B2A2 &#10;MOSS TIDE &#10;#6D7973 &#10;MARINE GREEN &#10;#3F3931 &#10;BLACK SAND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428768"/>
            <a:ext cx="4572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Goal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검색 상위노출</a:t>
            </a:r>
            <a:r>
              <a:rPr lang="en-US" altLang="ko-KR" dirty="0"/>
              <a:t>(</a:t>
            </a:r>
            <a:r>
              <a:rPr lang="ko-KR" altLang="en-US" dirty="0" err="1" smtClean="0"/>
              <a:t>네이버는</a:t>
            </a:r>
            <a:r>
              <a:rPr lang="en-US" altLang="ko-KR" dirty="0" smtClean="0"/>
              <a:t>….. </a:t>
            </a:r>
            <a:r>
              <a:rPr lang="ko-KR" altLang="en-US" dirty="0" smtClean="0"/>
              <a:t>검색 상위노출 다 광고야</a:t>
            </a:r>
            <a:r>
              <a:rPr lang="en-US" altLang="ko-KR" dirty="0" smtClean="0"/>
              <a:t>….)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핸드드립</a:t>
            </a:r>
            <a:r>
              <a:rPr lang="en-US" altLang="ko-KR" dirty="0" smtClean="0"/>
              <a:t>, OO</a:t>
            </a:r>
            <a:r>
              <a:rPr lang="ko-KR" altLang="en-US" dirty="0" smtClean="0"/>
              <a:t>원두 </a:t>
            </a:r>
            <a:r>
              <a:rPr lang="ko-KR" altLang="en-US" dirty="0" smtClean="0"/>
              <a:t>관련 상위 </a:t>
            </a:r>
            <a:r>
              <a:rPr lang="ko-KR" altLang="en-US" dirty="0" err="1" smtClean="0"/>
              <a:t>노출ㅎㅎ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시장성 분석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사실 시장성 분석까지는 아니고</a:t>
            </a:r>
            <a:r>
              <a:rPr lang="en-US" altLang="ko-KR" dirty="0" smtClean="0"/>
              <a:t>….. </a:t>
            </a:r>
            <a:r>
              <a:rPr lang="ko-KR" altLang="en-US" dirty="0" smtClean="0"/>
              <a:t>내가 생각하기에 카페에 대한 정보는 여기저기 많은 정보를 얻을 수 있으나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레드오션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핸드드립전용</a:t>
            </a:r>
            <a:r>
              <a:rPr lang="ko-KR" altLang="en-US" dirty="0" smtClean="0"/>
              <a:t> 커피 원두에 대한 전문적인 서비스 및 양질의 </a:t>
            </a:r>
            <a:r>
              <a:rPr lang="ko-KR" altLang="en-US" dirty="0" err="1" smtClean="0"/>
              <a:t>컨텐츠는</a:t>
            </a:r>
            <a:r>
              <a:rPr lang="ko-KR" altLang="en-US" dirty="0" smtClean="0"/>
              <a:t> 부족하다고 생각하기 때문에</a:t>
            </a:r>
            <a:r>
              <a:rPr lang="en-US" altLang="ko-KR" dirty="0" smtClean="0"/>
              <a:t>…..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커피매니아층을</a:t>
            </a:r>
            <a:r>
              <a:rPr lang="ko-KR" altLang="en-US" dirty="0" smtClean="0"/>
              <a:t> 노린 </a:t>
            </a:r>
            <a:r>
              <a:rPr lang="ko-KR" altLang="en-US" b="1" dirty="0" smtClean="0">
                <a:solidFill>
                  <a:srgbClr val="FF0000"/>
                </a:solidFill>
              </a:rPr>
              <a:t>틈새시장</a:t>
            </a:r>
            <a:r>
              <a:rPr lang="ko-KR" altLang="en-US" dirty="0" smtClean="0"/>
              <a:t> 공략</a:t>
            </a:r>
            <a:r>
              <a:rPr lang="en-US" altLang="ko-KR" dirty="0" smtClean="0"/>
              <a:t>!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369</Words>
  <Application>Microsoft Office PowerPoint</Application>
  <PresentationFormat>화면 슬라이드 쇼(4:3)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커슐랭가이드</vt:lpstr>
      <vt:lpstr>Value</vt:lpstr>
      <vt:lpstr>Target Customer</vt:lpstr>
      <vt:lpstr>Contents</vt:lpstr>
      <vt:lpstr>Concept</vt:lpstr>
      <vt:lpstr>Color</vt:lpstr>
      <vt:lpstr>Color</vt:lpstr>
      <vt:lpstr>Goal</vt:lpstr>
      <vt:lpstr>시장성 분석</vt:lpstr>
      <vt:lpstr>메인페이지</vt:lpstr>
      <vt:lpstr>원두 정보</vt:lpstr>
      <vt:lpstr>커피 컨텐츠</vt:lpstr>
      <vt:lpstr>그 외 기능 – 유저별 맞춤 정보</vt:lpstr>
      <vt:lpstr>그 외 기능 – 유저별 소모임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커슐랭가이드</dc:title>
  <dc:creator>양은비</dc:creator>
  <cp:lastModifiedBy>양은비</cp:lastModifiedBy>
  <cp:revision>5</cp:revision>
  <dcterms:created xsi:type="dcterms:W3CDTF">2017-07-27T11:11:10Z</dcterms:created>
  <dcterms:modified xsi:type="dcterms:W3CDTF">2017-07-27T13:06:52Z</dcterms:modified>
</cp:coreProperties>
</file>