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65" r:id="rId4"/>
    <p:sldId id="260" r:id="rId5"/>
    <p:sldId id="266" r:id="rId6"/>
    <p:sldId id="261" r:id="rId7"/>
    <p:sldId id="263" r:id="rId8"/>
    <p:sldId id="264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80DAFB-C18A-4EF9-87C3-8774716E9989}">
          <p14:sldIdLst>
            <p14:sldId id="256"/>
            <p14:sldId id="258"/>
            <p14:sldId id="265"/>
            <p14:sldId id="260"/>
            <p14:sldId id="266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4" autoAdjust="0"/>
  </p:normalViewPr>
  <p:slideViewPr>
    <p:cSldViewPr snapToGrid="0">
      <p:cViewPr>
        <p:scale>
          <a:sx n="150" d="100"/>
          <a:sy n="150" d="100"/>
        </p:scale>
        <p:origin x="1368" y="-20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F145-F1AB-4880-BF22-6E1F815A284B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8F1E-6C4A-45B1-896A-F485C403F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0800000" flipV="1">
            <a:off x="873243" y="1659305"/>
            <a:ext cx="5143500" cy="95392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기능 정의서</a:t>
            </a:r>
            <a:r>
              <a:rPr lang="en-US" altLang="ko-KR" sz="1800" dirty="0" smtClean="0"/>
              <a:t>ver.01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125" y="2890006"/>
            <a:ext cx="5143500" cy="542948"/>
          </a:xfrm>
        </p:spPr>
        <p:txBody>
          <a:bodyPr/>
          <a:lstStyle/>
          <a:p>
            <a:pPr algn="r"/>
            <a:r>
              <a:rPr lang="ko-KR" altLang="en-US" dirty="0" smtClean="0"/>
              <a:t>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김은숙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정주호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최지현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최종 수정일 </a:t>
            </a:r>
            <a:r>
              <a:rPr lang="en-US" altLang="ko-KR" dirty="0" smtClean="0"/>
              <a:t>2018.01.11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97751"/>
              </p:ext>
            </p:extLst>
          </p:nvPr>
        </p:nvGraphicFramePr>
        <p:xfrm>
          <a:off x="240638" y="5853289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1296144"/>
                <a:gridCol w="3744415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2018.01.11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정의 기본 틀 작성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542361" y="2613232"/>
            <a:ext cx="5805264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08885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 전 실행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로그인 전 실행 화면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로그인을</a:t>
                      </a:r>
                      <a:r>
                        <a:rPr lang="ko-KR" altLang="en-US" sz="1100" dirty="0" smtClean="0"/>
                        <a:t> 하거나 회원가입을 할 수 있는 창이 뜬다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7" y="2083809"/>
            <a:ext cx="3090940" cy="440169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76582" y="2705194"/>
            <a:ext cx="210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HOMEWORK NOTICE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2727655" y="3776915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1505" y="3728701"/>
            <a:ext cx="50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23904" y="4284656"/>
            <a:ext cx="50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PW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27655" y="4332870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914546" y="4758200"/>
            <a:ext cx="1196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자동로그인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830610" y="5574837"/>
            <a:ext cx="119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976034" y="4841152"/>
            <a:ext cx="92676" cy="803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84886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회원가입 화면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비밀번호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비밀번호 확인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이름을 칠 수 있는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7" y="2083809"/>
            <a:ext cx="3090940" cy="440169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0882" y="2705194"/>
            <a:ext cx="21048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회원가입</a:t>
            </a:r>
            <a:endParaRPr lang="ko-KR" altLang="en-US" sz="1500" b="1" dirty="0"/>
          </a:p>
        </p:txBody>
      </p:sp>
      <p:sp>
        <p:nvSpPr>
          <p:cNvPr id="17" name="직사각형 16"/>
          <p:cNvSpPr/>
          <p:nvPr/>
        </p:nvSpPr>
        <p:spPr>
          <a:xfrm>
            <a:off x="2811559" y="3333068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1320" y="3334884"/>
            <a:ext cx="7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학번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2716" y="3676009"/>
            <a:ext cx="50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811559" y="3728232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44910" y="5822916"/>
            <a:ext cx="119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2218" y="4075405"/>
            <a:ext cx="112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</a:t>
            </a:r>
            <a:r>
              <a:rPr lang="ko-KR" altLang="en-US" sz="1200" dirty="0" smtClean="0"/>
              <a:t>재입력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828884" y="4086708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63506" y="4436993"/>
            <a:ext cx="7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828884" y="4457450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63506" y="4816684"/>
            <a:ext cx="7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828884" y="4837141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5231" y="5190075"/>
            <a:ext cx="7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E-mail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828884" y="5208964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2" y="1836595"/>
            <a:ext cx="3090940" cy="4401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9" y="2188995"/>
            <a:ext cx="276446" cy="21885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00900"/>
              </p:ext>
            </p:extLst>
          </p:nvPr>
        </p:nvGraphicFramePr>
        <p:xfrm>
          <a:off x="515680" y="2403296"/>
          <a:ext cx="2683425" cy="186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85"/>
                <a:gridCol w="437322"/>
                <a:gridCol w="453224"/>
                <a:gridCol w="453224"/>
                <a:gridCol w="445274"/>
                <a:gridCol w="403596"/>
              </a:tblGrid>
              <a:tr h="29739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Wen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9-10:30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10:30-12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12-1:30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2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1:30-3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3-4:30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17391" y="4485811"/>
            <a:ext cx="67770" cy="795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161" y="4427663"/>
            <a:ext cx="2030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알고리즘 실습 </a:t>
            </a:r>
            <a:r>
              <a:rPr lang="en-US" altLang="ko-KR" sz="800" dirty="0" err="1" smtClean="0"/>
              <a:t>oj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제출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161" y="4806483"/>
            <a:ext cx="2030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컴퓨터 구조론 </a:t>
            </a:r>
            <a:r>
              <a:rPr lang="en-US" altLang="ko-KR" sz="800" dirty="0" smtClean="0"/>
              <a:t>cache </a:t>
            </a:r>
            <a:r>
              <a:rPr lang="ko-KR" altLang="en-US" sz="800" dirty="0" smtClean="0"/>
              <a:t>과제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161" y="5186728"/>
            <a:ext cx="2030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English writing </a:t>
            </a:r>
            <a:r>
              <a:rPr lang="ko-KR" altLang="en-US" sz="800" dirty="0" smtClean="0"/>
              <a:t>에세이 제출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802" y="5579120"/>
            <a:ext cx="2030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JAVA </a:t>
            </a:r>
            <a:r>
              <a:rPr lang="ko-KR" altLang="en-US" sz="800" dirty="0" smtClean="0"/>
              <a:t>팀 프로젝트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517023" y="4871454"/>
            <a:ext cx="67770" cy="795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15680" y="5257097"/>
            <a:ext cx="67770" cy="795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34" y="1836594"/>
            <a:ext cx="3090940" cy="4401693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66876"/>
              </p:ext>
            </p:extLst>
          </p:nvPr>
        </p:nvGraphicFramePr>
        <p:xfrm>
          <a:off x="3697915" y="2412580"/>
          <a:ext cx="2683425" cy="186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85"/>
                <a:gridCol w="437322"/>
                <a:gridCol w="453224"/>
                <a:gridCol w="453224"/>
                <a:gridCol w="445274"/>
                <a:gridCol w="403596"/>
              </a:tblGrid>
              <a:tr h="299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Wen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9-10:30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10:30-12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12-1:30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12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1:30-3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3-4:30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562184" y="1940118"/>
            <a:ext cx="1459761" cy="4238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15680" y="5647086"/>
            <a:ext cx="67770" cy="795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3924441" y="2315911"/>
            <a:ext cx="726980" cy="62749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629793" y="3705714"/>
            <a:ext cx="9932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ko-KR" altLang="en-US" sz="600" b="1" dirty="0" smtClean="0"/>
              <a:t>과제</a:t>
            </a:r>
            <a:endParaRPr lang="en-US" altLang="ko-KR" sz="600" b="1" dirty="0" smtClean="0"/>
          </a:p>
          <a:p>
            <a:pPr marL="171450" indent="-1714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ko-KR" altLang="en-US" sz="600" b="1" dirty="0" smtClean="0"/>
              <a:t>팀 프로젝트</a:t>
            </a:r>
            <a:endParaRPr lang="en-US" altLang="ko-KR" sz="600" b="1" dirty="0" smtClean="0"/>
          </a:p>
          <a:p>
            <a:pPr marL="171450" indent="-17145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ko-KR" altLang="en-US" sz="600" b="1" dirty="0" smtClean="0"/>
              <a:t>달력</a:t>
            </a:r>
            <a:endParaRPr lang="ko-KR" altLang="en-US" sz="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91284" y="2960896"/>
            <a:ext cx="99329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u="sng" dirty="0" smtClean="0"/>
              <a:t>16011016</a:t>
            </a:r>
          </a:p>
          <a:p>
            <a:pPr algn="ctr">
              <a:lnSpc>
                <a:spcPct val="150000"/>
              </a:lnSpc>
            </a:pPr>
            <a:r>
              <a:rPr lang="en-US" altLang="ko-KR" sz="500" u="sng" dirty="0" smtClean="0"/>
              <a:t>2</a:t>
            </a:r>
            <a:r>
              <a:rPr lang="ko-KR" altLang="en-US" sz="500" u="sng" dirty="0" smtClean="0"/>
              <a:t>학년 재학</a:t>
            </a:r>
            <a:endParaRPr lang="en-US" altLang="ko-KR" sz="500" u="sng" dirty="0" smtClean="0"/>
          </a:p>
          <a:p>
            <a:pPr algn="ctr">
              <a:lnSpc>
                <a:spcPct val="150000"/>
              </a:lnSpc>
            </a:pPr>
            <a:r>
              <a:rPr lang="ko-KR" altLang="en-US" sz="500" b="1" u="sng" dirty="0" smtClean="0"/>
              <a:t>정보수정</a:t>
            </a:r>
            <a:endParaRPr lang="ko-KR" altLang="en-US" sz="500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3791284" y="2113755"/>
            <a:ext cx="9932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안녕하세요</a:t>
            </a:r>
            <a:r>
              <a:rPr lang="en-US" altLang="ko-KR" sz="600" b="1" dirty="0" smtClean="0"/>
              <a:t>.</a:t>
            </a:r>
            <a:r>
              <a:rPr lang="ko-KR" altLang="en-US" sz="600" b="1" dirty="0" smtClean="0"/>
              <a:t> 정주호님</a:t>
            </a:r>
            <a:r>
              <a:rPr lang="en-US" altLang="ko-KR" sz="600" b="1" dirty="0" smtClean="0"/>
              <a:t>!</a:t>
            </a:r>
            <a:endParaRPr lang="ko-KR" altLang="en-US" sz="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32"/>
          <a:stretch/>
        </p:blipFill>
        <p:spPr>
          <a:xfrm>
            <a:off x="4770947" y="5925956"/>
            <a:ext cx="250998" cy="18565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47856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 후 홈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로그인을</a:t>
                      </a:r>
                      <a:r>
                        <a:rPr lang="ko-KR" altLang="en-US" dirty="0" smtClean="0"/>
                        <a:t> 하면 </a:t>
                      </a:r>
                      <a:r>
                        <a:rPr lang="ko-KR" altLang="en-US" dirty="0" err="1" smtClean="0"/>
                        <a:t>맨처음으로</a:t>
                      </a:r>
                      <a:r>
                        <a:rPr lang="ko-KR" altLang="en-US" dirty="0" smtClean="0"/>
                        <a:t> 뜨는 화면으로 본인의 시간표와 시간표 밑에는 제출일자가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얼마 남지 않은 과제 순으로 과제를 보여준다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좌측 상단에 메뉴 버튼이 있는데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누르면 정보수정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본인의 학번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학년이 보여지고 과제를 </a:t>
                      </a:r>
                      <a:r>
                        <a:rPr lang="ko-KR" altLang="en-US" dirty="0" err="1" smtClean="0"/>
                        <a:t>추가할수있는</a:t>
                      </a:r>
                      <a:r>
                        <a:rPr lang="ko-KR" altLang="en-US" dirty="0" smtClean="0"/>
                        <a:t> 버튼과 달력을 </a:t>
                      </a:r>
                      <a:r>
                        <a:rPr lang="ko-KR" altLang="en-US" dirty="0" err="1" smtClean="0"/>
                        <a:t>볼수</a:t>
                      </a:r>
                      <a:r>
                        <a:rPr lang="ko-KR" altLang="en-US" dirty="0" smtClean="0"/>
                        <a:t> 있는 버튼이 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Push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on/off</a:t>
                      </a:r>
                      <a:r>
                        <a:rPr lang="ko-KR" altLang="en-US" baseline="0" dirty="0" smtClean="0"/>
                        <a:t>는 버튼으로 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시간표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처음에 빈 시간표가 주어진다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시간표를 클릭하면 강의를 추가할 수 있다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추가 할 수 있는 항목은 강의명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강의 시간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강의장소 그리고 교수님 성함이 있다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791284" y="5530850"/>
            <a:ext cx="240966" cy="116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91425" y="5522249"/>
            <a:ext cx="120650" cy="14747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78797" y="5468893"/>
            <a:ext cx="692150" cy="217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push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알람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33352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정보수정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정보수정 </a:t>
                      </a:r>
                      <a:r>
                        <a:rPr lang="ko-KR" altLang="en-US" sz="1100" dirty="0" smtClean="0"/>
                        <a:t>화면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7" y="2083809"/>
            <a:ext cx="3090940" cy="440169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44841" y="2738377"/>
            <a:ext cx="21048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정보수정</a:t>
            </a:r>
            <a:endParaRPr lang="ko-KR" altLang="en-US" sz="15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54411" y="4614098"/>
            <a:ext cx="83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자기소개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847934" y="4628513"/>
            <a:ext cx="1643447" cy="952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37831" y="5793975"/>
            <a:ext cx="119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07" y="3133047"/>
            <a:ext cx="774700" cy="5548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09907" y="3727747"/>
            <a:ext cx="85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사진등록</a:t>
            </a:r>
            <a:endParaRPr lang="ko-KR" altLang="en-US" sz="12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3838721" y="3760689"/>
            <a:ext cx="247622" cy="2111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82556" y="4196779"/>
            <a:ext cx="70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847934" y="4217236"/>
            <a:ext cx="1643447" cy="242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30519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과제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팀플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과제버튼을 누르면 과제를 등록할 수 있는 창이 뜬다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초기 화면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과제가 아무 것도 등록되어 있지 않을 때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화면이 왼쪽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과제가 하나라도 등록 되어있을 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과제 등록 버튼이 우측 상단으로 올라가고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지금까지 등록된 과제들을 보여준다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각 과제들을 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 할 수 있도록 화면 밑부분에 수정과 삭제 버튼이 존재한다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1813898"/>
            <a:ext cx="3090940" cy="4401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" y="2228101"/>
            <a:ext cx="241878" cy="1914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996978" y="2841175"/>
            <a:ext cx="1722378" cy="146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7747" y="4402753"/>
            <a:ext cx="2100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과제를 추가하세요</a:t>
            </a:r>
            <a:endParaRPr lang="ko-KR" altLang="en-US" sz="1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35" y="1813898"/>
            <a:ext cx="3090940" cy="44016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3" y="2228101"/>
            <a:ext cx="241878" cy="1914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6103344" y="2233304"/>
            <a:ext cx="243094" cy="2072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36132" y="2755786"/>
            <a:ext cx="2417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b="1" dirty="0" smtClean="0"/>
              <a:t>2018.10.15  </a:t>
            </a:r>
            <a:r>
              <a:rPr lang="ko-KR" altLang="en-US" sz="1000" b="1" dirty="0"/>
              <a:t>컴퓨터 구조론 </a:t>
            </a:r>
            <a:r>
              <a:rPr lang="en-US" altLang="ko-KR" sz="1000" b="1" dirty="0"/>
              <a:t>cache </a:t>
            </a:r>
            <a:r>
              <a:rPr lang="ko-KR" altLang="en-US" sz="1000" b="1" dirty="0"/>
              <a:t>과</a:t>
            </a:r>
            <a:r>
              <a:rPr lang="en-US" altLang="ko-KR" sz="1000" b="1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0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 smtClean="0"/>
              <a:t>2018.10.11   </a:t>
            </a:r>
            <a:r>
              <a:rPr lang="ko-KR" altLang="en-US" sz="1000" b="1" dirty="0" smtClean="0"/>
              <a:t>알고리즘 실습 </a:t>
            </a:r>
            <a:r>
              <a:rPr lang="en-US" altLang="ko-KR" sz="1000" b="1" dirty="0" err="1" smtClean="0"/>
              <a:t>oj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제출</a:t>
            </a:r>
            <a:endParaRPr lang="en-US" altLang="ko-KR" sz="1000" b="1" dirty="0" smtClean="0"/>
          </a:p>
          <a:p>
            <a:pPr>
              <a:lnSpc>
                <a:spcPct val="200000"/>
              </a:lnSpc>
            </a:pP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-KR" sz="1000" b="1" dirty="0" smtClean="0"/>
              <a:t>2018.10.13  English writing </a:t>
            </a:r>
            <a:r>
              <a:rPr lang="ko-KR" altLang="en-US" sz="1000" b="1" dirty="0" smtClean="0"/>
              <a:t>에세이 </a:t>
            </a:r>
            <a:r>
              <a:rPr lang="en-US" altLang="ko-KR" sz="1000" b="1" dirty="0" smtClean="0"/>
              <a:t>..</a:t>
            </a:r>
          </a:p>
          <a:p>
            <a:endParaRPr lang="en-US" altLang="ko-KR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849876" y="5334548"/>
            <a:ext cx="2296258" cy="7559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93047" y="5358557"/>
            <a:ext cx="140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algn="ctr">
              <a:lnSpc>
                <a:spcPct val="200000"/>
              </a:lnSpc>
            </a:pPr>
            <a:r>
              <a:rPr lang="ko-KR" altLang="en-US" sz="1000" dirty="0" smtClean="0"/>
              <a:t>삭제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491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7376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과제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과제추가 버튼을 눌렀을 때 나오는 화면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제출일이 선택 방식</a:t>
                      </a:r>
                      <a:endParaRPr lang="en-US" altLang="ko-KR" dirty="0" smtClean="0"/>
                    </a:p>
                    <a:p>
                      <a:pPr marL="0" marR="0" lvl="0" indent="0" algn="l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스크롤</a:t>
                      </a:r>
                      <a:endParaRPr lang="en-US" altLang="ko-KR" baseline="0" dirty="0" smtClean="0"/>
                    </a:p>
                    <a:p>
                      <a:pPr marL="0" marR="0" lvl="0" indent="0" algn="l" defTabSz="5143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smtClean="0"/>
                        <a:t>달력에서 선택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무슨 과목의 과제인지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텍스트 창으로 쓸 수 있고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이 과목의 중요도를 선택 할 </a:t>
                      </a:r>
                      <a:r>
                        <a:rPr lang="ko-KR" altLang="en-US" baseline="0" dirty="0" err="1" smtClean="0"/>
                        <a:t>수있고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과제내용이 무엇인지 </a:t>
                      </a:r>
                      <a:r>
                        <a:rPr lang="ko-KR" altLang="en-US" baseline="0" dirty="0" err="1" smtClean="0"/>
                        <a:t>쓸수</a:t>
                      </a:r>
                      <a:r>
                        <a:rPr lang="ko-KR" altLang="en-US" baseline="0" dirty="0" smtClean="0"/>
                        <a:t> 있는 텍스트 창이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0" y="1933168"/>
            <a:ext cx="3090940" cy="44016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76399" y="2462694"/>
            <a:ext cx="246676" cy="18629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6857" y="2462694"/>
            <a:ext cx="469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취소</a:t>
            </a:r>
            <a:endParaRPr lang="ko-KR" altLang="en-US" sz="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51166" y="2462694"/>
            <a:ext cx="21359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050" u="sng" dirty="0" smtClean="0"/>
              <a:t>과제추가</a:t>
            </a:r>
            <a:endParaRPr lang="en-US" altLang="ko-KR" sz="1050" u="sng" dirty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제출일 </a:t>
            </a:r>
            <a:r>
              <a:rPr lang="en-US" altLang="ko-KR" sz="900" dirty="0" smtClean="0"/>
              <a:t>:        </a:t>
            </a:r>
            <a:r>
              <a:rPr lang="ko-KR" altLang="en-US" sz="900" dirty="0" smtClean="0"/>
              <a:t>월        일  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과목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u="sng" dirty="0" smtClean="0"/>
              <a:t>              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중요도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과제내용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900" dirty="0" smtClean="0"/>
          </a:p>
          <a:p>
            <a:pPr>
              <a:lnSpc>
                <a:spcPct val="300000"/>
              </a:lnSpc>
            </a:pPr>
            <a:endParaRPr lang="en-US" altLang="ko-KR" sz="900" dirty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                        </a:t>
            </a:r>
            <a:r>
              <a:rPr lang="ko-KR" altLang="en-US" sz="700" b="1" dirty="0" smtClean="0"/>
              <a:t>등록</a:t>
            </a:r>
            <a:endParaRPr lang="en-US" altLang="ko-KR" sz="700" b="1" dirty="0" smtClean="0"/>
          </a:p>
          <a:p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808396" y="3737113"/>
            <a:ext cx="906450" cy="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78004" y="6034760"/>
            <a:ext cx="446820" cy="1678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50554" y="4640986"/>
            <a:ext cx="2176991" cy="12796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9078" y="3203846"/>
            <a:ext cx="162296" cy="115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20266" y="3200710"/>
            <a:ext cx="162296" cy="115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2814812" y="3991819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3066969" y="3991819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5개인 별 28"/>
          <p:cNvSpPr/>
          <p:nvPr/>
        </p:nvSpPr>
        <p:spPr>
          <a:xfrm>
            <a:off x="3319126" y="3996534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7"/>
          <a:stretch/>
        </p:blipFill>
        <p:spPr>
          <a:xfrm flipH="1">
            <a:off x="3714846" y="3127826"/>
            <a:ext cx="290120" cy="2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 txBox="1">
            <a:spLocks/>
          </p:cNvSpPr>
          <p:nvPr/>
        </p:nvSpPr>
        <p:spPr>
          <a:xfrm>
            <a:off x="2444842" y="218631"/>
            <a:ext cx="4413158" cy="5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514350" rtl="0" eaLnBrk="1" latinLnBrk="1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3200" dirty="0" smtClean="0"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 정의서</a:t>
            </a:r>
            <a:endParaRPr lang="en-US" altLang="ko-KR" sz="1000" dirty="0" smtClean="0"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661132"/>
            <a:ext cx="6858000" cy="2008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81620"/>
              </p:ext>
            </p:extLst>
          </p:nvPr>
        </p:nvGraphicFramePr>
        <p:xfrm>
          <a:off x="220626" y="976185"/>
          <a:ext cx="6436848" cy="87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47"/>
                <a:gridCol w="2372497"/>
                <a:gridCol w="963827"/>
                <a:gridCol w="1998977"/>
              </a:tblGrid>
              <a:tr h="615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2018.01.11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팀프로젝트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등록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576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186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 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팀플등록</a:t>
                      </a:r>
                      <a:r>
                        <a:rPr lang="ko-KR" altLang="en-US" dirty="0" smtClean="0"/>
                        <a:t>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과제 등록 화면과 팀원과 과제내용을 제외하면 동일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팀원은 처음에는 인원추가 라는 버튼 밖에 존재하지 않는데 버튼을 누르면 학번과 이름을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입력 할 수 있고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입력된 정보 오른쪽에는 삭제할 수 있는 버튼이 있다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과제</a:t>
                      </a:r>
                      <a:r>
                        <a:rPr lang="ko-KR" altLang="en-US" baseline="0" dirty="0" smtClean="0"/>
                        <a:t> 내용은 날짜를 선택하고 세부사항을 쓸 수 있게 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팀원 등록과 비슷하게 입력된 정보 우측에 삭제 버튼이 존재한다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0" y="1933168"/>
            <a:ext cx="3090940" cy="44016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76399" y="2462694"/>
            <a:ext cx="246676" cy="18629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6857" y="2462694"/>
            <a:ext cx="469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취소</a:t>
            </a:r>
            <a:endParaRPr lang="ko-KR" altLang="en-US" sz="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51167" y="2462694"/>
            <a:ext cx="227048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050" u="sng" dirty="0" err="1" smtClean="0"/>
              <a:t>팀플</a:t>
            </a:r>
            <a:r>
              <a:rPr lang="ko-KR" altLang="en-US" sz="1050" u="sng" dirty="0" err="1" smtClean="0"/>
              <a:t>추가</a:t>
            </a:r>
            <a:endParaRPr lang="en-US" altLang="ko-KR" sz="1050" u="sng" dirty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제출일 </a:t>
            </a:r>
            <a:r>
              <a:rPr lang="en-US" altLang="ko-KR" sz="900" dirty="0" smtClean="0"/>
              <a:t>:        </a:t>
            </a:r>
            <a:r>
              <a:rPr lang="ko-KR" altLang="en-US" sz="900" dirty="0" smtClean="0"/>
              <a:t>월        일  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과목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u="sng" dirty="0" smtClean="0"/>
              <a:t>              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중요도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팀원 </a:t>
            </a:r>
            <a:r>
              <a:rPr lang="en-US" altLang="ko-KR" sz="900" dirty="0" smtClean="0"/>
              <a:t>:         </a:t>
            </a:r>
            <a:r>
              <a:rPr lang="ko-KR" altLang="en-US" sz="900" dirty="0" smtClean="0"/>
              <a:t>인원 추가</a:t>
            </a:r>
            <a:endParaRPr lang="en-US" altLang="ko-KR" sz="900" dirty="0" smtClean="0"/>
          </a:p>
          <a:p>
            <a:pPr>
              <a:lnSpc>
                <a:spcPct val="20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en-US" altLang="ko-KR" sz="700" dirty="0" smtClean="0"/>
              <a:t>- 16011008 </a:t>
            </a:r>
            <a:r>
              <a:rPr lang="ko-KR" altLang="en-US" sz="700" dirty="0" smtClean="0"/>
              <a:t>최지현</a:t>
            </a:r>
            <a:r>
              <a:rPr lang="en-US" altLang="ko-KR" sz="700" dirty="0" smtClean="0"/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700" dirty="0"/>
              <a:t> </a:t>
            </a:r>
            <a:r>
              <a:rPr lang="en-US" altLang="ko-KR" sz="700" dirty="0" smtClean="0"/>
              <a:t>         - 17010626 </a:t>
            </a:r>
            <a:r>
              <a:rPr lang="ko-KR" altLang="en-US" sz="700" dirty="0" smtClean="0"/>
              <a:t>권승필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900" dirty="0" smtClean="0"/>
              <a:t>과제내용</a:t>
            </a:r>
            <a:endParaRPr lang="en-US" altLang="ko-KR" sz="900" dirty="0" smtClean="0"/>
          </a:p>
          <a:p>
            <a:pPr>
              <a:lnSpc>
                <a:spcPct val="200000"/>
              </a:lnSpc>
            </a:pPr>
            <a:r>
              <a:rPr lang="en-US" altLang="ko-KR" sz="900" b="1" dirty="0" smtClean="0"/>
              <a:t>      </a:t>
            </a:r>
            <a:r>
              <a:rPr lang="ko-KR" altLang="en-US" sz="800" dirty="0" smtClean="0"/>
              <a:t>날짜                세부사항</a:t>
            </a:r>
            <a:r>
              <a:rPr lang="ko-KR" altLang="en-US" sz="800" b="1" dirty="0" smtClean="0"/>
              <a:t> 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/>
              <a:t>   -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월 </a:t>
            </a:r>
            <a:r>
              <a:rPr lang="en-US" altLang="ko-KR" sz="600" dirty="0" smtClean="0"/>
              <a:t>10</a:t>
            </a:r>
            <a:r>
              <a:rPr lang="ko-KR" altLang="en-US" sz="600" dirty="0" smtClean="0"/>
              <a:t>일  학술정보원에서 </a:t>
            </a:r>
            <a:r>
              <a:rPr lang="en-US" altLang="ko-KR" sz="600" dirty="0" smtClean="0"/>
              <a:t>UI</a:t>
            </a:r>
            <a:r>
              <a:rPr lang="ko-KR" altLang="en-US" sz="600" dirty="0" smtClean="0"/>
              <a:t>기능정의서 만들기</a:t>
            </a:r>
            <a:endParaRPr lang="en-US" altLang="ko-KR" sz="600" dirty="0" smtClean="0"/>
          </a:p>
          <a:p>
            <a:pPr>
              <a:lnSpc>
                <a:spcPct val="20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                       </a:t>
            </a:r>
            <a:r>
              <a:rPr lang="ko-KR" altLang="en-US" sz="700" b="1" dirty="0" smtClean="0"/>
              <a:t>등록</a:t>
            </a:r>
            <a:endParaRPr lang="en-US" altLang="ko-KR" sz="700" b="1" dirty="0" smtClean="0"/>
          </a:p>
          <a:p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808396" y="3737113"/>
            <a:ext cx="906450" cy="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50554" y="5419819"/>
            <a:ext cx="2176991" cy="5078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4248" y="5989659"/>
            <a:ext cx="446820" cy="1678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9078" y="3203846"/>
            <a:ext cx="162296" cy="115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20266" y="3200710"/>
            <a:ext cx="162296" cy="115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2814812" y="3991819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3066969" y="3991819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포인트가 5개인 별 28"/>
          <p:cNvSpPr/>
          <p:nvPr/>
        </p:nvSpPr>
        <p:spPr>
          <a:xfrm>
            <a:off x="3319126" y="3996534"/>
            <a:ext cx="128532" cy="138006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2778901" y="4406715"/>
            <a:ext cx="200354" cy="1708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2347951" y="5459287"/>
            <a:ext cx="200354" cy="17081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78993" y="5459287"/>
            <a:ext cx="233882" cy="1708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19091" y="5459287"/>
            <a:ext cx="1519228" cy="1708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7"/>
          <a:stretch/>
        </p:blipFill>
        <p:spPr>
          <a:xfrm flipH="1">
            <a:off x="3714846" y="3127826"/>
            <a:ext cx="290120" cy="25479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47658" y="4743450"/>
            <a:ext cx="127392" cy="139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2"/>
            <a:endCxn id="4" idx="6"/>
          </p:cNvCxnSpPr>
          <p:nvPr/>
        </p:nvCxnSpPr>
        <p:spPr>
          <a:xfrm>
            <a:off x="3447658" y="4813300"/>
            <a:ext cx="127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447658" y="4991289"/>
            <a:ext cx="133742" cy="130934"/>
            <a:chOff x="3447658" y="4991289"/>
            <a:chExt cx="133742" cy="130934"/>
          </a:xfrm>
        </p:grpSpPr>
        <p:sp>
          <p:nvSpPr>
            <p:cNvPr id="6" name="타원 5"/>
            <p:cNvSpPr/>
            <p:nvPr/>
          </p:nvSpPr>
          <p:spPr>
            <a:xfrm>
              <a:off x="3447658" y="4991289"/>
              <a:ext cx="133742" cy="1309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6" idx="2"/>
              <a:endCxn id="6" idx="6"/>
            </p:cNvCxnSpPr>
            <p:nvPr/>
          </p:nvCxnSpPr>
          <p:spPr>
            <a:xfrm>
              <a:off x="3447658" y="5056756"/>
              <a:ext cx="133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171558" y="5724686"/>
            <a:ext cx="133742" cy="130934"/>
            <a:chOff x="3447658" y="4991289"/>
            <a:chExt cx="133742" cy="130934"/>
          </a:xfrm>
        </p:grpSpPr>
        <p:sp>
          <p:nvSpPr>
            <p:cNvPr id="32" name="타원 31"/>
            <p:cNvSpPr/>
            <p:nvPr/>
          </p:nvSpPr>
          <p:spPr>
            <a:xfrm>
              <a:off x="3447658" y="4991289"/>
              <a:ext cx="133742" cy="1309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  <a:endCxn id="32" idx="6"/>
            </p:cNvCxnSpPr>
            <p:nvPr/>
          </p:nvCxnSpPr>
          <p:spPr>
            <a:xfrm>
              <a:off x="3447658" y="5056756"/>
              <a:ext cx="133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9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537</Words>
  <Application>Microsoft Office PowerPoint</Application>
  <PresentationFormat>A4 용지(210x297mm)</PresentationFormat>
  <Paragraphs>263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HY울릉도L</vt:lpstr>
      <vt:lpstr>맑은 고딕</vt:lpstr>
      <vt:lpstr>Arial</vt:lpstr>
      <vt:lpstr>Office 테마</vt:lpstr>
      <vt:lpstr>UI 기능 정의서ver.01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기능 정의서ver.01</dc:title>
  <dc:creator>정주호</dc:creator>
  <cp:lastModifiedBy>GOOBNE</cp:lastModifiedBy>
  <cp:revision>66</cp:revision>
  <dcterms:created xsi:type="dcterms:W3CDTF">2018-01-11T06:56:29Z</dcterms:created>
  <dcterms:modified xsi:type="dcterms:W3CDTF">2018-01-23T15:35:32Z</dcterms:modified>
</cp:coreProperties>
</file>