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7" r:id="rId4"/>
    <p:sldId id="295" r:id="rId5"/>
    <p:sldId id="297" r:id="rId6"/>
    <p:sldId id="299" r:id="rId7"/>
    <p:sldId id="300" r:id="rId8"/>
    <p:sldId id="301" r:id="rId9"/>
    <p:sldId id="298" r:id="rId10"/>
    <p:sldId id="294" r:id="rId11"/>
    <p:sldId id="272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바른고딕" panose="020B0600000101010101" charset="-127"/>
      <p:regular r:id="rId16"/>
      <p:bold r:id="rId17"/>
    </p:embeddedFont>
    <p:embeddedFont>
      <p:font typeface="a옛날목욕탕L" panose="02020600000000000000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A25"/>
    <a:srgbClr val="F33A24"/>
    <a:srgbClr val="0C285A"/>
    <a:srgbClr val="0C2759"/>
    <a:srgbClr val="404040"/>
    <a:srgbClr val="FFF7F7"/>
    <a:srgbClr val="FFFDE8"/>
    <a:srgbClr val="788C78"/>
    <a:srgbClr val="D5C4B0"/>
    <a:srgbClr val="A88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>
      <p:cViewPr>
        <p:scale>
          <a:sx n="75" d="100"/>
          <a:sy n="75" d="100"/>
        </p:scale>
        <p:origin x="20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9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3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2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3214686"/>
            <a:ext cx="2232248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5299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567248"/>
            <a:ext cx="2736304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학생관리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3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771800" y="3980770"/>
            <a:ext cx="388615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조 이름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졸리조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김은숙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박민성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9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244827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진행 계획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909464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88424" y="11663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0" y="2132856"/>
            <a:ext cx="7701581" cy="3674419"/>
          </a:xfrm>
          <a:prstGeom prst="rect">
            <a:avLst/>
          </a:prstGeom>
        </p:spPr>
      </p:pic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전체적인 일정은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5/26~6/7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이고 자세한 내용은 표를 참고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38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0C285A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48184" y="1934835"/>
            <a:ext cx="1296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63888" y="2780928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2942947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시스템의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44008" y="3933056"/>
            <a:ext cx="629022" cy="936104"/>
            <a:chOff x="2483768" y="3789040"/>
            <a:chExt cx="629022" cy="936104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563888" y="4869160"/>
            <a:ext cx="4032000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644008" y="1756549"/>
            <a:ext cx="504056" cy="1011605"/>
            <a:chOff x="2411640" y="1700808"/>
            <a:chExt cx="701150" cy="923330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2411640" y="1700808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44008" y="2852936"/>
            <a:ext cx="57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8064" y="396906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63888" y="3789040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2494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619672" y="3206596"/>
            <a:ext cx="0" cy="576064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5400000">
            <a:off x="1594841" y="3183800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6200000">
            <a:off x="1386364" y="3352378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선정 이유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3215298"/>
            <a:ext cx="856895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평소에 아르바이트를 하면서 경험할 수 있었던 학생들의 등록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등의 전반적인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학생 관리 시스템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을 직접 구현해보고 싶다는 생각이 들어 선정하게 되었다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시스템 사양정의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성적 입력과 출석 여부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제출여부를 따로 입력 받고 결합하여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등급 산출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명을 관리하는 시스템으로써 학생의 출석여부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제출여부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그리고 시험 성적을 입력 받아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등급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나누어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출력값으로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학생의 퇴원 여부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부모님 호출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 지급 여부가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결정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되는 시스템이다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9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 및 전제조건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선정</a:t>
            </a:r>
            <a:r>
              <a:rPr lang="en-US" altLang="ko-KR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정한 제한사항과 전제조건은 입력할 시  반드시 고려하는 것으로 함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564904"/>
            <a:ext cx="8352928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제한사항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실제 학원에서는 학생 수가 몇 백명이지만 우리가 만드는 시스템 상에서는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입력의 수가 한계가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있다고 판단하였고 여러 명의 학생 수가 있다하더라도 사람마다 </a:t>
            </a:r>
            <a:r>
              <a:rPr lang="ko-KR" altLang="en-US" sz="2500" b="1" dirty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똑같은 시스템의 반복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이기 때문에 의미가 없다고 판단하여 입력 수를 한 명을 기준으로 결정하였다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전제조건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 한 명은 반드시 다니며 </a:t>
            </a:r>
            <a:r>
              <a:rPr lang="ko-KR" altLang="en-US" sz="2500" b="1" dirty="0">
                <a:solidFill>
                  <a:srgbClr val="F33A25"/>
                </a:solidFill>
                <a:latin typeface="a옛날목욕탕L" pitchFamily="18" charset="-127"/>
                <a:ea typeface="a옛날목욕탕L" pitchFamily="18" charset="-127"/>
              </a:rPr>
              <a:t>스스로 퇴원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하는 경우는 없다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8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모듈 별 관계도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615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모듈이 어떤 관계를 가지고 있는지 나누었고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장학금 모듈에 영향을 주는 방식을 띄고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6323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013" t="32306" r="42912" b="12201"/>
          <a:stretch/>
        </p:blipFill>
        <p:spPr>
          <a:xfrm>
            <a:off x="2046908" y="1844824"/>
            <a:ext cx="4896544" cy="46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420888"/>
            <a:ext cx="8352928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학생들의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`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성적들을 입력 받고 성적 분포대로 </a:t>
            </a:r>
            <a:r>
              <a:rPr lang="en-US" altLang="ko-KR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점을 기준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점수대를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=&gt; 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이상인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A, B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나누고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미만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C, D, F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293096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과제를 해오거나 출석을 했을 시에 하나씩 카운트 업 시키고 총 누적 수를 출력한다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3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48880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등급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and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연속 제출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and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장학금 받는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943490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퇴원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회했을 시에 퇴원 시키는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647346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의 경우에 부모님께 전화 가는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5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역할 분담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진행계획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8488" y="13729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김은숙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및 취합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838401"/>
            <a:ext cx="85689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최지현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750643"/>
            <a:ext cx="835292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박민성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출결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전화 모듈 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본인 파트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ppt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제작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발표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팀장은 최지현이  맡기로 하였고 협의해서 모듈을 설계하지만 모듈별로 주 담당 파트를 설정하였다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47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531</Words>
  <Application>Microsoft Office PowerPoint</Application>
  <PresentationFormat>화면 슬라이드 쇼(4:3)</PresentationFormat>
  <Paragraphs>90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나눔바른고딕</vt:lpstr>
      <vt:lpstr>a옛날목욕탕L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김은숙</cp:lastModifiedBy>
  <cp:revision>113</cp:revision>
  <dcterms:created xsi:type="dcterms:W3CDTF">2014-04-11T08:18:22Z</dcterms:created>
  <dcterms:modified xsi:type="dcterms:W3CDTF">2017-05-25T03:39:18Z</dcterms:modified>
</cp:coreProperties>
</file>