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55" r:id="rId2"/>
    <p:sldId id="347" r:id="rId3"/>
    <p:sldId id="361" r:id="rId4"/>
    <p:sldId id="356" r:id="rId5"/>
    <p:sldId id="357" r:id="rId6"/>
    <p:sldId id="360" r:id="rId7"/>
    <p:sldId id="362" r:id="rId8"/>
  </p:sldIdLst>
  <p:sldSz cx="6858000" cy="9906000" type="A4"/>
  <p:notesSz cx="6669088" cy="992822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CCCCFF"/>
    <a:srgbClr val="FFFF66"/>
    <a:srgbClr val="3366FF"/>
    <a:srgbClr val="0033CC"/>
    <a:srgbClr val="FF0000"/>
    <a:srgbClr val="99FF66"/>
    <a:srgbClr val="008000"/>
    <a:srgbClr val="FF99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5" autoAdjust="0"/>
    <p:restoredTop sz="94032" autoAdjust="0"/>
  </p:normalViewPr>
  <p:slideViewPr>
    <p:cSldViewPr>
      <p:cViewPr>
        <p:scale>
          <a:sx n="50" d="100"/>
          <a:sy n="50" d="100"/>
        </p:scale>
        <p:origin x="-2384" y="13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6B3AC48-8713-40C8-81FE-23ADCDBB2D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9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46288" y="744538"/>
            <a:ext cx="25765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E49846C-EB45-41C0-8537-B943695D55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894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51065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3594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9081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9744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392732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4352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908050"/>
            <a:ext cx="6858000" cy="2476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129954" y="435546"/>
            <a:ext cx="30812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JAVA Programming</a:t>
            </a:r>
            <a:endParaRPr kumimoji="0" lang="en-US" altLang="ko-KR" sz="2400" b="1" i="0" u="none" strike="noStrike" kern="0" cap="none" spc="0" normalizeH="0" baseline="0" noProof="0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88640" y="3008784"/>
            <a:ext cx="6480720" cy="1156345"/>
          </a:xfrm>
        </p:spPr>
        <p:txBody>
          <a:bodyPr/>
          <a:lstStyle/>
          <a:p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   JAVA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  UI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ver.01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052736" y="4592961"/>
            <a:ext cx="4800600" cy="792087"/>
          </a:xfrm>
        </p:spPr>
        <p:txBody>
          <a:bodyPr/>
          <a:lstStyle/>
          <a:p>
            <a:r>
              <a:rPr lang="ko-KR" altLang="en-US" sz="1800" b="1" dirty="0" smtClean="0"/>
              <a:t>킁킁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어디서 도시락 냄새 안나니</a:t>
            </a:r>
            <a:r>
              <a:rPr lang="en-US" altLang="ko-KR" sz="1800" b="1" dirty="0" smtClean="0"/>
              <a:t>?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052736" y="3656856"/>
            <a:ext cx="5805264" cy="1440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666049"/>
              </p:ext>
            </p:extLst>
          </p:nvPr>
        </p:nvGraphicFramePr>
        <p:xfrm>
          <a:off x="260648" y="6753200"/>
          <a:ext cx="6408711" cy="30243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68152"/>
                <a:gridCol w="1296144"/>
                <a:gridCol w="3744415"/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history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부제목 4"/>
          <p:cNvSpPr txBox="1">
            <a:spLocks/>
          </p:cNvSpPr>
          <p:nvPr/>
        </p:nvSpPr>
        <p:spPr>
          <a:xfrm>
            <a:off x="2195612" y="3800872"/>
            <a:ext cx="4401740" cy="576064"/>
          </a:xfrm>
          <a:prstGeom prst="rect">
            <a:avLst/>
          </a:prstGeom>
        </p:spPr>
        <p:txBody>
          <a:bodyPr/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altLang="ko-KR" sz="1300" b="1" dirty="0" smtClean="0"/>
              <a:t>	</a:t>
            </a:r>
            <a:r>
              <a:rPr lang="ko-KR" altLang="en-US" sz="1300" b="1" dirty="0" smtClean="0"/>
              <a:t>작성 </a:t>
            </a:r>
            <a:r>
              <a:rPr lang="en-US" altLang="ko-KR" sz="1300" b="1" dirty="0" smtClean="0"/>
              <a:t>:7</a:t>
            </a:r>
            <a:r>
              <a:rPr lang="ko-KR" altLang="en-US" sz="1300" b="1" dirty="0" smtClean="0"/>
              <a:t>조 최지현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김은숙</a:t>
            </a:r>
            <a:r>
              <a:rPr lang="en-US" altLang="ko-KR" sz="1300" b="1" dirty="0" smtClean="0"/>
              <a:t>,</a:t>
            </a:r>
            <a:r>
              <a:rPr lang="ko-KR" altLang="en-US" sz="1300" b="1" dirty="0" smtClean="0"/>
              <a:t>이수민</a:t>
            </a:r>
            <a:r>
              <a:rPr lang="en-US" altLang="ko-KR" sz="1300" b="1" dirty="0" smtClean="0"/>
              <a:t>,</a:t>
            </a:r>
            <a:r>
              <a:rPr lang="ko-KR" altLang="en-US" sz="1300" b="1" dirty="0" smtClean="0"/>
              <a:t>정주호</a:t>
            </a:r>
            <a:r>
              <a:rPr lang="en-US" altLang="ko-KR" sz="1300" b="1" dirty="0" smtClean="0"/>
              <a:t>	</a:t>
            </a:r>
            <a:r>
              <a:rPr lang="ko-KR" altLang="en-US" sz="1300" b="1" dirty="0" smtClean="0"/>
              <a:t>최종 수정일 </a:t>
            </a:r>
            <a:r>
              <a:rPr lang="en-US" altLang="ko-KR" sz="1300" b="1" dirty="0" smtClean="0"/>
              <a:t>: 2017.11.06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41866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83764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2017-11-06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초기화면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초기화면 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시작버튼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제작자 정보 버튼을 선택하여 각 선택한 곳으로 이동하게 해주는 초기화면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btnSetLevel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setLevel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시작하기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 게임 패널로 이동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설정하기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&gt;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배경음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효과음 설정 패널로 이동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546894" y="2665636"/>
            <a:ext cx="5834434" cy="37275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4058494" y="4916841"/>
            <a:ext cx="2016224" cy="5760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울릉도L" pitchFamily="18" charset="-127"/>
              </a:rPr>
              <a:t>시작하기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058494" y="5495364"/>
            <a:ext cx="2016224" cy="5258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20000"/>
              </a:spcBef>
              <a:defRPr/>
            </a:pPr>
            <a:r>
              <a:rPr lang="ko-KR" altLang="en-US" sz="1600" dirty="0"/>
              <a:t>설정하기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EAE8B1E-270B-4A84-9A6E-DFF733929557}"/>
              </a:ext>
            </a:extLst>
          </p:cNvPr>
          <p:cNvSpPr txBox="1"/>
          <p:nvPr/>
        </p:nvSpPr>
        <p:spPr>
          <a:xfrm>
            <a:off x="1304400" y="3512840"/>
            <a:ext cx="262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킁킁</a:t>
            </a:r>
            <a:r>
              <a:rPr lang="en-US" altLang="ko-KR" sz="1400" b="1" dirty="0"/>
              <a:t>! </a:t>
            </a:r>
            <a:r>
              <a:rPr lang="ko-KR" altLang="en-US" sz="1400" b="1" dirty="0"/>
              <a:t>어디서 도시락 냄새</a:t>
            </a:r>
            <a:endParaRPr lang="en-US" altLang="ko-KR" sz="1400" b="1" dirty="0"/>
          </a:p>
          <a:p>
            <a:r>
              <a:rPr lang="ko-KR" altLang="en-US" sz="1400" b="1" dirty="0" err="1"/>
              <a:t>안나니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808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83806"/>
              </p:ext>
            </p:extLst>
          </p:nvPr>
        </p:nvGraphicFramePr>
        <p:xfrm>
          <a:off x="116160" y="1215345"/>
          <a:ext cx="6553200" cy="8558869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2017-11-06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설정화면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①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settingName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설정 화면 이름 라벨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②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backgroundName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배경음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 이름 라벨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③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effectName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효과음 설정 이름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라벨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④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programmedBy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개발자 이름 라벨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⑤ 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backgroundBtn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on/off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버튼으로 배경음을 키거나 끌 수 있는 버튼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⑥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effectBtn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on/off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버튼으로 효과음을 키거나 끌 수 있는 버튼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⑦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backBtn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버튼을 누르면 초기화면으로 돌아간다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04664" y="2731966"/>
            <a:ext cx="3412739" cy="20882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0" y="884830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8" name="U자형 화살표 7"/>
          <p:cNvSpPr/>
          <p:nvPr/>
        </p:nvSpPr>
        <p:spPr bwMode="auto">
          <a:xfrm rot="5400000">
            <a:off x="3284984" y="4376936"/>
            <a:ext cx="288032" cy="288032"/>
          </a:xfrm>
          <a:prstGeom prst="uturnArrow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0A3149D8-A61B-431B-9F7D-298DF2D8E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775" y="3319860"/>
            <a:ext cx="675877" cy="2160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D76E691A-F9A2-4E24-A22F-1A97B84D2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4800" y="3655805"/>
            <a:ext cx="692060" cy="217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C837CA-B9A8-4F22-849C-4C4ACA531CB1}"/>
              </a:ext>
            </a:extLst>
          </p:cNvPr>
          <p:cNvSpPr txBox="1"/>
          <p:nvPr/>
        </p:nvSpPr>
        <p:spPr>
          <a:xfrm>
            <a:off x="908720" y="3319860"/>
            <a:ext cx="1246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ko-KR" altLang="en-US" dirty="0" err="1"/>
              <a:t>배경음</a:t>
            </a:r>
            <a:r>
              <a:rPr lang="ko-KR" altLang="en-US" dirty="0"/>
              <a:t> 설정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C20690A-76FC-48FA-B19F-DA6ABA674B2A}"/>
              </a:ext>
            </a:extLst>
          </p:cNvPr>
          <p:cNvSpPr txBox="1"/>
          <p:nvPr/>
        </p:nvSpPr>
        <p:spPr>
          <a:xfrm>
            <a:off x="908720" y="3655805"/>
            <a:ext cx="1246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ko-KR" altLang="en-US" dirty="0"/>
              <a:t>효과음 설정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C4FC1DA-5EC3-482D-8E78-F496B55AEEBB}"/>
              </a:ext>
            </a:extLst>
          </p:cNvPr>
          <p:cNvSpPr/>
          <p:nvPr/>
        </p:nvSpPr>
        <p:spPr bwMode="auto">
          <a:xfrm>
            <a:off x="3284984" y="5118458"/>
            <a:ext cx="3312368" cy="19273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157B9CC-119B-44ED-B4E5-5442C217D6CC}"/>
              </a:ext>
            </a:extLst>
          </p:cNvPr>
          <p:cNvSpPr/>
          <p:nvPr/>
        </p:nvSpPr>
        <p:spPr bwMode="auto">
          <a:xfrm>
            <a:off x="5451025" y="6321802"/>
            <a:ext cx="932543" cy="2555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울릉도L" pitchFamily="18" charset="-127"/>
              </a:rPr>
              <a:t>시작하기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9EFA943A-FA5D-4057-AA16-96244F068BC4}"/>
              </a:ext>
            </a:extLst>
          </p:cNvPr>
          <p:cNvSpPr/>
          <p:nvPr/>
        </p:nvSpPr>
        <p:spPr bwMode="auto">
          <a:xfrm>
            <a:off x="5451024" y="6575931"/>
            <a:ext cx="932544" cy="2147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000" dirty="0"/>
              <a:t>설정하기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E51FE10-0024-499C-803D-9A62AC898B8D}"/>
              </a:ext>
            </a:extLst>
          </p:cNvPr>
          <p:cNvSpPr txBox="1"/>
          <p:nvPr/>
        </p:nvSpPr>
        <p:spPr>
          <a:xfrm>
            <a:off x="1844824" y="2986328"/>
            <a:ext cx="614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ko-KR" altLang="en-US" sz="1000" b="1" dirty="0"/>
              <a:t>설정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DC57B9E9-7F62-4B85-A0E1-797FD8D6F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8031" y="4088904"/>
            <a:ext cx="1294905" cy="5179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EAE8B1E-270B-4A84-9A6E-DFF733929557}"/>
              </a:ext>
            </a:extLst>
          </p:cNvPr>
          <p:cNvSpPr txBox="1"/>
          <p:nvPr/>
        </p:nvSpPr>
        <p:spPr>
          <a:xfrm>
            <a:off x="3652215" y="5489010"/>
            <a:ext cx="1643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킁킁</a:t>
            </a:r>
            <a:r>
              <a:rPr lang="en-US" altLang="ko-KR" sz="1000" b="1" dirty="0"/>
              <a:t>! </a:t>
            </a:r>
            <a:r>
              <a:rPr lang="ko-KR" altLang="en-US" sz="1000" b="1" dirty="0"/>
              <a:t>어디서 도시락 냄새</a:t>
            </a:r>
            <a:endParaRPr lang="en-US" altLang="ko-KR" sz="1000" b="1" dirty="0"/>
          </a:p>
          <a:p>
            <a:r>
              <a:rPr lang="ko-KR" altLang="en-US" sz="1000" b="1" dirty="0" err="1"/>
              <a:t>안나니</a:t>
            </a:r>
            <a:r>
              <a:rPr lang="en-US" altLang="ko-KR" sz="1000" b="1" dirty="0"/>
              <a:t>?</a:t>
            </a:r>
            <a:endParaRPr lang="ko-KR" altLang="en-US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456A059-0F8C-4088-B882-73A9592CCB48}"/>
              </a:ext>
            </a:extLst>
          </p:cNvPr>
          <p:cNvSpPr txBox="1"/>
          <p:nvPr/>
        </p:nvSpPr>
        <p:spPr>
          <a:xfrm>
            <a:off x="1330339" y="424029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9A18F94-8EE2-4AB4-9FD8-17FB43529BA8}"/>
              </a:ext>
            </a:extLst>
          </p:cNvPr>
          <p:cNvSpPr txBox="1"/>
          <p:nvPr/>
        </p:nvSpPr>
        <p:spPr>
          <a:xfrm>
            <a:off x="3091520" y="330555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⑤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4C11974-DBE2-45B8-B2BA-D1B7D2978B5C}"/>
              </a:ext>
            </a:extLst>
          </p:cNvPr>
          <p:cNvSpPr txBox="1"/>
          <p:nvPr/>
        </p:nvSpPr>
        <p:spPr>
          <a:xfrm>
            <a:off x="3100356" y="362797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⑥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E97A00F-1A67-4AE6-9812-D3BF26FF61FB}"/>
              </a:ext>
            </a:extLst>
          </p:cNvPr>
          <p:cNvSpPr txBox="1"/>
          <p:nvPr/>
        </p:nvSpPr>
        <p:spPr>
          <a:xfrm>
            <a:off x="3508710" y="422170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⑦</a:t>
            </a:r>
            <a:endParaRPr lang="ko-KR" altLang="en-US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="" xmlns:a16="http://schemas.microsoft.com/office/drawing/2014/main" id="{7F207742-93B2-4719-BF99-2917856B7550}"/>
              </a:ext>
            </a:extLst>
          </p:cNvPr>
          <p:cNvCxnSpPr>
            <a:endCxn id="22" idx="0"/>
          </p:cNvCxnSpPr>
          <p:nvPr/>
        </p:nvCxnSpPr>
        <p:spPr bwMode="auto">
          <a:xfrm>
            <a:off x="4077072" y="4632713"/>
            <a:ext cx="1080000" cy="485745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" name="꺾인 연결선 3"/>
          <p:cNvCxnSpPr/>
          <p:nvPr/>
        </p:nvCxnSpPr>
        <p:spPr bwMode="auto">
          <a:xfrm rot="10800000">
            <a:off x="582944" y="3699932"/>
            <a:ext cx="4784061" cy="3014610"/>
          </a:xfrm>
          <a:prstGeom prst="bentConnector3">
            <a:avLst>
              <a:gd name="adj1" fmla="val 10757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0677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43599"/>
              </p:ext>
            </p:extLst>
          </p:nvPr>
        </p:nvGraphicFramePr>
        <p:xfrm>
          <a:off x="116160" y="1215345"/>
          <a:ext cx="6553200" cy="8558869"/>
        </p:xfrm>
        <a:graphic>
          <a:graphicData uri="http://schemas.openxmlformats.org/drawingml/2006/table">
            <a:tbl>
              <a:tblPr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2017-11-06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게임화면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시작하기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btnSetLevel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누르면 게임의 난이도를 설정할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수있는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세개의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버튼이 있는 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setLevelPanel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뜬다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 난이도를 선택하려면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별하나있는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누르면 된다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LButton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 난이도를 선택하려면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별하나있는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누르면 된다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Mbutton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 난이도를 선택하려면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별하나있는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누르면 된다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HButton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824785" y="2665637"/>
            <a:ext cx="2428081" cy="14952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2231160" y="3164794"/>
            <a:ext cx="898795" cy="2445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울릉도L" pitchFamily="18" charset="-127"/>
              </a:rPr>
              <a:t>시작하기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2231161" y="3413275"/>
            <a:ext cx="898795" cy="2435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000" dirty="0" smtClean="0"/>
              <a:t>설정하기</a:t>
            </a:r>
            <a:endParaRPr lang="ko-KR" altLang="en-US" sz="1000" dirty="0"/>
          </a:p>
        </p:txBody>
      </p:sp>
      <p:sp>
        <p:nvSpPr>
          <p:cNvPr id="5" name="오른쪽 화살표 4"/>
          <p:cNvSpPr/>
          <p:nvPr/>
        </p:nvSpPr>
        <p:spPr bwMode="auto">
          <a:xfrm rot="10800000">
            <a:off x="2780927" y="3102186"/>
            <a:ext cx="1008112" cy="369781"/>
          </a:xfrm>
          <a:prstGeom prst="rightArrow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680557" y="4232920"/>
            <a:ext cx="3412739" cy="20882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974975" y="5025008"/>
            <a:ext cx="742057" cy="7200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015897" y="5024024"/>
            <a:ext cx="742057" cy="7200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013176" y="5025008"/>
            <a:ext cx="742057" cy="7200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1" name="포인트가 5개인 별 10"/>
          <p:cNvSpPr/>
          <p:nvPr/>
        </p:nvSpPr>
        <p:spPr bwMode="auto">
          <a:xfrm>
            <a:off x="3185928" y="5242752"/>
            <a:ext cx="320150" cy="252028"/>
          </a:xfrm>
          <a:prstGeom prst="star5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7" name="포인트가 5개인 별 16"/>
          <p:cNvSpPr/>
          <p:nvPr/>
        </p:nvSpPr>
        <p:spPr bwMode="auto">
          <a:xfrm>
            <a:off x="4020010" y="5242752"/>
            <a:ext cx="320150" cy="252028"/>
          </a:xfrm>
          <a:prstGeom prst="star5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8" name="포인트가 5개인 별 17"/>
          <p:cNvSpPr/>
          <p:nvPr/>
        </p:nvSpPr>
        <p:spPr bwMode="auto">
          <a:xfrm>
            <a:off x="4437804" y="5242752"/>
            <a:ext cx="320150" cy="252028"/>
          </a:xfrm>
          <a:prstGeom prst="star5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9" name="포인트가 5개인 별 18"/>
          <p:cNvSpPr/>
          <p:nvPr/>
        </p:nvSpPr>
        <p:spPr bwMode="auto">
          <a:xfrm>
            <a:off x="5224129" y="5116738"/>
            <a:ext cx="320150" cy="252028"/>
          </a:xfrm>
          <a:prstGeom prst="star5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1" name="포인트가 5개인 별 20"/>
          <p:cNvSpPr/>
          <p:nvPr/>
        </p:nvSpPr>
        <p:spPr bwMode="auto">
          <a:xfrm>
            <a:off x="5064054" y="5385886"/>
            <a:ext cx="320150" cy="25202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 bwMode="auto">
          <a:xfrm>
            <a:off x="5405937" y="5385886"/>
            <a:ext cx="320150" cy="252028"/>
          </a:xfrm>
          <a:prstGeom prst="star5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0" y="884830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573977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2017-11-06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게임실행화면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교실배경을 나타내고 라벨들을 붙이는 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CRPanel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Professor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말씀 하시는걸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물풍선을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통해 보여주는 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TalkLabel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팔을 움직이며 게임을 실행 하는걸 보여주는 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PalLabel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도시락속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밥들을 보여주는 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plateLabel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Professor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보여주는 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ProfLabel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보여주는 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StudLabel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게임의 남은 시간을 보여주는 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TimeCheckLabel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912" y="2372597"/>
            <a:ext cx="2018166" cy="121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아래쪽 화살표 5"/>
          <p:cNvSpPr/>
          <p:nvPr/>
        </p:nvSpPr>
        <p:spPr bwMode="auto">
          <a:xfrm rot="10800000">
            <a:off x="2924944" y="3067063"/>
            <a:ext cx="310009" cy="648072"/>
          </a:xfrm>
          <a:prstGeom prst="downArrow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60" y="4134459"/>
            <a:ext cx="4424960" cy="248904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contour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3861048" y="4304928"/>
            <a:ext cx="1368152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861048" y="4304928"/>
            <a:ext cx="927720" cy="216024"/>
          </a:xfrm>
          <a:prstGeom prst="rect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0" name="구름 모양 설명선 9"/>
          <p:cNvSpPr/>
          <p:nvPr/>
        </p:nvSpPr>
        <p:spPr bwMode="auto">
          <a:xfrm>
            <a:off x="2492896" y="4560800"/>
            <a:ext cx="1080120" cy="596448"/>
          </a:xfrm>
          <a:prstGeom prst="cloudCallou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5" y="2373947"/>
            <a:ext cx="1948210" cy="1255513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 bwMode="auto">
          <a:xfrm rot="10800000">
            <a:off x="2042171" y="3094549"/>
            <a:ext cx="504056" cy="171475"/>
          </a:xfrm>
          <a:prstGeom prst="rightArrow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5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21937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2017-11-06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게임실행화면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팔을 들었을 때 교수님이 뒤를 돌아보거나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남은 시간이 없을 경우 실패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게임 종료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주먹밥을 시간 내에 다 먹었을 경우 성공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종료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marR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종료 시 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EndDisplay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패널로 전환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7993" r="3333" b="6758"/>
          <a:stretch/>
        </p:blipFill>
        <p:spPr>
          <a:xfrm>
            <a:off x="3413265" y="2330520"/>
            <a:ext cx="3168114" cy="18103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" r="3631" b="2801"/>
          <a:stretch/>
        </p:blipFill>
        <p:spPr>
          <a:xfrm>
            <a:off x="171035" y="2294792"/>
            <a:ext cx="3176727" cy="18555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494" y="4370582"/>
            <a:ext cx="3653541" cy="23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/>
          </p:nvPr>
        </p:nvGraphicFramePr>
        <p:xfrm>
          <a:off x="116160" y="1215345"/>
          <a:ext cx="6553200" cy="8558869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2017-11-06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게임이 끝났어요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gameover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다시하기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btnRestart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누르면 선택했던 레벨 게임이 다시 실행된다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btnHone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누르면 게임 초기화면으로 돌아가게 된다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만약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player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이기면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“Game Complete!”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이라는 라벨이 뜨고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Player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지면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“Game Over!”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라벨이 뜬다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0" y="884830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523968" y="5169022"/>
            <a:ext cx="2717700" cy="18370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853979" y="6009954"/>
            <a:ext cx="898795" cy="2445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울릉도L" pitchFamily="18" charset="-127"/>
              </a:rPr>
              <a:t>시작하기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4853980" y="6258435"/>
            <a:ext cx="898795" cy="2435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/>
              <a:t>설정하</a:t>
            </a:r>
            <a:r>
              <a:rPr lang="ko-KR" altLang="en-US" sz="1000" dirty="0"/>
              <a:t>기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989" y="2370981"/>
            <a:ext cx="3653541" cy="23509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49" y="5061264"/>
            <a:ext cx="3293230" cy="2052567"/>
          </a:xfrm>
          <a:prstGeom prst="rect">
            <a:avLst/>
          </a:prstGeom>
        </p:spPr>
      </p:pic>
      <p:sp>
        <p:nvSpPr>
          <p:cNvPr id="29" name="오른쪽 화살표 28"/>
          <p:cNvSpPr/>
          <p:nvPr/>
        </p:nvSpPr>
        <p:spPr bwMode="auto">
          <a:xfrm rot="6618877">
            <a:off x="1900804" y="4642437"/>
            <a:ext cx="1008112" cy="369781"/>
          </a:xfrm>
          <a:prstGeom prst="rightArrow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 rot="3975552">
            <a:off x="3817327" y="4643492"/>
            <a:ext cx="1008112" cy="369781"/>
          </a:xfrm>
          <a:prstGeom prst="rightArrow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2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17411</TotalTime>
  <Words>474</Words>
  <Application>Microsoft Office PowerPoint</Application>
  <PresentationFormat>A4 용지(210x297mm)</PresentationFormat>
  <Paragraphs>163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기본 디자인</vt:lpstr>
      <vt:lpstr>   JAVA 프로젝트  UI 정의서 ver.01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IT지원센터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한희동</dc:creator>
  <cp:lastModifiedBy>USER</cp:lastModifiedBy>
  <cp:revision>890</cp:revision>
  <cp:lastPrinted>2009-04-24T01:46:27Z</cp:lastPrinted>
  <dcterms:created xsi:type="dcterms:W3CDTF">2005-05-24T04:59:31Z</dcterms:created>
  <dcterms:modified xsi:type="dcterms:W3CDTF">2017-11-07T09:16:56Z</dcterms:modified>
</cp:coreProperties>
</file>