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0CE5-1EE5-4F93-8AC6-FD3656CF2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70D71-D7EA-426D-8F56-13C7D01F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0D36-4E22-41EC-8BD3-B1D51FD5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6D05-5AD6-4495-A85E-8213B0B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DE5F-6A4A-42BD-B5C5-CE4C4B92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6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B25-94E6-4FA0-A413-E295CF5A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307EF-4E9D-414C-9FFD-04294E63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C1E0-437C-40E4-B627-BC294D16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869A-93A5-4131-9637-CBA65F09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D066-FDFB-429F-8838-909463E9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8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80DFA-4F61-4A08-970B-839482E50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EE9C-9BC5-4496-A6F7-C92938703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0C42-F492-4FBF-BAFB-AF337818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0662-0985-436C-BB1A-0D155F56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8497-AEB6-444F-9F50-2B3E4CA2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9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66E5-76C3-43EA-A48C-F8407928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5FB9-5EA1-4787-9923-0FF5450F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9D066-46DA-48EE-8946-BCA13865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32F9-AAA8-4F7A-AEB5-B1839563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0DBE-5316-4D70-AF14-80DCBB0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BA03-6431-4118-8C11-DE707973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ECBA-A664-4BB3-BEAA-7CF22AD2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B38F-C2F4-4388-B3CA-6953C52F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8385-9E66-4CD7-9B25-A8290AF9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9A9C-A5F5-4DDB-A7F2-92083A71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0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9079-5E90-4409-AA8E-5613BF23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D356-B0A0-45D3-93A1-7E3327D4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39888-D5E7-4936-BC92-25A894B6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45387-174F-4F56-9C91-B7B5BE1A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3279-58F0-49DF-9A22-F2A897EE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AF35-22C3-4FB2-80E4-09C9BDF6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1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4248-EDB6-4375-88BA-08F186AC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DF8D2-BF50-4C17-AC83-F027F4ED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6948D-97C9-4BBE-80A3-8BC1693B0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C29CB-7F5F-4A99-8027-8A5C28BDB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6858B-49BE-4315-BE2A-22D99B4EE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C9E49-F67C-418D-91E1-9724FB7E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0CD9C-265B-4F29-86D3-55C0DEF0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190E6-EA7D-4850-A3E1-BA6A9A89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4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0EB6-9FA3-4A8B-B482-802BD8BA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D0492-F65B-425F-B451-2515F91C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12927-B12A-4FB3-A0CB-A0F9CF57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2FEA-F2D0-4D79-BF23-2B66A2C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5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B30E6-511C-4950-846F-F63243C7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78BE-46A4-4FF9-9E8B-84C034D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FAB73-2993-4E41-A0EA-3D129110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8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7311-2708-4038-AC2F-EE401D82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E2B7-29B4-48C2-974F-5849F0DC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A1FB1-8DE6-4742-ABF0-6AAF90C4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5FA5-A310-489E-875A-EBDD0872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68EC-06E9-4FF7-8BD2-09D8E183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1375-9C62-4817-9745-3D3754B2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A4D5-62BE-4CEC-BE9D-00286DA2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971E3-8F6B-4CE7-973E-B9EF31AF9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BB1D-D207-4E89-AF45-297D9DCB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04A0A-67C1-4A1C-A702-299D2EB4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D87D5-BEF4-4641-8A09-4FB1D54E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6D1CD-C48A-4CA3-AE9C-A28B78C0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8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E76C7-2923-4A74-B12E-B698A208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560E-E2B2-4DF1-8751-40A5A0B2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153F-63AC-4C47-BF10-57676CE36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C1C0-5DA0-42E2-9CEE-E57ADD8E3173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73DE-0971-40E4-930F-EA7863C8F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AC87-C8FE-469E-8A15-37C7B8BA0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F41C-C975-4818-8039-1B7435E3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C2E9F-5801-41BF-87FD-F1D9118E3AD8}"/>
              </a:ext>
            </a:extLst>
          </p:cNvPr>
          <p:cNvSpPr txBox="1"/>
          <p:nvPr/>
        </p:nvSpPr>
        <p:spPr>
          <a:xfrm>
            <a:off x="417250" y="51490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Case Study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BA2E0-8172-4E8A-AF99-78DFB6AEC875}"/>
              </a:ext>
            </a:extLst>
          </p:cNvPr>
          <p:cNvSpPr txBox="1"/>
          <p:nvPr/>
        </p:nvSpPr>
        <p:spPr>
          <a:xfrm>
            <a:off x="417250" y="1066800"/>
            <a:ext cx="10267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Ice cream sales data of last 30 days and we want to predict the sales on the basis of temperature.</a:t>
            </a:r>
          </a:p>
          <a:p>
            <a:r>
              <a:rPr lang="en-US" dirty="0"/>
              <a:t>Create a Simple Linear Regression to predict the sales and also visualize the same using scatter plot chart.</a:t>
            </a:r>
          </a:p>
          <a:p>
            <a:r>
              <a:rPr lang="en-US" dirty="0"/>
              <a:t>Evaluate your model using R</a:t>
            </a:r>
            <a:r>
              <a:rPr lang="en-US" baseline="30000" dirty="0"/>
              <a:t>2</a:t>
            </a:r>
            <a:r>
              <a:rPr lang="en-US" dirty="0"/>
              <a:t> score.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E8DC6-CCBC-4C01-AC4D-5606AEB2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3" y="2418915"/>
            <a:ext cx="3246438" cy="37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&amp; EC Analytics</dc:creator>
  <cp:lastModifiedBy>Lokesh &amp; EC Analytics</cp:lastModifiedBy>
  <cp:revision>1</cp:revision>
  <dcterms:created xsi:type="dcterms:W3CDTF">2020-04-13T07:06:45Z</dcterms:created>
  <dcterms:modified xsi:type="dcterms:W3CDTF">2020-04-13T07:12:28Z</dcterms:modified>
</cp:coreProperties>
</file>