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34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6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92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3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8D26-A748-46E9-A542-215C52EC9E7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7383" y="106502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Spotify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94346"/>
          </a:xfrm>
        </p:spPr>
        <p:txBody>
          <a:bodyPr>
            <a:normAutofit/>
          </a:bodyPr>
          <a:lstStyle/>
          <a:p>
            <a:r>
              <a:rPr lang="es-MX" dirty="0" smtClean="0"/>
              <a:t>Presentación:</a:t>
            </a:r>
            <a:endParaRPr lang="es-MX" dirty="0" smtClean="0"/>
          </a:p>
          <a:p>
            <a:r>
              <a:rPr lang="es-MX" dirty="0" smtClean="0"/>
              <a:t>Juan Enrique Espinoza de los Santos</a:t>
            </a:r>
          </a:p>
          <a:p>
            <a:r>
              <a:rPr lang="es-MX" dirty="0" smtClean="0"/>
              <a:t>Juan Angel Reyes Lista</a:t>
            </a:r>
          </a:p>
          <a:p>
            <a:r>
              <a:rPr lang="es-MX" dirty="0" smtClean="0"/>
              <a:t>Juan Daniel Cano Pasillas</a:t>
            </a:r>
          </a:p>
          <a:p>
            <a:r>
              <a:rPr lang="es-MX" dirty="0" smtClean="0"/>
              <a:t>Juan Gerardo Adame Torres</a:t>
            </a:r>
          </a:p>
          <a:p>
            <a:r>
              <a:rPr lang="es-MX" dirty="0" smtClean="0"/>
              <a:t>Raúl </a:t>
            </a:r>
            <a:r>
              <a:rPr lang="es-MX" dirty="0" smtClean="0"/>
              <a:t>Alejandro Lira Mesta</a:t>
            </a:r>
          </a:p>
          <a:p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53" y="1752804"/>
            <a:ext cx="2370221" cy="23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Pagina principal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46353"/>
            <a:ext cx="6071821" cy="5626225"/>
          </a:xfrm>
        </p:spPr>
      </p:pic>
      <p:sp>
        <p:nvSpPr>
          <p:cNvPr id="5" name="CuadroTexto 4"/>
          <p:cNvSpPr txBox="1"/>
          <p:nvPr/>
        </p:nvSpPr>
        <p:spPr>
          <a:xfrm>
            <a:off x="677334" y="1467853"/>
            <a:ext cx="4700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UX: tiene una gamma de colores llamativos y un acceso fácil a crear una cuenta nueva o iniciar una cuenta existente, además de una interfaz limpia</a:t>
            </a:r>
          </a:p>
          <a:p>
            <a:r>
              <a:rPr lang="es-MX" sz="2000" dirty="0" smtClean="0"/>
              <a:t>UI: tiene un navbar con las opciones mas imprescindibles un botón, footer con opciones mas información sobre la compañía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7105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5107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interfaz</a:t>
            </a:r>
            <a:endParaRPr lang="es-MX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24" y="1150534"/>
            <a:ext cx="5329989" cy="2704013"/>
          </a:xfrm>
        </p:spPr>
      </p:pic>
      <p:sp>
        <p:nvSpPr>
          <p:cNvPr id="7" name="CuadroTexto 6"/>
          <p:cNvSpPr txBox="1"/>
          <p:nvPr/>
        </p:nvSpPr>
        <p:spPr>
          <a:xfrm>
            <a:off x="553452" y="4051410"/>
            <a:ext cx="5005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tiene un inicio fácil de comprender desde los apartados de los distintos tipos de contenido hasta una muestra del contenido que se maneja </a:t>
            </a:r>
          </a:p>
          <a:p>
            <a:r>
              <a:rPr lang="es-MX" dirty="0" smtClean="0"/>
              <a:t>UI: tiene directamente visibles los botones de inicio de sesión y registro de nueva cuenta, además de que es completamente gratuito el registro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6191824" y="4051410"/>
            <a:ext cx="51900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UX: muestra principalmente una serie de listas personalizadas al usuario, a la vista listas personalizadas por el usuario y el nombre del usuario</a:t>
            </a:r>
          </a:p>
          <a:p>
            <a:r>
              <a:rPr lang="es-MX" dirty="0" smtClean="0"/>
              <a:t>UI: la interfaz muestra listas creadas en base a los gustos del usuario, listas creadas o guardadas por el mismo usuario, su biblioteca personal y buscador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" y="1150535"/>
            <a:ext cx="5329989" cy="27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cuenta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5" r="13205"/>
          <a:stretch/>
        </p:blipFill>
        <p:spPr>
          <a:xfrm>
            <a:off x="5991727" y="609600"/>
            <a:ext cx="4860758" cy="5142581"/>
          </a:xfrm>
        </p:spPr>
      </p:pic>
      <p:sp>
        <p:nvSpPr>
          <p:cNvPr id="5" name="CuadroTexto 4"/>
          <p:cNvSpPr txBox="1"/>
          <p:nvPr/>
        </p:nvSpPr>
        <p:spPr>
          <a:xfrm>
            <a:off x="677334" y="1600200"/>
            <a:ext cx="479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la creación de una nueva cuenta es sencilla pero muy completa además de contar con la opcion de registrarse a </a:t>
            </a:r>
            <a:r>
              <a:rPr lang="es-MX" dirty="0" err="1" smtClean="0"/>
              <a:t>travez</a:t>
            </a:r>
            <a:r>
              <a:rPr lang="es-MX" dirty="0" smtClean="0"/>
              <a:t> de una cuenta de Facebook</a:t>
            </a:r>
          </a:p>
          <a:p>
            <a:r>
              <a:rPr lang="es-MX" dirty="0" smtClean="0"/>
              <a:t>UI: principalmente cuenta un botón para ligar una nueva cuenta </a:t>
            </a:r>
            <a:r>
              <a:rPr lang="es-MX" dirty="0" err="1" smtClean="0"/>
              <a:t>spotify</a:t>
            </a:r>
            <a:r>
              <a:rPr lang="es-MX" dirty="0" smtClean="0"/>
              <a:t> con una cuenta de Facebook ya existente, el registro requiere datos básicos como e-mail, contraseña, sexo, </a:t>
            </a:r>
            <a:r>
              <a:rPr lang="es-MX" dirty="0" err="1" smtClean="0"/>
              <a:t>etc</a:t>
            </a:r>
            <a:r>
              <a:rPr lang="es-MX" dirty="0" smtClean="0"/>
              <a:t>, además de la confirmación de “no soy un robot”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54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Inicio de sesión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95" y="1744580"/>
            <a:ext cx="6357379" cy="3525070"/>
          </a:xfrm>
        </p:spPr>
      </p:pic>
      <p:sp>
        <p:nvSpPr>
          <p:cNvPr id="5" name="CuadroTexto 4"/>
          <p:cNvSpPr txBox="1"/>
          <p:nvPr/>
        </p:nvSpPr>
        <p:spPr>
          <a:xfrm>
            <a:off x="905934" y="1845699"/>
            <a:ext cx="31041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sencillo inicio de sesión con alternativa a iniciar sesión con una cuenta Facebook</a:t>
            </a:r>
          </a:p>
          <a:p>
            <a:r>
              <a:rPr lang="es-MX" dirty="0" smtClean="0"/>
              <a:t>UI: con un solo botón se inicia sesión desde Facebook o solo introduciendo usuario y contraseña para iniciar, también un botón en caso de no contar con una cuenta existente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84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37408"/>
            <a:ext cx="8596668" cy="1320800"/>
          </a:xfrm>
        </p:spPr>
        <p:txBody>
          <a:bodyPr/>
          <a:lstStyle/>
          <a:p>
            <a:pPr algn="ctr"/>
            <a:r>
              <a:rPr lang="es-MX" dirty="0" smtClean="0"/>
              <a:t>Reproductor de </a:t>
            </a:r>
            <a:r>
              <a:rPr lang="es-MX" dirty="0" err="1" smtClean="0"/>
              <a:t>musica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40" y="1270000"/>
            <a:ext cx="7650855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890337" y="5390142"/>
            <a:ext cx="8999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</a:t>
            </a:r>
            <a:r>
              <a:rPr lang="es-MX" dirty="0" err="1" smtClean="0"/>
              <a:t>funcinamiento</a:t>
            </a:r>
            <a:r>
              <a:rPr lang="es-MX" dirty="0" smtClean="0"/>
              <a:t> muy intuitivo para seleccionar y reproducir cualquier canción, y el reproductor esta visible en todo momento</a:t>
            </a:r>
          </a:p>
          <a:p>
            <a:r>
              <a:rPr lang="es-MX" dirty="0" smtClean="0"/>
              <a:t>IU: el seleccionar un álbum o lista de reproducción se muestra el repertorio de esta y el reproductor cuenta con sencillas configuraciones(pausa, </a:t>
            </a:r>
            <a:r>
              <a:rPr lang="es-MX" dirty="0" err="1" smtClean="0"/>
              <a:t>play</a:t>
            </a:r>
            <a:r>
              <a:rPr lang="es-MX" dirty="0" smtClean="0"/>
              <a:t>, aleatorio, etc.)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29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Buscador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2" y="1540042"/>
            <a:ext cx="5364081" cy="272130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84" y="1540042"/>
            <a:ext cx="5364082" cy="272130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0292" y="4584032"/>
            <a:ext cx="552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un buscador muy básico y nada complicado para solo empezar a buscar canciones o artistas</a:t>
            </a:r>
          </a:p>
          <a:p>
            <a:r>
              <a:rPr lang="es-MX" dirty="0" smtClean="0"/>
              <a:t>UI: un sencillo input que inmediatamente comienza a buscar todos los resultados coincidentes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5907505" y="4584032"/>
            <a:ext cx="5257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UX: respuesta en caso de no encontrar nada parecido a la búsqueda solicitada</a:t>
            </a:r>
          </a:p>
          <a:p>
            <a:r>
              <a:rPr lang="es-MX" dirty="0" smtClean="0"/>
              <a:t>UI: respuesta por default en caso de que se de la excepción de ningún resultado encontrado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91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1373</TotalTime>
  <Words>422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Spotify</vt:lpstr>
      <vt:lpstr>Pagina principal</vt:lpstr>
      <vt:lpstr>interfaz</vt:lpstr>
      <vt:lpstr>Crear cuenta</vt:lpstr>
      <vt:lpstr>Inicio de sesión</vt:lpstr>
      <vt:lpstr>Reproductor de musica</vt:lpstr>
      <vt:lpstr>Buscador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</dc:title>
  <dc:creator>Juan Hejyyn Espinoza de Los Santos</dc:creator>
  <cp:lastModifiedBy>Juan Hejyyn Espinoza de Los Santos</cp:lastModifiedBy>
  <cp:revision>12</cp:revision>
  <dcterms:created xsi:type="dcterms:W3CDTF">2019-10-02T23:19:35Z</dcterms:created>
  <dcterms:modified xsi:type="dcterms:W3CDTF">2019-10-04T01:12:45Z</dcterms:modified>
</cp:coreProperties>
</file>