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60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992"/>
    <a:srgbClr val="0062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79" d="100"/>
          <a:sy n="79" d="100"/>
        </p:scale>
        <p:origin x="3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8D26-A748-46E9-A542-215C52EC9E7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0969-5BD5-4700-B021-68CBC9F29885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 thruBlk="1"/>
      </p:transition>
    </mc:Choice>
    <mc:Fallback>
      <p:transition>
        <p:fade thruBlk="1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8D26-A748-46E9-A542-215C52EC9E7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0969-5BD5-4700-B021-68CBC9F29885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 thruBlk="1"/>
      </p:transition>
    </mc:Choice>
    <mc:Fallback>
      <p:transition>
        <p:fade thruBlk="1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8D26-A748-46E9-A542-215C52EC9E7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0969-5BD5-4700-B021-68CBC9F29885}" type="slidenum">
              <a:rPr lang="en-US" smtClean="0"/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 thruBlk="1"/>
      </p:transition>
    </mc:Choice>
    <mc:Fallback>
      <p:transition>
        <p:fade thruBlk="1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8D26-A748-46E9-A542-215C52EC9E7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0969-5BD5-4700-B021-68CBC9F29885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 thruBlk="1"/>
      </p:transition>
    </mc:Choice>
    <mc:Fallback>
      <p:transition>
        <p:fade thruBlk="1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8D26-A748-46E9-A542-215C52EC9E7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0969-5BD5-4700-B021-68CBC9F29885}" type="slidenum">
              <a:rPr lang="en-US" smtClean="0"/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 thruBlk="1"/>
      </p:transition>
    </mc:Choice>
    <mc:Fallback>
      <p:transition>
        <p:fade thruBlk="1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8D26-A748-46E9-A542-215C52EC9E7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0969-5BD5-4700-B021-68CBC9F29885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 thruBlk="1"/>
      </p:transition>
    </mc:Choice>
    <mc:Fallback>
      <p:transition>
        <p:fade thruBlk="1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8D26-A748-46E9-A542-215C52EC9E7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0969-5BD5-4700-B021-68CBC9F29885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 thruBlk="1"/>
      </p:transition>
    </mc:Choice>
    <mc:Fallback>
      <p:transition>
        <p:fade thruBlk="1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8D26-A748-46E9-A542-215C52EC9E7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0969-5BD5-4700-B021-68CBC9F29885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 thruBlk="1"/>
      </p:transition>
    </mc:Choice>
    <mc:Fallback>
      <p:transition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8D26-A748-46E9-A542-215C52EC9E7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0969-5BD5-4700-B021-68CBC9F29885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 thruBlk="1"/>
      </p:transition>
    </mc:Choice>
    <mc:Fallback>
      <p:transition>
        <p:fade thruBlk="1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8D26-A748-46E9-A542-215C52EC9E7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0969-5BD5-4700-B021-68CBC9F29885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 thruBlk="1"/>
      </p:transition>
    </mc:Choice>
    <mc:Fallback>
      <p:transition>
        <p:fade thruBlk="1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8D26-A748-46E9-A542-215C52EC9E7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0969-5BD5-4700-B021-68CBC9F29885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 thruBlk="1"/>
      </p:transition>
    </mc:Choice>
    <mc:Fallback>
      <p:transition>
        <p:fade thruBlk="1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8D26-A748-46E9-A542-215C52EC9E7C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0969-5BD5-4700-B021-68CBC9F29885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 thruBlk="1"/>
      </p:transition>
    </mc:Choice>
    <mc:Fallback>
      <p:transition>
        <p:fade thruBlk="1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8D26-A748-46E9-A542-215C52EC9E7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0969-5BD5-4700-B021-68CBC9F29885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 thruBlk="1"/>
      </p:transition>
    </mc:Choice>
    <mc:Fallback>
      <p:transition>
        <p:fade thruBlk="1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8D26-A748-46E9-A542-215C52EC9E7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0969-5BD5-4700-B021-68CBC9F29885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 thruBlk="1"/>
      </p:transition>
    </mc:Choice>
    <mc:Fallback>
      <p:transition>
        <p:fade thruBlk="1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8D26-A748-46E9-A542-215C52EC9E7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0969-5BD5-4700-B021-68CBC9F29885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 thruBlk="1"/>
      </p:transition>
    </mc:Choice>
    <mc:Fallback>
      <p:transition>
        <p:fade thruBlk="1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8D26-A748-46E9-A542-215C52EC9E7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0969-5BD5-4700-B021-68CBC9F29885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 thruBlk="1"/>
      </p:transition>
    </mc:Choice>
    <mc:Fallback>
      <p:transition>
        <p:fade thruBlk="1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1.png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D8D26-A748-46E9-A542-215C52EC9E7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4130969-5BD5-4700-B021-68CBC9F29885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mc:AlternateContent xmlns:mc="http://schemas.openxmlformats.org/markup-compatibility/2006">
    <mc:Choice xmlns:p14="http://schemas.microsoft.com/office/powerpoint/2010/main" Requires="p14">
      <p:transition p14:dur="500">
        <p:fade thruBlk="1"/>
      </p:transition>
    </mc:Choice>
    <mc:Fallback>
      <p:transition>
        <p:fade thruBlk="1"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38400" y="5393055"/>
            <a:ext cx="3900805" cy="1155700"/>
          </a:xfrm>
        </p:spPr>
        <p:txBody>
          <a:bodyPr>
            <a:normAutofit lnSpcReduction="20000"/>
          </a:bodyPr>
          <a:lstStyle/>
          <a:p>
            <a:pPr algn="l"/>
            <a:r>
              <a:rPr lang="es-MX" sz="2400" b="1" u="sng" dirty="0" smtClean="0"/>
              <a:t>EQUIPO</a:t>
            </a:r>
            <a:endParaRPr lang="es-MX" dirty="0" smtClean="0"/>
          </a:p>
          <a:p>
            <a:pPr algn="l"/>
            <a:r>
              <a:rPr lang="es-MX" dirty="0" smtClean="0"/>
              <a:t>Juan Enrique Espinoza de los Santos</a:t>
            </a:r>
            <a:endParaRPr lang="es-MX" dirty="0" smtClean="0"/>
          </a:p>
          <a:p>
            <a:pPr algn="l"/>
            <a:r>
              <a:rPr lang="es-MX" dirty="0" smtClean="0"/>
              <a:t>Juan Angel Reyes Lira</a:t>
            </a:r>
            <a:endParaRPr lang="en-US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1"/>
          <a:srcRect t="32845" b="30294"/>
          <a:stretch>
            <a:fillRect/>
          </a:stretch>
        </p:blipFill>
        <p:spPr>
          <a:xfrm>
            <a:off x="2438400" y="831215"/>
            <a:ext cx="7315200" cy="2110105"/>
          </a:xfrm>
          <a:prstGeom prst="rect">
            <a:avLst/>
          </a:prstGeom>
        </p:spPr>
      </p:pic>
      <p:sp>
        <p:nvSpPr>
          <p:cNvPr id="7" name="Subtítulo 2"/>
          <p:cNvSpPr>
            <a:spLocks noGrp="1"/>
          </p:cNvSpPr>
          <p:nvPr/>
        </p:nvSpPr>
        <p:spPr>
          <a:xfrm>
            <a:off x="6298565" y="5392420"/>
            <a:ext cx="3380740" cy="115633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dirty="0" smtClean="0"/>
              <a:t>Juan Daniel Cano Pasillas</a:t>
            </a:r>
            <a:endParaRPr lang="es-MX" dirty="0" smtClean="0"/>
          </a:p>
          <a:p>
            <a:pPr algn="l"/>
            <a:r>
              <a:rPr lang="es-MX" dirty="0" smtClean="0"/>
              <a:t>Juan Gerardo Adame Torres</a:t>
            </a:r>
            <a:endParaRPr lang="es-MX" dirty="0" smtClean="0"/>
          </a:p>
          <a:p>
            <a:pPr algn="l"/>
            <a:r>
              <a:rPr lang="es-MX" dirty="0" smtClean="0"/>
              <a:t>Raúl </a:t>
            </a:r>
            <a:r>
              <a:rPr lang="es-MX" dirty="0" smtClean="0"/>
              <a:t>Alejandro Lira Mesta</a:t>
            </a:r>
            <a:endParaRPr lang="es-MX" dirty="0" smtClean="0"/>
          </a:p>
          <a:p>
            <a:pPr algn="l"/>
            <a:endParaRPr lang="en-US" dirty="0" smtClean="0"/>
          </a:p>
        </p:txBody>
      </p:sp>
      <p:sp>
        <p:nvSpPr>
          <p:cNvPr id="8" name="Cuadro de texto 7"/>
          <p:cNvSpPr txBox="1"/>
          <p:nvPr/>
        </p:nvSpPr>
        <p:spPr>
          <a:xfrm>
            <a:off x="1303020" y="2941320"/>
            <a:ext cx="958596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MX" altLang="en-US" sz="4000">
                <a:latin typeface="Bahnschrift Light SemiCondensed" panose="020B0502040204020203" charset="0"/>
                <a:cs typeface="Bahnschrift Light SemiCondensed" panose="020B0502040204020203" charset="0"/>
              </a:rPr>
              <a:t>ANÁLISIS DE USER INTERFACE Y USER EXPERIENCE DE SPOTIFY</a:t>
            </a:r>
            <a:endParaRPr lang="es-MX" altLang="en-US" sz="4000">
              <a:latin typeface="Bahnschrift Light SemiCondensed" panose="020B0502040204020203" charset="0"/>
              <a:cs typeface="Bahnschrift Light SemiCondensed" panose="020B0502040204020203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9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4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9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/>
      <p:bldP spid="3" grpId="0" uiExpand="1" build="p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0870" y="540385"/>
            <a:ext cx="3671570" cy="859155"/>
          </a:xfrm>
        </p:spPr>
        <p:txBody>
          <a:bodyPr/>
          <a:lstStyle/>
          <a:p>
            <a:r>
              <a:rPr lang="es-MX" u="sng" dirty="0" smtClean="0">
                <a:solidFill>
                  <a:schemeClr val="tx1"/>
                </a:solidFill>
                <a:latin typeface="Bahnschrift Light SemiCondensed" panose="020B0502040204020203" charset="0"/>
                <a:cs typeface="Bahnschrift Light SemiCondensed" panose="020B0502040204020203" charset="0"/>
              </a:rPr>
              <a:t>Página principal</a:t>
            </a:r>
            <a:endParaRPr lang="es-MX" u="sng" dirty="0" smtClean="0">
              <a:solidFill>
                <a:schemeClr val="tx1"/>
              </a:solidFill>
              <a:latin typeface="Bahnschrift Light SemiCondensed" panose="020B0502040204020203" charset="0"/>
              <a:cs typeface="Bahnschrift Light SemiCondensed" panose="020B0502040204020203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665" y="10160"/>
            <a:ext cx="7371080" cy="6830060"/>
          </a:xfrm>
        </p:spPr>
      </p:pic>
      <p:sp>
        <p:nvSpPr>
          <p:cNvPr id="5" name="CuadroTexto 4"/>
          <p:cNvSpPr txBox="1"/>
          <p:nvPr/>
        </p:nvSpPr>
        <p:spPr>
          <a:xfrm>
            <a:off x="610870" y="1398905"/>
            <a:ext cx="3444240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UX</a:t>
            </a:r>
            <a:endParaRPr lang="es-MX" sz="2000" dirty="0" smtClean="0"/>
          </a:p>
          <a:p>
            <a:r>
              <a:rPr lang="es-MX" sz="2000" dirty="0" smtClean="0"/>
              <a:t>Tiene una gamma de colores llamativos y un acceso fácil para crear una cuenta nueva o iniciar una cuenta existente, además de una interfaz limpia.</a:t>
            </a:r>
            <a:endParaRPr lang="es-MX" sz="2000" dirty="0" smtClean="0"/>
          </a:p>
          <a:p>
            <a:endParaRPr lang="es-MX" sz="2000" dirty="0" smtClean="0"/>
          </a:p>
          <a:p>
            <a:r>
              <a:rPr lang="es-MX" sz="2400" dirty="0" smtClean="0"/>
              <a:t>UI</a:t>
            </a:r>
            <a:endParaRPr lang="es-MX" sz="2000" dirty="0" smtClean="0"/>
          </a:p>
          <a:p>
            <a:r>
              <a:rPr lang="es-MX" sz="2000" dirty="0" smtClean="0"/>
              <a:t>Tiene una barra de navegación con las opciones mas imprescindibles, un botón, pie de página con opciones más información sobre la compañía</a:t>
            </a:r>
            <a:endParaRPr lang="es-MX" sz="20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01135" y="132715"/>
            <a:ext cx="4159885" cy="923290"/>
          </a:xfrm>
        </p:spPr>
        <p:txBody>
          <a:bodyPr>
            <a:normAutofit/>
          </a:bodyPr>
          <a:lstStyle/>
          <a:p>
            <a:pPr algn="ctr"/>
            <a:r>
              <a:rPr lang="es-MX" sz="4000" u="sng" dirty="0" smtClean="0">
                <a:solidFill>
                  <a:schemeClr val="tx1"/>
                </a:solidFill>
                <a:effectLst/>
              </a:rPr>
              <a:t>Interfaz</a:t>
            </a:r>
            <a:endParaRPr lang="es-MX" sz="4000" u="sng" dirty="0" smtClean="0">
              <a:solidFill>
                <a:schemeClr val="tx1"/>
              </a:solidFill>
              <a:effectLst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885" y="902335"/>
            <a:ext cx="6033135" cy="3060700"/>
          </a:xfrm>
        </p:spPr>
      </p:pic>
      <p:sp>
        <p:nvSpPr>
          <p:cNvPr id="7" name="CuadroTexto 6"/>
          <p:cNvSpPr txBox="1"/>
          <p:nvPr/>
        </p:nvSpPr>
        <p:spPr>
          <a:xfrm>
            <a:off x="200660" y="4052570"/>
            <a:ext cx="5711825" cy="2368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/>
              <a:t>UX</a:t>
            </a:r>
            <a:endParaRPr lang="es-MX" dirty="0" smtClean="0"/>
          </a:p>
          <a:p>
            <a:r>
              <a:rPr lang="es-MX" dirty="0" smtClean="0"/>
              <a:t>Cuenta con un inicio fácil de comprender. Los apartados de la parte superior brindan accesos claros y la interfaz muestra recomendaciones acordes.</a:t>
            </a:r>
            <a:endParaRPr lang="es-MX" dirty="0" smtClean="0"/>
          </a:p>
          <a:p>
            <a:r>
              <a:rPr lang="es-MX" sz="2000" dirty="0" smtClean="0"/>
              <a:t>UI</a:t>
            </a:r>
            <a:endParaRPr lang="es-MX" dirty="0" smtClean="0"/>
          </a:p>
          <a:p>
            <a:r>
              <a:rPr lang="es-MX" dirty="0" smtClean="0">
                <a:sym typeface="+mn-ea"/>
              </a:rPr>
              <a:t>Se muestran de forma directa f</a:t>
            </a:r>
            <a:r>
              <a:rPr lang="es-MX" dirty="0" smtClean="0"/>
              <a:t>unciones como el inicio de sesión y registro de nueva cuenta y muestra que </a:t>
            </a:r>
            <a:r>
              <a:rPr lang="es-MX" dirty="0" smtClean="0">
                <a:sym typeface="+mn-ea"/>
              </a:rPr>
              <a:t>el registro</a:t>
            </a:r>
            <a:r>
              <a:rPr lang="es-MX" dirty="0" smtClean="0"/>
              <a:t> es gratuito.</a:t>
            </a:r>
            <a:endParaRPr lang="es-MX" dirty="0"/>
          </a:p>
        </p:txBody>
      </p:sp>
      <p:sp>
        <p:nvSpPr>
          <p:cNvPr id="8" name="Rectángulo 7"/>
          <p:cNvSpPr/>
          <p:nvPr/>
        </p:nvSpPr>
        <p:spPr>
          <a:xfrm>
            <a:off x="6191885" y="4051300"/>
            <a:ext cx="5822950" cy="2122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dirty="0" smtClean="0"/>
              <a:t>UX</a:t>
            </a:r>
            <a:endParaRPr lang="es-MX" sz="2000" dirty="0" smtClean="0"/>
          </a:p>
          <a:p>
            <a:r>
              <a:rPr lang="es-MX" dirty="0" smtClean="0"/>
              <a:t>Brinda fácil acceso a las listas de reproducción personalizadas del usuario y recomendaciones.</a:t>
            </a:r>
            <a:endParaRPr lang="es-MX" dirty="0" smtClean="0"/>
          </a:p>
          <a:p>
            <a:r>
              <a:rPr lang="es-MX" sz="2000" dirty="0" smtClean="0"/>
              <a:t>UI</a:t>
            </a:r>
            <a:endParaRPr lang="es-MX" sz="2000" dirty="0" smtClean="0"/>
          </a:p>
          <a:p>
            <a:r>
              <a:rPr lang="es-MX" sz="2000" dirty="0" smtClean="0"/>
              <a:t>L</a:t>
            </a:r>
            <a:r>
              <a:rPr lang="es-MX" dirty="0" smtClean="0"/>
              <a:t>a interfaz muestra listas creadas en base a los gustos del usuario, listas creadas o guardadas por el mismo, su biblioteca personal y un buscador.</a:t>
            </a:r>
            <a:endParaRPr lang="es-MX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80" y="902335"/>
            <a:ext cx="6033135" cy="30607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845185"/>
            <a:ext cx="8596668" cy="1320800"/>
          </a:xfrm>
        </p:spPr>
        <p:txBody>
          <a:bodyPr/>
          <a:lstStyle/>
          <a:p>
            <a:r>
              <a:rPr lang="es-MX" u="sng" dirty="0" smtClean="0">
                <a:solidFill>
                  <a:schemeClr val="tx1"/>
                </a:solidFill>
                <a:latin typeface="Bahnschrift Light SemiCondensed" panose="020B0502040204020203" charset="0"/>
                <a:cs typeface="Bahnschrift Light SemiCondensed" panose="020B0502040204020203" charset="0"/>
              </a:rPr>
              <a:t>Crear cuenta</a:t>
            </a:r>
            <a:endParaRPr lang="es-MX" u="sng" dirty="0" smtClean="0">
              <a:solidFill>
                <a:schemeClr val="tx1"/>
              </a:solidFill>
              <a:latin typeface="Bahnschrift Light SemiCondensed" panose="020B0502040204020203" charset="0"/>
              <a:cs typeface="Bahnschrift Light SemiCondensed" panose="020B0502040204020203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5" r="13205"/>
          <a:stretch>
            <a:fillRect/>
          </a:stretch>
        </p:blipFill>
        <p:spPr>
          <a:xfrm>
            <a:off x="5730240" y="5715"/>
            <a:ext cx="6449060" cy="6823710"/>
          </a:xfrm>
        </p:spPr>
      </p:pic>
      <p:sp>
        <p:nvSpPr>
          <p:cNvPr id="5" name="CuadroTexto 4"/>
          <p:cNvSpPr txBox="1"/>
          <p:nvPr/>
        </p:nvSpPr>
        <p:spPr>
          <a:xfrm>
            <a:off x="677545" y="1930400"/>
            <a:ext cx="4531360" cy="3753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/>
              <a:t>UX</a:t>
            </a:r>
            <a:endParaRPr lang="es-MX" dirty="0" smtClean="0"/>
          </a:p>
          <a:p>
            <a:r>
              <a:rPr lang="es-MX" dirty="0" smtClean="0"/>
              <a:t>La creación de una nueva cuenta es sencilla pero muy completa además de contar con la opcion de registrarse a </a:t>
            </a:r>
            <a:r>
              <a:rPr lang="es-MX" dirty="0" err="1" smtClean="0"/>
              <a:t>travez</a:t>
            </a:r>
            <a:r>
              <a:rPr lang="es-MX" dirty="0" smtClean="0"/>
              <a:t> de una cuenta de Facebook.</a:t>
            </a:r>
            <a:endParaRPr lang="es-MX" dirty="0" smtClean="0"/>
          </a:p>
          <a:p>
            <a:endParaRPr lang="es-MX" dirty="0" smtClean="0"/>
          </a:p>
          <a:p>
            <a:r>
              <a:rPr lang="es-MX" sz="2000" dirty="0" smtClean="0"/>
              <a:t>UI</a:t>
            </a:r>
            <a:endParaRPr lang="es-MX" dirty="0" smtClean="0"/>
          </a:p>
          <a:p>
            <a:r>
              <a:rPr lang="es-MX" dirty="0" smtClean="0"/>
              <a:t>Principalmente cuenta un botón para ligar una nueva cuenta </a:t>
            </a:r>
            <a:r>
              <a:rPr lang="es-MX" dirty="0" err="1" smtClean="0"/>
              <a:t>spotify</a:t>
            </a:r>
            <a:r>
              <a:rPr lang="es-MX" dirty="0" smtClean="0"/>
              <a:t> con una cuenta de Facebook ya existente, el registro requiere datos básicos como e-mail, contraseña, sexo, </a:t>
            </a:r>
            <a:r>
              <a:rPr lang="es-MX" dirty="0" err="1" smtClean="0"/>
              <a:t>etc</a:t>
            </a:r>
            <a:r>
              <a:rPr lang="es-MX" dirty="0" smtClean="0"/>
              <a:t>, además de la confirmación de “no soy un robot”</a:t>
            </a:r>
            <a:endParaRPr lang="es-MX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850" y="730885"/>
            <a:ext cx="3658235" cy="1159510"/>
          </a:xfrm>
        </p:spPr>
        <p:txBody>
          <a:bodyPr/>
          <a:lstStyle/>
          <a:p>
            <a:pPr algn="ctr"/>
            <a:r>
              <a:rPr lang="es-MX" u="sng" dirty="0" smtClean="0">
                <a:solidFill>
                  <a:schemeClr val="tx1"/>
                </a:solidFill>
                <a:latin typeface="Bahnschrift Light SemiCondensed" panose="020B0502040204020203" charset="0"/>
                <a:cs typeface="Bahnschrift Light SemiCondensed" panose="020B0502040204020203" charset="0"/>
              </a:rPr>
              <a:t>Inicio de sesión</a:t>
            </a:r>
            <a:endParaRPr lang="es-MX" u="sng" dirty="0" smtClean="0">
              <a:solidFill>
                <a:schemeClr val="tx1"/>
              </a:solidFill>
              <a:latin typeface="Bahnschrift Light SemiCondensed" panose="020B0502040204020203" charset="0"/>
              <a:cs typeface="Bahnschrift Light SemiCondensed" panose="020B0502040204020203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925" y="1268730"/>
            <a:ext cx="7792085" cy="4320540"/>
          </a:xfrm>
        </p:spPr>
      </p:pic>
      <p:sp>
        <p:nvSpPr>
          <p:cNvPr id="5" name="CuadroTexto 4"/>
          <p:cNvSpPr txBox="1"/>
          <p:nvPr/>
        </p:nvSpPr>
        <p:spPr>
          <a:xfrm>
            <a:off x="600499" y="1890149"/>
            <a:ext cx="3104148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/>
              <a:t>UX</a:t>
            </a:r>
            <a:endParaRPr lang="es-MX" sz="2000" dirty="0" smtClean="0"/>
          </a:p>
          <a:p>
            <a:r>
              <a:rPr lang="es-MX" sz="2000" dirty="0" smtClean="0"/>
              <a:t>S</a:t>
            </a:r>
            <a:r>
              <a:rPr lang="es-MX" dirty="0" smtClean="0"/>
              <a:t>encillo inicio de sesión con alternativa a iniciar sesión con una cuenta Facebook.</a:t>
            </a:r>
            <a:endParaRPr lang="es-MX" dirty="0" smtClean="0"/>
          </a:p>
          <a:p>
            <a:endParaRPr lang="es-MX" dirty="0" smtClean="0"/>
          </a:p>
          <a:p>
            <a:r>
              <a:rPr lang="es-MX" sz="2000" dirty="0" smtClean="0"/>
              <a:t>UI</a:t>
            </a:r>
            <a:endParaRPr lang="es-MX" sz="2000" dirty="0" smtClean="0"/>
          </a:p>
          <a:p>
            <a:r>
              <a:rPr lang="es-MX" sz="2000" dirty="0" smtClean="0"/>
              <a:t>C</a:t>
            </a:r>
            <a:r>
              <a:rPr lang="es-MX" dirty="0" smtClean="0"/>
              <a:t>on un solo botón se inicia sesión desde Facebook o solo introduciendo usuario y contraseña para iniciar, también un botón en caso de no contar con una cuenta existente.</a:t>
            </a:r>
            <a:endParaRPr lang="es-MX" dirty="0" smtClean="0"/>
          </a:p>
          <a:p>
            <a:endParaRPr lang="es-MX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7685" y="124460"/>
            <a:ext cx="8596630" cy="760730"/>
          </a:xfrm>
        </p:spPr>
        <p:txBody>
          <a:bodyPr/>
          <a:lstStyle/>
          <a:p>
            <a:pPr algn="ctr"/>
            <a:r>
              <a:rPr lang="es-MX" u="sng" dirty="0" smtClean="0">
                <a:solidFill>
                  <a:schemeClr val="tx1"/>
                </a:solidFill>
                <a:latin typeface="Bahnschrift Light SemiCondensed" panose="020B0502040204020203" charset="0"/>
                <a:cs typeface="Bahnschrift Light SemiCondensed" panose="020B0502040204020203" charset="0"/>
              </a:rPr>
              <a:t>Reproductor de </a:t>
            </a:r>
            <a:r>
              <a:rPr lang="es-MX" u="sng" dirty="0" err="1" smtClean="0">
                <a:solidFill>
                  <a:schemeClr val="tx1"/>
                </a:solidFill>
                <a:latin typeface="Bahnschrift Light SemiCondensed" panose="020B0502040204020203" charset="0"/>
                <a:cs typeface="Bahnschrift Light SemiCondensed" panose="020B0502040204020203" charset="0"/>
              </a:rPr>
              <a:t>música</a:t>
            </a:r>
            <a:endParaRPr lang="es-MX" u="sng" dirty="0" err="1" smtClean="0">
              <a:solidFill>
                <a:schemeClr val="tx1"/>
              </a:solidFill>
              <a:latin typeface="Bahnschrift Light SemiCondensed" panose="020B0502040204020203" charset="0"/>
              <a:cs typeface="Bahnschrift Light SemiCondensed" panose="020B0502040204020203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0" y="885190"/>
            <a:ext cx="8152765" cy="4135755"/>
          </a:xfrm>
        </p:spPr>
      </p:pic>
      <p:sp>
        <p:nvSpPr>
          <p:cNvPr id="5" name="CuadroTexto 4"/>
          <p:cNvSpPr txBox="1"/>
          <p:nvPr/>
        </p:nvSpPr>
        <p:spPr>
          <a:xfrm>
            <a:off x="226695" y="5198745"/>
            <a:ext cx="5653405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/>
              <a:t>UX</a:t>
            </a:r>
            <a:endParaRPr lang="es-MX" dirty="0" smtClean="0"/>
          </a:p>
          <a:p>
            <a:r>
              <a:rPr lang="es-MX" dirty="0" err="1" smtClean="0"/>
              <a:t>Funcinamiento</a:t>
            </a:r>
            <a:r>
              <a:rPr lang="es-MX" dirty="0" smtClean="0"/>
              <a:t> muy intuitivo para seleccionar y reproducir cualquier canción, y el reproductor esta visible en todo momento.</a:t>
            </a:r>
            <a:endParaRPr lang="es-MX" dirty="0"/>
          </a:p>
        </p:txBody>
      </p:sp>
      <p:sp>
        <p:nvSpPr>
          <p:cNvPr id="3" name="CuadroTexto 4"/>
          <p:cNvSpPr txBox="1"/>
          <p:nvPr/>
        </p:nvSpPr>
        <p:spPr>
          <a:xfrm>
            <a:off x="5784215" y="5198745"/>
            <a:ext cx="6213475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MX" sz="2000" dirty="0" smtClean="0"/>
              <a:t>UI</a:t>
            </a:r>
            <a:endParaRPr lang="es-MX" dirty="0" smtClean="0"/>
          </a:p>
          <a:p>
            <a:r>
              <a:rPr lang="es-MX" dirty="0" smtClean="0"/>
              <a:t>El seleccionar un álbum o lista de reproducción se muestra el repertorio de esta y el reproductor cuenta con sencillas configuraciones(pausa, </a:t>
            </a:r>
            <a:r>
              <a:rPr lang="es-MX" dirty="0" err="1" smtClean="0"/>
              <a:t>play</a:t>
            </a:r>
            <a:r>
              <a:rPr lang="es-MX" dirty="0" smtClean="0"/>
              <a:t>, aleatorio, etc.)</a:t>
            </a:r>
            <a:endParaRPr lang="es-MX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0035" y="335915"/>
            <a:ext cx="2183765" cy="746125"/>
          </a:xfrm>
        </p:spPr>
        <p:txBody>
          <a:bodyPr/>
          <a:lstStyle/>
          <a:p>
            <a:r>
              <a:rPr lang="es-MX" u="sng" dirty="0" smtClean="0">
                <a:solidFill>
                  <a:schemeClr val="tx1"/>
                </a:solidFill>
                <a:latin typeface="Bahnschrift Light SemiCondensed" panose="020B0502040204020203" charset="0"/>
                <a:cs typeface="Bahnschrift Light SemiCondensed" panose="020B0502040204020203" charset="0"/>
              </a:rPr>
              <a:t>Buscador</a:t>
            </a:r>
            <a:endParaRPr lang="es-MX" u="sng" dirty="0" smtClean="0">
              <a:solidFill>
                <a:schemeClr val="tx1"/>
              </a:solidFill>
              <a:latin typeface="Bahnschrift Light SemiCondensed" panose="020B0502040204020203" charset="0"/>
              <a:cs typeface="Bahnschrift Light SemiCondensed" panose="020B0502040204020203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95" y="1184275"/>
            <a:ext cx="5740400" cy="2912745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065" y="1184275"/>
            <a:ext cx="5740400" cy="291274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63452" y="4261452"/>
            <a:ext cx="5520492" cy="1845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/>
              <a:t>UX</a:t>
            </a:r>
            <a:endParaRPr lang="es-MX" dirty="0" smtClean="0"/>
          </a:p>
          <a:p>
            <a:r>
              <a:rPr lang="es-MX" dirty="0" smtClean="0"/>
              <a:t>Un buscador muy básico y nada complicado para solo empezar a buscar canciones o artistas</a:t>
            </a:r>
            <a:endParaRPr lang="es-MX" dirty="0" smtClean="0"/>
          </a:p>
          <a:p>
            <a:r>
              <a:rPr lang="es-MX" sz="2000" dirty="0" smtClean="0"/>
              <a:t>UI</a:t>
            </a:r>
            <a:endParaRPr lang="es-MX" sz="2000" dirty="0" smtClean="0"/>
          </a:p>
          <a:p>
            <a:r>
              <a:rPr lang="es-MX" sz="2000" dirty="0" smtClean="0"/>
              <a:t>U</a:t>
            </a:r>
            <a:r>
              <a:rPr lang="es-MX" dirty="0" smtClean="0"/>
              <a:t>n sencillo input que inmediatamente comienza a buscar todos los resultados coincidentes</a:t>
            </a:r>
            <a:endParaRPr lang="es-MX" dirty="0"/>
          </a:p>
        </p:txBody>
      </p:sp>
      <p:sp>
        <p:nvSpPr>
          <p:cNvPr id="7" name="CuadroTexto 6"/>
          <p:cNvSpPr txBox="1"/>
          <p:nvPr/>
        </p:nvSpPr>
        <p:spPr>
          <a:xfrm>
            <a:off x="6235165" y="4261452"/>
            <a:ext cx="5257361" cy="1876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/>
              <a:t>UX</a:t>
            </a:r>
            <a:endParaRPr lang="es-MX" sz="2000" dirty="0" smtClean="0"/>
          </a:p>
          <a:p>
            <a:r>
              <a:rPr lang="es-MX" sz="2000" dirty="0" smtClean="0"/>
              <a:t>R</a:t>
            </a:r>
            <a:r>
              <a:rPr lang="es-MX" dirty="0" smtClean="0"/>
              <a:t>espuesta en caso de no encontrar nada parecido a la búsqueda solicitada</a:t>
            </a:r>
            <a:endParaRPr lang="es-MX" dirty="0" smtClean="0"/>
          </a:p>
          <a:p>
            <a:r>
              <a:rPr lang="es-MX" sz="2000" dirty="0" smtClean="0"/>
              <a:t>UI</a:t>
            </a:r>
            <a:endParaRPr lang="es-MX" sz="2000" dirty="0" smtClean="0"/>
          </a:p>
          <a:p>
            <a:r>
              <a:rPr lang="es-MX" sz="2000" dirty="0" smtClean="0"/>
              <a:t>R</a:t>
            </a:r>
            <a:r>
              <a:rPr lang="es-MX" dirty="0" smtClean="0"/>
              <a:t>espuesta por default en caso de que se de la excepción de ningún resultado encontrado</a:t>
            </a:r>
            <a:endParaRPr lang="es-MX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2346</Words>
  <Application>WPS Presentation</Application>
  <PresentationFormat>Panorámica</PresentationFormat>
  <Paragraphs>68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31" baseType="lpstr">
      <vt:lpstr>Arial</vt:lpstr>
      <vt:lpstr>SimSun</vt:lpstr>
      <vt:lpstr>Wingdings</vt:lpstr>
      <vt:lpstr>Wingdings 3</vt:lpstr>
      <vt:lpstr>Arial</vt:lpstr>
      <vt:lpstr>Trebuchet MS</vt:lpstr>
      <vt:lpstr>Microsoft YaHei</vt:lpstr>
      <vt:lpstr/>
      <vt:lpstr>Arial Unicode MS</vt:lpstr>
      <vt:lpstr>Calibri</vt:lpstr>
      <vt:lpstr>Symbol</vt:lpstr>
      <vt:lpstr>Segoe Print</vt:lpstr>
      <vt:lpstr>Microsoft JhengHei Light</vt:lpstr>
      <vt:lpstr>Microsoft JhengHei</vt:lpstr>
      <vt:lpstr>Microsoft Tai Le</vt:lpstr>
      <vt:lpstr>Microsoft Sans Serif</vt:lpstr>
      <vt:lpstr>Nirmala UI</vt:lpstr>
      <vt:lpstr>Calibri Light</vt:lpstr>
      <vt:lpstr>Bahnschrift SemiLight</vt:lpstr>
      <vt:lpstr>Bahnschrift SemiBold Condensed</vt:lpstr>
      <vt:lpstr>Bahnschrift SemiBold</vt:lpstr>
      <vt:lpstr>Bahnschrift SemiCondensed</vt:lpstr>
      <vt:lpstr>Bahnschrift Light SemiCondensed</vt:lpstr>
      <vt:lpstr>Faceta</vt:lpstr>
      <vt:lpstr>Spotify</vt:lpstr>
      <vt:lpstr>Pagina principal</vt:lpstr>
      <vt:lpstr>interfaz</vt:lpstr>
      <vt:lpstr>Crear cuenta</vt:lpstr>
      <vt:lpstr>Inicio de sesión</vt:lpstr>
      <vt:lpstr>Reproductor de musica</vt:lpstr>
      <vt:lpstr>Buscador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</dc:title>
  <dc:creator>Juan Hejyyn Espinoza de Los Santos</dc:creator>
  <cp:lastModifiedBy>Juan Angel Reyes</cp:lastModifiedBy>
  <cp:revision>22</cp:revision>
  <dcterms:created xsi:type="dcterms:W3CDTF">2019-10-02T23:19:00Z</dcterms:created>
  <dcterms:modified xsi:type="dcterms:W3CDTF">2019-10-04T06:48:33Z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2058-11.2.0.8970</vt:lpwstr>
  </property>
</Properties>
</file>