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86E8F-27B1-4A54-B55B-CCF5A4C0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58F27-A8DC-4A0F-87A9-8D34E37A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4EB01-42DC-448A-B09F-5152B5F9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74ADB-C75D-4D35-829D-EAEBA842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8B45D-DAF9-4CAF-9924-5A6BE01F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CD514-67D2-48A4-88AC-A94E48BF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9D1DD-82EE-4D33-B8AE-CCB6FCD0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AED14-8956-4854-8481-A513A32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7B7E8-4400-4966-A9BE-D8CF0D3E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6304E-4A7A-4361-8F41-488D96D3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2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E50E2C-9A5F-4321-8368-E038C0E2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8B7BB-152A-4B06-A306-28FD771D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AA370-8352-4362-AA25-12905A9E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7BF1-0939-45E0-877A-2D835310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899A1-C1C6-4516-84E8-2A420B91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B68AC-B18C-4360-8820-2D73A850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90C4A-38BF-4401-B0D0-528D0788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EA93C-1B0F-4FA0-8C4C-5D1AA61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C66BB-2175-4767-8328-CD4817E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F7723-2374-4DCF-8003-97708BCB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6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50115-4061-40EF-969F-25951CF7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D1097-699C-46BD-BB24-BE42AA3E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2D922-45C1-4830-8200-E2ECD2F6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13F69-822D-49F3-8B14-DEAC0460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11002-9C3D-48EA-B7E5-2BFEE73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97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135FE-825C-49D5-9746-9BB22D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181B2-087D-4E22-8FF4-A60408478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ABD46-3E84-4438-8322-EC0D2CE0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29711-BEE2-47D4-AD6F-91EA2525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9F021-F98B-46D1-A132-E02E3A0A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A1C38-F7A3-48DD-8C64-A3D58F7E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CBD70-D99B-4A31-996A-9565EBD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EED9DD-920E-49BB-8490-599E1BEC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385F6-A26F-4F32-91BB-440789AD0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E9BAAB-1587-4D8D-A812-EFAA79D0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52353B-2D98-46E6-9CF9-2C7C40F06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84A3D2-8CF9-445D-940B-0248DE39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B2744D-A874-41F1-94F4-A919CF4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637521-F373-43C5-9EFA-CF0AA27F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63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69E19-C77F-4B90-ACB7-F861F5DE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82431E-7CAC-4105-B039-BBE3301B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3283D1-D99D-4315-B75E-0AB1828E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EA0A8-CCE4-498E-BEDC-CFA6CFAD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3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754429-53B9-4051-806E-6BBC226A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B80374-0005-4F9D-A234-4BF85DFA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FACC5-3D15-485F-9EEC-FF0E8879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5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8205E-54F1-4CE2-A8B6-051BB35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658CD-8984-457D-A417-342D8EA7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1BF572-1E7E-45D8-9675-84B577CF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7C4BBB-C665-45F2-9DBA-8B9A1F20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F4DA9-155A-45FE-8DA7-9CC0AD34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7B50EF-213F-4FDC-9A59-A731FE66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6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B6E4-C0F4-459D-9760-8C6DC4DF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385F8-809A-44CD-A9E0-BB255ABA4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32A8DB-85B7-4779-9438-CABF5767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AC011-F370-43BB-AAFB-8396C6B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0BC0E-2B11-4E1E-ACBA-8A90F806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CAA80-C178-4FF4-9243-74328424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6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CD6323-4B88-42A0-9016-09710264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35AA5-8C24-4205-8257-5428E45A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990E6-BC00-448D-869F-A02A7FD2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B2C4-306D-4C4B-8A1D-9F7412B6B526}" type="datetimeFigureOut">
              <a:rPr lang="pt-BR" smtClean="0"/>
              <a:t>31/03/2018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DBE29-64C6-4F5B-9037-E6C8C6CA2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0254F-8562-441D-ADA7-E1E97E79C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$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ing@sway.com.b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B452694-EAFD-4C77-848B-C0BE281A3A7D}"/>
              </a:ext>
            </a:extLst>
          </p:cNvPr>
          <p:cNvSpPr/>
          <p:nvPr/>
        </p:nvSpPr>
        <p:spPr>
          <a:xfrm>
            <a:off x="3771900" y="652730"/>
            <a:ext cx="3176103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Vagas: </a:t>
            </a:r>
            <a:r>
              <a:rPr lang="pt-BR" dirty="0"/>
              <a:t>8</a:t>
            </a:r>
          </a:p>
          <a:p>
            <a:r>
              <a:rPr lang="pt-BR" b="1" dirty="0"/>
              <a:t>Carga horária: </a:t>
            </a:r>
            <a:r>
              <a:rPr lang="pt-BR" dirty="0"/>
              <a:t>4 horas</a:t>
            </a:r>
            <a:br>
              <a:rPr lang="pt-BR" dirty="0"/>
            </a:br>
            <a:r>
              <a:rPr lang="pt-BR" b="1" dirty="0"/>
              <a:t>Frequência Mínima: </a:t>
            </a:r>
            <a:r>
              <a:rPr lang="pt-BR" dirty="0"/>
              <a:t>100%</a:t>
            </a:r>
          </a:p>
          <a:p>
            <a:r>
              <a:rPr lang="pt-BR" b="1" dirty="0"/>
              <a:t>Data de cadastro: </a:t>
            </a:r>
            <a:r>
              <a:rPr lang="pt-BR" dirty="0"/>
              <a:t>31/03/2018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B90308-9838-4203-A19D-0EB49324D5E1}"/>
              </a:ext>
            </a:extLst>
          </p:cNvPr>
          <p:cNvSpPr/>
          <p:nvPr/>
        </p:nvSpPr>
        <p:spPr>
          <a:xfrm>
            <a:off x="6948002" y="652730"/>
            <a:ext cx="3558117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Sócio</a:t>
            </a:r>
            <a:r>
              <a:rPr lang="pt-BR" dirty="0"/>
              <a:t>: Aperfeiçoando, Residente, Coligado, Aspirante, Titular</a:t>
            </a:r>
          </a:p>
          <a:p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Sócio</a:t>
            </a:r>
            <a:r>
              <a:rPr lang="pt-BR" dirty="0"/>
              <a:t>: Estudante de Medicina, Médico, Físicos, Biólogos, Técnicos, Entidades Parceiras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F170D8-BBED-4ADA-A440-16D297C12B7C}"/>
              </a:ext>
            </a:extLst>
          </p:cNvPr>
          <p:cNvSpPr/>
          <p:nvPr/>
        </p:nvSpPr>
        <p:spPr>
          <a:xfrm>
            <a:off x="213785" y="235286"/>
            <a:ext cx="3558115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Identificação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D072B9-9016-44E6-A361-5B06AD57D9C8}"/>
              </a:ext>
            </a:extLst>
          </p:cNvPr>
          <p:cNvSpPr/>
          <p:nvPr/>
        </p:nvSpPr>
        <p:spPr>
          <a:xfrm>
            <a:off x="3771901" y="235286"/>
            <a:ext cx="3176103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Detalhes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59687F-04C3-4181-A2F9-F3CE63C92C10}"/>
              </a:ext>
            </a:extLst>
          </p:cNvPr>
          <p:cNvSpPr/>
          <p:nvPr/>
        </p:nvSpPr>
        <p:spPr>
          <a:xfrm>
            <a:off x="6948003" y="235286"/>
            <a:ext cx="3558117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Categorias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770EC3-2E18-4483-8359-D3D8B8DC64D8}"/>
              </a:ext>
            </a:extLst>
          </p:cNvPr>
          <p:cNvSpPr/>
          <p:nvPr/>
        </p:nvSpPr>
        <p:spPr>
          <a:xfrm>
            <a:off x="10506121" y="235286"/>
            <a:ext cx="1335525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Opções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5B6198-070B-4F92-86C1-BA82FC7556BD}"/>
              </a:ext>
            </a:extLst>
          </p:cNvPr>
          <p:cNvSpPr/>
          <p:nvPr/>
        </p:nvSpPr>
        <p:spPr>
          <a:xfrm>
            <a:off x="213785" y="652730"/>
            <a:ext cx="3558115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Radiologia</a:t>
            </a:r>
          </a:p>
          <a:p>
            <a:r>
              <a:rPr lang="pt-BR" dirty="0"/>
              <a:t>Presencial</a:t>
            </a:r>
          </a:p>
          <a:p>
            <a:r>
              <a:rPr lang="pt-BR" dirty="0"/>
              <a:t>01/03/2018</a:t>
            </a:r>
          </a:p>
          <a:p>
            <a:r>
              <a:rPr lang="pt-BR" dirty="0"/>
              <a:t>08:00 – 12:00</a:t>
            </a:r>
          </a:p>
          <a:p>
            <a:r>
              <a:rPr lang="pt-BR" b="1" dirty="0"/>
              <a:t>Valor</a:t>
            </a:r>
            <a:r>
              <a:rPr lang="pt-BR" dirty="0"/>
              <a:t>: R$300, </a:t>
            </a:r>
            <a:r>
              <a:rPr lang="pt-BR" b="1" dirty="0"/>
              <a:t>Sócio</a:t>
            </a:r>
            <a:r>
              <a:rPr lang="pt-BR" dirty="0"/>
              <a:t>: R$350</a:t>
            </a:r>
          </a:p>
          <a:p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quite</a:t>
            </a:r>
            <a:r>
              <a:rPr lang="pt-BR" dirty="0"/>
              <a:t>: R$300, </a:t>
            </a:r>
            <a:r>
              <a:rPr lang="pt-BR" b="1" dirty="0"/>
              <a:t>Parceiro</a:t>
            </a:r>
            <a:r>
              <a:rPr lang="pt-BR" dirty="0"/>
              <a:t>: R$350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7600F8C-7C96-432F-9178-7105FAB5CE08}"/>
              </a:ext>
            </a:extLst>
          </p:cNvPr>
          <p:cNvSpPr/>
          <p:nvPr/>
        </p:nvSpPr>
        <p:spPr>
          <a:xfrm>
            <a:off x="10506121" y="652730"/>
            <a:ext cx="1335525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hlinkClick r:id="rId2"/>
              </a:rPr>
              <a:t>Editar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164F1-178F-4F9D-A2BB-22DEABC01EF8}"/>
              </a:ext>
            </a:extLst>
          </p:cNvPr>
          <p:cNvSpPr/>
          <p:nvPr/>
        </p:nvSpPr>
        <p:spPr>
          <a:xfrm>
            <a:off x="3771900" y="2628900"/>
            <a:ext cx="3176103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Carga horária: </a:t>
            </a:r>
            <a:r>
              <a:rPr lang="pt-BR" dirty="0"/>
              <a:t>4 horas</a:t>
            </a:r>
            <a:br>
              <a:rPr lang="pt-BR" dirty="0"/>
            </a:br>
            <a:r>
              <a:rPr lang="pt-BR" b="1" dirty="0"/>
              <a:t>Data de cadastro: </a:t>
            </a:r>
            <a:r>
              <a:rPr lang="pt-BR" dirty="0"/>
              <a:t>31/03/2018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8EBA62-4B27-40B3-8325-68F6262450B8}"/>
              </a:ext>
            </a:extLst>
          </p:cNvPr>
          <p:cNvSpPr/>
          <p:nvPr/>
        </p:nvSpPr>
        <p:spPr>
          <a:xfrm>
            <a:off x="6948002" y="2628900"/>
            <a:ext cx="3558117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-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6678998-B7A9-4573-8098-C3E36BFDE44A}"/>
              </a:ext>
            </a:extLst>
          </p:cNvPr>
          <p:cNvSpPr/>
          <p:nvPr/>
        </p:nvSpPr>
        <p:spPr>
          <a:xfrm>
            <a:off x="213785" y="2628900"/>
            <a:ext cx="3558115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Densitometria</a:t>
            </a:r>
          </a:p>
          <a:p>
            <a:r>
              <a:rPr lang="pt-BR" dirty="0"/>
              <a:t>Online</a:t>
            </a:r>
          </a:p>
          <a:p>
            <a:r>
              <a:rPr lang="pt-BR" b="1" dirty="0"/>
              <a:t>Valor</a:t>
            </a:r>
            <a:r>
              <a:rPr lang="pt-BR" dirty="0"/>
              <a:t>: R$300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6175658-AE29-47A7-8366-D3D530CE53B7}"/>
              </a:ext>
            </a:extLst>
          </p:cNvPr>
          <p:cNvSpPr/>
          <p:nvPr/>
        </p:nvSpPr>
        <p:spPr>
          <a:xfrm>
            <a:off x="10506121" y="2628900"/>
            <a:ext cx="1335525" cy="1976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hlinkClick r:id="rId2"/>
              </a:rPr>
              <a:t>Editar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5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B452694-EAFD-4C77-848B-C0BE281A3A7D}"/>
              </a:ext>
            </a:extLst>
          </p:cNvPr>
          <p:cNvSpPr/>
          <p:nvPr/>
        </p:nvSpPr>
        <p:spPr>
          <a:xfrm>
            <a:off x="3771900" y="652730"/>
            <a:ext cx="3176103" cy="134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Curso: </a:t>
            </a:r>
            <a:r>
              <a:rPr lang="pt-BR" dirty="0"/>
              <a:t>Radiologia</a:t>
            </a:r>
          </a:p>
          <a:p>
            <a:r>
              <a:rPr lang="pt-BR" b="1" dirty="0"/>
              <a:t>Categoria: </a:t>
            </a:r>
            <a:r>
              <a:rPr lang="pt-BR" dirty="0"/>
              <a:t>Titular</a:t>
            </a:r>
          </a:p>
          <a:p>
            <a:r>
              <a:rPr lang="pt-BR" b="1" dirty="0"/>
              <a:t>Data da Inscrição: </a:t>
            </a:r>
            <a:r>
              <a:rPr lang="pt-BR" dirty="0"/>
              <a:t>31/03/2018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F170D8-BBED-4ADA-A440-16D297C12B7C}"/>
              </a:ext>
            </a:extLst>
          </p:cNvPr>
          <p:cNvSpPr/>
          <p:nvPr/>
        </p:nvSpPr>
        <p:spPr>
          <a:xfrm>
            <a:off x="213785" y="235286"/>
            <a:ext cx="3558115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Identificação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D072B9-9016-44E6-A361-5B06AD57D9C8}"/>
              </a:ext>
            </a:extLst>
          </p:cNvPr>
          <p:cNvSpPr/>
          <p:nvPr/>
        </p:nvSpPr>
        <p:spPr>
          <a:xfrm>
            <a:off x="3771901" y="235286"/>
            <a:ext cx="3176103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Detalhes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770EC3-2E18-4483-8359-D3D8B8DC64D8}"/>
              </a:ext>
            </a:extLst>
          </p:cNvPr>
          <p:cNvSpPr/>
          <p:nvPr/>
        </p:nvSpPr>
        <p:spPr>
          <a:xfrm>
            <a:off x="6948003" y="235286"/>
            <a:ext cx="2138847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Ações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5B6198-070B-4F92-86C1-BA82FC7556BD}"/>
              </a:ext>
            </a:extLst>
          </p:cNvPr>
          <p:cNvSpPr/>
          <p:nvPr/>
        </p:nvSpPr>
        <p:spPr>
          <a:xfrm>
            <a:off x="213785" y="652730"/>
            <a:ext cx="3558115" cy="134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King Sway</a:t>
            </a:r>
          </a:p>
          <a:p>
            <a:r>
              <a:rPr lang="pt-BR" b="1" dirty="0"/>
              <a:t>CPF</a:t>
            </a:r>
            <a:r>
              <a:rPr lang="pt-BR" dirty="0"/>
              <a:t>: 123.456.789-10</a:t>
            </a:r>
          </a:p>
          <a:p>
            <a:r>
              <a:rPr lang="pt-BR" b="1" dirty="0"/>
              <a:t>E-mail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king@sway.com.br</a:t>
            </a:r>
            <a:endParaRPr lang="pt-BR" dirty="0"/>
          </a:p>
          <a:p>
            <a:r>
              <a:rPr lang="pt-BR" b="1" dirty="0"/>
              <a:t>Situação</a:t>
            </a:r>
            <a:r>
              <a:rPr lang="pt-BR" dirty="0"/>
              <a:t>: Inscrito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7600F8C-7C96-432F-9178-7105FAB5CE08}"/>
              </a:ext>
            </a:extLst>
          </p:cNvPr>
          <p:cNvSpPr/>
          <p:nvPr/>
        </p:nvSpPr>
        <p:spPr>
          <a:xfrm>
            <a:off x="6948003" y="652730"/>
            <a:ext cx="2138847" cy="134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Dados Cadastrais</a:t>
            </a:r>
          </a:p>
          <a:p>
            <a:r>
              <a:rPr lang="pt-BR" dirty="0"/>
              <a:t>Aplicar Presença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531BBE-E6C5-4727-B41C-F8A5A65B60C7}"/>
              </a:ext>
            </a:extLst>
          </p:cNvPr>
          <p:cNvSpPr/>
          <p:nvPr/>
        </p:nvSpPr>
        <p:spPr>
          <a:xfrm>
            <a:off x="3771900" y="2000250"/>
            <a:ext cx="3176103" cy="134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Curso: </a:t>
            </a:r>
            <a:r>
              <a:rPr lang="pt-BR" dirty="0"/>
              <a:t>Radiologia</a:t>
            </a:r>
          </a:p>
          <a:p>
            <a:r>
              <a:rPr lang="pt-BR" b="1" dirty="0"/>
              <a:t>Categoria: </a:t>
            </a:r>
            <a:r>
              <a:rPr lang="pt-BR" dirty="0"/>
              <a:t>Aperfeiçoando</a:t>
            </a:r>
          </a:p>
          <a:p>
            <a:r>
              <a:rPr lang="pt-BR" b="1" dirty="0"/>
              <a:t>Data da Inscrição: </a:t>
            </a:r>
            <a:r>
              <a:rPr lang="pt-BR" dirty="0"/>
              <a:t>31/03/2018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CA54F10-850E-41FE-929E-DDD100798BCE}"/>
              </a:ext>
            </a:extLst>
          </p:cNvPr>
          <p:cNvSpPr/>
          <p:nvPr/>
        </p:nvSpPr>
        <p:spPr>
          <a:xfrm>
            <a:off x="213785" y="2000250"/>
            <a:ext cx="3558115" cy="134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King Sway</a:t>
            </a:r>
          </a:p>
          <a:p>
            <a:r>
              <a:rPr lang="pt-BR" b="1" dirty="0"/>
              <a:t>CPF</a:t>
            </a:r>
            <a:r>
              <a:rPr lang="pt-BR" dirty="0"/>
              <a:t>: 123.456.789-10</a:t>
            </a:r>
          </a:p>
          <a:p>
            <a:r>
              <a:rPr lang="pt-BR" b="1" dirty="0"/>
              <a:t>E-mail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king@sway.com.br</a:t>
            </a:r>
            <a:endParaRPr lang="pt-BR" dirty="0"/>
          </a:p>
          <a:p>
            <a:r>
              <a:rPr lang="pt-BR" b="1" dirty="0"/>
              <a:t>Situação</a:t>
            </a:r>
            <a:r>
              <a:rPr lang="pt-BR" dirty="0"/>
              <a:t>: Pendente de pagamento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8F90446-804D-474D-84BF-5482FA2CC5E0}"/>
              </a:ext>
            </a:extLst>
          </p:cNvPr>
          <p:cNvSpPr/>
          <p:nvPr/>
        </p:nvSpPr>
        <p:spPr>
          <a:xfrm>
            <a:off x="6948003" y="2000250"/>
            <a:ext cx="2138847" cy="134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Dados Cadastrais</a:t>
            </a:r>
          </a:p>
        </p:txBody>
      </p:sp>
    </p:spTree>
    <p:extLst>
      <p:ext uri="{BB962C8B-B14F-4D97-AF65-F5344CB8AC3E}">
        <p14:creationId xmlns:p14="http://schemas.microsoft.com/office/powerpoint/2010/main" val="3628162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Oranmiyan</dc:creator>
  <cp:lastModifiedBy>Marcos Oranmiyan</cp:lastModifiedBy>
  <cp:revision>6</cp:revision>
  <dcterms:created xsi:type="dcterms:W3CDTF">2018-03-30T20:31:34Z</dcterms:created>
  <dcterms:modified xsi:type="dcterms:W3CDTF">2018-04-01T00:27:02Z</dcterms:modified>
</cp:coreProperties>
</file>