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6" r:id="rId3"/>
    <p:sldId id="267" r:id="rId4"/>
    <p:sldId id="257" r:id="rId5"/>
    <p:sldId id="268" r:id="rId6"/>
    <p:sldId id="275" r:id="rId7"/>
    <p:sldId id="269" r:id="rId8"/>
    <p:sldId id="270" r:id="rId9"/>
    <p:sldId id="271" r:id="rId10"/>
    <p:sldId id="272" r:id="rId11"/>
    <p:sldId id="259" r:id="rId12"/>
    <p:sldId id="261" r:id="rId13"/>
    <p:sldId id="258" r:id="rId14"/>
    <p:sldId id="264" r:id="rId15"/>
    <p:sldId id="273" r:id="rId16"/>
    <p:sldId id="260" r:id="rId17"/>
    <p:sldId id="276" r:id="rId18"/>
    <p:sldId id="263" r:id="rId19"/>
    <p:sldId id="262" r:id="rId20"/>
    <p:sldId id="274"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0" autoAdjust="0"/>
    <p:restoredTop sz="86443" autoAdjust="0"/>
  </p:normalViewPr>
  <p:slideViewPr>
    <p:cSldViewPr snapToGrid="0">
      <p:cViewPr varScale="1">
        <p:scale>
          <a:sx n="67" d="100"/>
          <a:sy n="67" d="100"/>
        </p:scale>
        <p:origin x="69" y="33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077B3-B8A5-4A9B-816A-C2F4A2C4AFC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kumimoji="1" lang="ja-JP" altLang="en-US"/>
        </a:p>
      </dgm:t>
    </dgm:pt>
    <dgm:pt modelId="{DFFA54B6-DAAC-48E7-9C72-AB5D5B234381}">
      <dgm:prSet phldrT="[テキスト]"/>
      <dgm:spPr/>
      <dgm:t>
        <a:bodyPr/>
        <a:lstStyle/>
        <a:p>
          <a:r>
            <a:rPr kumimoji="1" lang="ja-JP" altLang="en-US" dirty="0"/>
            <a:t>履歴書作成</a:t>
          </a:r>
        </a:p>
      </dgm:t>
    </dgm:pt>
    <dgm:pt modelId="{4B8D4597-2DFF-4765-A42D-56B7A1215799}" type="parTrans" cxnId="{9781DBE5-ED74-4EB1-BFE5-06DC5FAEE793}">
      <dgm:prSet/>
      <dgm:spPr/>
      <dgm:t>
        <a:bodyPr/>
        <a:lstStyle/>
        <a:p>
          <a:endParaRPr kumimoji="1" lang="ja-JP" altLang="en-US"/>
        </a:p>
      </dgm:t>
    </dgm:pt>
    <dgm:pt modelId="{9EA7B524-2FD2-457D-B4B0-FFC5BF7B180C}" type="sibTrans" cxnId="{9781DBE5-ED74-4EB1-BFE5-06DC5FAEE793}">
      <dgm:prSet/>
      <dgm:spPr/>
      <dgm:t>
        <a:bodyPr/>
        <a:lstStyle/>
        <a:p>
          <a:endParaRPr kumimoji="1" lang="ja-JP" altLang="en-US"/>
        </a:p>
      </dgm:t>
    </dgm:pt>
    <dgm:pt modelId="{9E6F0325-6D7F-447D-ABC7-97F540644A36}">
      <dgm:prSet phldrT="[テキスト]"/>
      <dgm:spPr/>
      <dgm:t>
        <a:bodyPr/>
        <a:lstStyle/>
        <a:p>
          <a:r>
            <a:rPr kumimoji="1" lang="ja-JP" altLang="en-US" dirty="0"/>
            <a:t>大学在学中に質の高いポートフォリオを作成して、最強の履歴書を作成する</a:t>
          </a:r>
        </a:p>
      </dgm:t>
    </dgm:pt>
    <dgm:pt modelId="{9F51DEC4-4681-41F1-8821-160623E2B723}" type="parTrans" cxnId="{F7BCE6E5-047B-489A-B5F0-934B6903838A}">
      <dgm:prSet/>
      <dgm:spPr/>
      <dgm:t>
        <a:bodyPr/>
        <a:lstStyle/>
        <a:p>
          <a:endParaRPr kumimoji="1" lang="ja-JP" altLang="en-US"/>
        </a:p>
      </dgm:t>
    </dgm:pt>
    <dgm:pt modelId="{87E8969F-30AA-46CB-B544-E8D18455E240}" type="sibTrans" cxnId="{F7BCE6E5-047B-489A-B5F0-934B6903838A}">
      <dgm:prSet/>
      <dgm:spPr/>
      <dgm:t>
        <a:bodyPr/>
        <a:lstStyle/>
        <a:p>
          <a:endParaRPr kumimoji="1" lang="ja-JP" altLang="en-US"/>
        </a:p>
      </dgm:t>
    </dgm:pt>
    <dgm:pt modelId="{B778415B-979E-4D8A-886A-4AE0D3623753}">
      <dgm:prSet phldrT="[テキスト]"/>
      <dgm:spPr/>
      <dgm:t>
        <a:bodyPr/>
        <a:lstStyle/>
        <a:p>
          <a:r>
            <a:rPr kumimoji="1" lang="ja-JP" altLang="en-US" dirty="0"/>
            <a:t>就職活動</a:t>
          </a:r>
        </a:p>
      </dgm:t>
    </dgm:pt>
    <dgm:pt modelId="{63E65AF4-AED8-4BD7-90DA-DD899A78E5B3}" type="parTrans" cxnId="{A70A2BD7-B567-49B0-880A-BC04946316CB}">
      <dgm:prSet/>
      <dgm:spPr/>
      <dgm:t>
        <a:bodyPr/>
        <a:lstStyle/>
        <a:p>
          <a:endParaRPr kumimoji="1" lang="ja-JP" altLang="en-US"/>
        </a:p>
      </dgm:t>
    </dgm:pt>
    <dgm:pt modelId="{77572A30-1909-4EA7-831D-9E456FDCF980}" type="sibTrans" cxnId="{A70A2BD7-B567-49B0-880A-BC04946316CB}">
      <dgm:prSet/>
      <dgm:spPr/>
      <dgm:t>
        <a:bodyPr/>
        <a:lstStyle/>
        <a:p>
          <a:endParaRPr kumimoji="1" lang="ja-JP" altLang="en-US"/>
        </a:p>
      </dgm:t>
    </dgm:pt>
    <dgm:pt modelId="{1B4F7F63-355E-457A-A56D-D04AF5EEFFFA}">
      <dgm:prSet phldrT="[テキスト]"/>
      <dgm:spPr/>
      <dgm:t>
        <a:bodyPr/>
        <a:lstStyle/>
        <a:p>
          <a:r>
            <a:rPr kumimoji="1" lang="en-US" altLang="ja-JP" dirty="0"/>
            <a:t>5</a:t>
          </a:r>
          <a:r>
            <a:rPr kumimoji="1" lang="ja-JP" altLang="en-US" dirty="0"/>
            <a:t>社くらいに絞って面接を受ける。</a:t>
          </a:r>
        </a:p>
      </dgm:t>
    </dgm:pt>
    <dgm:pt modelId="{BADEFA97-519B-462C-8827-A23C2BE121F9}" type="parTrans" cxnId="{7592C7E6-33C0-44E6-A6DF-9CB4C26F443E}">
      <dgm:prSet/>
      <dgm:spPr/>
      <dgm:t>
        <a:bodyPr/>
        <a:lstStyle/>
        <a:p>
          <a:endParaRPr kumimoji="1" lang="ja-JP" altLang="en-US"/>
        </a:p>
      </dgm:t>
    </dgm:pt>
    <dgm:pt modelId="{62E6824A-3719-4A37-A208-FF7C87D6D33D}" type="sibTrans" cxnId="{7592C7E6-33C0-44E6-A6DF-9CB4C26F443E}">
      <dgm:prSet/>
      <dgm:spPr/>
      <dgm:t>
        <a:bodyPr/>
        <a:lstStyle/>
        <a:p>
          <a:endParaRPr kumimoji="1" lang="ja-JP" altLang="en-US"/>
        </a:p>
      </dgm:t>
    </dgm:pt>
    <dgm:pt modelId="{7A4798C2-A963-4300-BBE3-FCDB6E30A850}">
      <dgm:prSet phldrT="[テキスト]"/>
      <dgm:spPr/>
      <dgm:t>
        <a:bodyPr/>
        <a:lstStyle/>
        <a:p>
          <a:r>
            <a:rPr kumimoji="1" lang="ja-JP" altLang="en-US" dirty="0"/>
            <a:t>内定</a:t>
          </a:r>
        </a:p>
      </dgm:t>
    </dgm:pt>
    <dgm:pt modelId="{B028816B-C694-4697-AD46-E94D50CAD59C}" type="parTrans" cxnId="{D6D8688A-66BF-4BEF-9AB3-438B4D990703}">
      <dgm:prSet/>
      <dgm:spPr/>
      <dgm:t>
        <a:bodyPr/>
        <a:lstStyle/>
        <a:p>
          <a:endParaRPr kumimoji="1" lang="ja-JP" altLang="en-US"/>
        </a:p>
      </dgm:t>
    </dgm:pt>
    <dgm:pt modelId="{7C58D068-555E-4CEB-B3C0-C81059672E4F}" type="sibTrans" cxnId="{D6D8688A-66BF-4BEF-9AB3-438B4D990703}">
      <dgm:prSet/>
      <dgm:spPr/>
      <dgm:t>
        <a:bodyPr/>
        <a:lstStyle/>
        <a:p>
          <a:endParaRPr kumimoji="1" lang="ja-JP" altLang="en-US"/>
        </a:p>
      </dgm:t>
    </dgm:pt>
    <dgm:pt modelId="{D5A2FEA3-BA4D-4987-8A94-0D8B86E48642}">
      <dgm:prSet phldrT="[テキスト]"/>
      <dgm:spPr/>
      <dgm:t>
        <a:bodyPr/>
        <a:lstStyle/>
        <a:p>
          <a:r>
            <a:rPr kumimoji="1" lang="ja-JP" altLang="en-US" dirty="0"/>
            <a:t>退学、就職</a:t>
          </a:r>
        </a:p>
      </dgm:t>
    </dgm:pt>
    <dgm:pt modelId="{F480B8D8-D16F-42D9-B54C-8DDC53785741}" type="parTrans" cxnId="{C0E042FF-8D60-47D3-87AA-C29E4F990BA8}">
      <dgm:prSet/>
      <dgm:spPr/>
      <dgm:t>
        <a:bodyPr/>
        <a:lstStyle/>
        <a:p>
          <a:endParaRPr kumimoji="1" lang="ja-JP" altLang="en-US"/>
        </a:p>
      </dgm:t>
    </dgm:pt>
    <dgm:pt modelId="{B345F991-DF31-41EB-9AC8-D367E70C729E}" type="sibTrans" cxnId="{C0E042FF-8D60-47D3-87AA-C29E4F990BA8}">
      <dgm:prSet/>
      <dgm:spPr/>
      <dgm:t>
        <a:bodyPr/>
        <a:lstStyle/>
        <a:p>
          <a:endParaRPr kumimoji="1" lang="ja-JP" altLang="en-US"/>
        </a:p>
      </dgm:t>
    </dgm:pt>
    <dgm:pt modelId="{5A6B4617-D2FA-4DCF-BDB6-227E3A5A6CEA}" type="pres">
      <dgm:prSet presAssocID="{848077B3-B8A5-4A9B-816A-C2F4A2C4AFC7}" presName="rootnode" presStyleCnt="0">
        <dgm:presLayoutVars>
          <dgm:chMax/>
          <dgm:chPref/>
          <dgm:dir/>
          <dgm:animLvl val="lvl"/>
        </dgm:presLayoutVars>
      </dgm:prSet>
      <dgm:spPr/>
    </dgm:pt>
    <dgm:pt modelId="{F59B2C74-CDB4-4758-8E76-98F185C397E5}" type="pres">
      <dgm:prSet presAssocID="{DFFA54B6-DAAC-48E7-9C72-AB5D5B234381}" presName="composite" presStyleCnt="0"/>
      <dgm:spPr/>
    </dgm:pt>
    <dgm:pt modelId="{F1039794-C2B8-48DB-A2D1-9394E31599EB}" type="pres">
      <dgm:prSet presAssocID="{DFFA54B6-DAAC-48E7-9C72-AB5D5B234381}" presName="bentUpArrow1" presStyleLbl="alignImgPlace1" presStyleIdx="0" presStyleCnt="3"/>
      <dgm:spPr/>
    </dgm:pt>
    <dgm:pt modelId="{23003565-0E00-4EBD-89D5-8F556EEA1BF0}" type="pres">
      <dgm:prSet presAssocID="{DFFA54B6-DAAC-48E7-9C72-AB5D5B234381}" presName="ParentText" presStyleLbl="node1" presStyleIdx="0" presStyleCnt="4">
        <dgm:presLayoutVars>
          <dgm:chMax val="1"/>
          <dgm:chPref val="1"/>
          <dgm:bulletEnabled val="1"/>
        </dgm:presLayoutVars>
      </dgm:prSet>
      <dgm:spPr/>
    </dgm:pt>
    <dgm:pt modelId="{066D45CB-CC6F-4FCE-B83F-17D77520F936}" type="pres">
      <dgm:prSet presAssocID="{DFFA54B6-DAAC-48E7-9C72-AB5D5B234381}" presName="ChildText" presStyleLbl="revTx" presStyleIdx="0" presStyleCnt="3" custScaleX="382428" custLinFactX="63088" custLinFactNeighborX="100000" custLinFactNeighborY="-3286">
        <dgm:presLayoutVars>
          <dgm:chMax val="0"/>
          <dgm:chPref val="0"/>
          <dgm:bulletEnabled val="1"/>
        </dgm:presLayoutVars>
      </dgm:prSet>
      <dgm:spPr/>
    </dgm:pt>
    <dgm:pt modelId="{634943EE-5111-4AC2-8567-0F444FB04CD5}" type="pres">
      <dgm:prSet presAssocID="{9EA7B524-2FD2-457D-B4B0-FFC5BF7B180C}" presName="sibTrans" presStyleCnt="0"/>
      <dgm:spPr/>
    </dgm:pt>
    <dgm:pt modelId="{8EE9A763-EAE6-4E7D-9A8E-C83E0A22BB26}" type="pres">
      <dgm:prSet presAssocID="{B778415B-979E-4D8A-886A-4AE0D3623753}" presName="composite" presStyleCnt="0"/>
      <dgm:spPr/>
    </dgm:pt>
    <dgm:pt modelId="{6BD777AB-70C5-4483-9AC1-3B7EBE1779A6}" type="pres">
      <dgm:prSet presAssocID="{B778415B-979E-4D8A-886A-4AE0D3623753}" presName="bentUpArrow1" presStyleLbl="alignImgPlace1" presStyleIdx="1" presStyleCnt="3"/>
      <dgm:spPr/>
    </dgm:pt>
    <dgm:pt modelId="{9A8EEAFB-FEEA-4C2E-A058-591D124A4B3C}" type="pres">
      <dgm:prSet presAssocID="{B778415B-979E-4D8A-886A-4AE0D3623753}" presName="ParentText" presStyleLbl="node1" presStyleIdx="1" presStyleCnt="4">
        <dgm:presLayoutVars>
          <dgm:chMax val="1"/>
          <dgm:chPref val="1"/>
          <dgm:bulletEnabled val="1"/>
        </dgm:presLayoutVars>
      </dgm:prSet>
      <dgm:spPr/>
    </dgm:pt>
    <dgm:pt modelId="{BEDFB81A-FB5D-4E88-924C-76D0733DCA4C}" type="pres">
      <dgm:prSet presAssocID="{B778415B-979E-4D8A-886A-4AE0D3623753}" presName="ChildText" presStyleLbl="revTx" presStyleIdx="1" presStyleCnt="3" custScaleX="264396" custLinFactX="1418" custLinFactNeighborX="100000" custLinFactNeighborY="-3892">
        <dgm:presLayoutVars>
          <dgm:chMax val="0"/>
          <dgm:chPref val="0"/>
          <dgm:bulletEnabled val="1"/>
        </dgm:presLayoutVars>
      </dgm:prSet>
      <dgm:spPr/>
    </dgm:pt>
    <dgm:pt modelId="{7BE0DDA0-8227-4B8E-BA55-CB85F66AFA17}" type="pres">
      <dgm:prSet presAssocID="{77572A30-1909-4EA7-831D-9E456FDCF980}" presName="sibTrans" presStyleCnt="0"/>
      <dgm:spPr/>
    </dgm:pt>
    <dgm:pt modelId="{143DF061-F7CC-42A1-90FC-846D1A714FF3}" type="pres">
      <dgm:prSet presAssocID="{7A4798C2-A963-4300-BBE3-FCDB6E30A850}" presName="composite" presStyleCnt="0"/>
      <dgm:spPr/>
    </dgm:pt>
    <dgm:pt modelId="{9BABB233-325C-465C-9829-06FB077393AD}" type="pres">
      <dgm:prSet presAssocID="{7A4798C2-A963-4300-BBE3-FCDB6E30A850}" presName="bentUpArrow1" presStyleLbl="alignImgPlace1" presStyleIdx="2" presStyleCnt="3"/>
      <dgm:spPr/>
    </dgm:pt>
    <dgm:pt modelId="{1C36A2A8-5180-4B23-813E-2A330D8ECD15}" type="pres">
      <dgm:prSet presAssocID="{7A4798C2-A963-4300-BBE3-FCDB6E30A850}" presName="ParentText" presStyleLbl="node1" presStyleIdx="2" presStyleCnt="4">
        <dgm:presLayoutVars>
          <dgm:chMax val="1"/>
          <dgm:chPref val="1"/>
          <dgm:bulletEnabled val="1"/>
        </dgm:presLayoutVars>
      </dgm:prSet>
      <dgm:spPr/>
    </dgm:pt>
    <dgm:pt modelId="{E6336750-3FE7-4928-B754-3AE859FEA187}" type="pres">
      <dgm:prSet presAssocID="{7A4798C2-A963-4300-BBE3-FCDB6E30A850}" presName="ChildText" presStyleLbl="revTx" presStyleIdx="2" presStyleCnt="3">
        <dgm:presLayoutVars>
          <dgm:chMax val="0"/>
          <dgm:chPref val="0"/>
          <dgm:bulletEnabled val="1"/>
        </dgm:presLayoutVars>
      </dgm:prSet>
      <dgm:spPr/>
    </dgm:pt>
    <dgm:pt modelId="{85E480E1-A2B8-42C8-975C-3EB576D00F9E}" type="pres">
      <dgm:prSet presAssocID="{7C58D068-555E-4CEB-B3C0-C81059672E4F}" presName="sibTrans" presStyleCnt="0"/>
      <dgm:spPr/>
    </dgm:pt>
    <dgm:pt modelId="{CD372044-C330-44D9-8161-4BD37DD35D50}" type="pres">
      <dgm:prSet presAssocID="{D5A2FEA3-BA4D-4987-8A94-0D8B86E48642}" presName="composite" presStyleCnt="0"/>
      <dgm:spPr/>
    </dgm:pt>
    <dgm:pt modelId="{EB0ECBA0-6A97-44D6-B8D6-FFFCC10164CF}" type="pres">
      <dgm:prSet presAssocID="{D5A2FEA3-BA4D-4987-8A94-0D8B86E48642}" presName="ParentText" presStyleLbl="node1" presStyleIdx="3" presStyleCnt="4">
        <dgm:presLayoutVars>
          <dgm:chMax val="1"/>
          <dgm:chPref val="1"/>
          <dgm:bulletEnabled val="1"/>
        </dgm:presLayoutVars>
      </dgm:prSet>
      <dgm:spPr/>
    </dgm:pt>
  </dgm:ptLst>
  <dgm:cxnLst>
    <dgm:cxn modelId="{11330E04-6272-4F74-A62B-8E5BD3E9FDEF}" type="presOf" srcId="{9E6F0325-6D7F-447D-ABC7-97F540644A36}" destId="{066D45CB-CC6F-4FCE-B83F-17D77520F936}" srcOrd="0" destOrd="0" presId="urn:microsoft.com/office/officeart/2005/8/layout/StepDownProcess"/>
    <dgm:cxn modelId="{403E8C06-426B-4513-BA2A-11E4FC827D9F}" type="presOf" srcId="{7A4798C2-A963-4300-BBE3-FCDB6E30A850}" destId="{1C36A2A8-5180-4B23-813E-2A330D8ECD15}" srcOrd="0" destOrd="0" presId="urn:microsoft.com/office/officeart/2005/8/layout/StepDownProcess"/>
    <dgm:cxn modelId="{610EB106-D787-431E-BFE1-15016A107B9E}" type="presOf" srcId="{DFFA54B6-DAAC-48E7-9C72-AB5D5B234381}" destId="{23003565-0E00-4EBD-89D5-8F556EEA1BF0}" srcOrd="0" destOrd="0" presId="urn:microsoft.com/office/officeart/2005/8/layout/StepDownProcess"/>
    <dgm:cxn modelId="{1F681A2C-FE77-40F1-A79A-1B083AC30484}" type="presOf" srcId="{D5A2FEA3-BA4D-4987-8A94-0D8B86E48642}" destId="{EB0ECBA0-6A97-44D6-B8D6-FFFCC10164CF}" srcOrd="0" destOrd="0" presId="urn:microsoft.com/office/officeart/2005/8/layout/StepDownProcess"/>
    <dgm:cxn modelId="{B5F6283C-58C5-4747-875C-B9359771778B}" type="presOf" srcId="{1B4F7F63-355E-457A-A56D-D04AF5EEFFFA}" destId="{BEDFB81A-FB5D-4E88-924C-76D0733DCA4C}" srcOrd="0" destOrd="0" presId="urn:microsoft.com/office/officeart/2005/8/layout/StepDownProcess"/>
    <dgm:cxn modelId="{D6D8688A-66BF-4BEF-9AB3-438B4D990703}" srcId="{848077B3-B8A5-4A9B-816A-C2F4A2C4AFC7}" destId="{7A4798C2-A963-4300-BBE3-FCDB6E30A850}" srcOrd="2" destOrd="0" parTransId="{B028816B-C694-4697-AD46-E94D50CAD59C}" sibTransId="{7C58D068-555E-4CEB-B3C0-C81059672E4F}"/>
    <dgm:cxn modelId="{673F6197-76D6-4E62-B946-094422E65A1F}" type="presOf" srcId="{848077B3-B8A5-4A9B-816A-C2F4A2C4AFC7}" destId="{5A6B4617-D2FA-4DCF-BDB6-227E3A5A6CEA}" srcOrd="0" destOrd="0" presId="urn:microsoft.com/office/officeart/2005/8/layout/StepDownProcess"/>
    <dgm:cxn modelId="{0333DAA1-C588-4E97-A40E-5249931F4684}" type="presOf" srcId="{B778415B-979E-4D8A-886A-4AE0D3623753}" destId="{9A8EEAFB-FEEA-4C2E-A058-591D124A4B3C}" srcOrd="0" destOrd="0" presId="urn:microsoft.com/office/officeart/2005/8/layout/StepDownProcess"/>
    <dgm:cxn modelId="{A70A2BD7-B567-49B0-880A-BC04946316CB}" srcId="{848077B3-B8A5-4A9B-816A-C2F4A2C4AFC7}" destId="{B778415B-979E-4D8A-886A-4AE0D3623753}" srcOrd="1" destOrd="0" parTransId="{63E65AF4-AED8-4BD7-90DA-DD899A78E5B3}" sibTransId="{77572A30-1909-4EA7-831D-9E456FDCF980}"/>
    <dgm:cxn modelId="{9781DBE5-ED74-4EB1-BFE5-06DC5FAEE793}" srcId="{848077B3-B8A5-4A9B-816A-C2F4A2C4AFC7}" destId="{DFFA54B6-DAAC-48E7-9C72-AB5D5B234381}" srcOrd="0" destOrd="0" parTransId="{4B8D4597-2DFF-4765-A42D-56B7A1215799}" sibTransId="{9EA7B524-2FD2-457D-B4B0-FFC5BF7B180C}"/>
    <dgm:cxn modelId="{F7BCE6E5-047B-489A-B5F0-934B6903838A}" srcId="{DFFA54B6-DAAC-48E7-9C72-AB5D5B234381}" destId="{9E6F0325-6D7F-447D-ABC7-97F540644A36}" srcOrd="0" destOrd="0" parTransId="{9F51DEC4-4681-41F1-8821-160623E2B723}" sibTransId="{87E8969F-30AA-46CB-B544-E8D18455E240}"/>
    <dgm:cxn modelId="{7592C7E6-33C0-44E6-A6DF-9CB4C26F443E}" srcId="{B778415B-979E-4D8A-886A-4AE0D3623753}" destId="{1B4F7F63-355E-457A-A56D-D04AF5EEFFFA}" srcOrd="0" destOrd="0" parTransId="{BADEFA97-519B-462C-8827-A23C2BE121F9}" sibTransId="{62E6824A-3719-4A37-A208-FF7C87D6D33D}"/>
    <dgm:cxn modelId="{C0E042FF-8D60-47D3-87AA-C29E4F990BA8}" srcId="{848077B3-B8A5-4A9B-816A-C2F4A2C4AFC7}" destId="{D5A2FEA3-BA4D-4987-8A94-0D8B86E48642}" srcOrd="3" destOrd="0" parTransId="{F480B8D8-D16F-42D9-B54C-8DDC53785741}" sibTransId="{B345F991-DF31-41EB-9AC8-D367E70C729E}"/>
    <dgm:cxn modelId="{EA317F74-7A50-4FC6-87B1-0F1B80561033}" type="presParOf" srcId="{5A6B4617-D2FA-4DCF-BDB6-227E3A5A6CEA}" destId="{F59B2C74-CDB4-4758-8E76-98F185C397E5}" srcOrd="0" destOrd="0" presId="urn:microsoft.com/office/officeart/2005/8/layout/StepDownProcess"/>
    <dgm:cxn modelId="{305CA6A5-6F91-416F-8276-0026962C6538}" type="presParOf" srcId="{F59B2C74-CDB4-4758-8E76-98F185C397E5}" destId="{F1039794-C2B8-48DB-A2D1-9394E31599EB}" srcOrd="0" destOrd="0" presId="urn:microsoft.com/office/officeart/2005/8/layout/StepDownProcess"/>
    <dgm:cxn modelId="{3AE6500E-8231-4DCD-B581-4615A70FD61B}" type="presParOf" srcId="{F59B2C74-CDB4-4758-8E76-98F185C397E5}" destId="{23003565-0E00-4EBD-89D5-8F556EEA1BF0}" srcOrd="1" destOrd="0" presId="urn:microsoft.com/office/officeart/2005/8/layout/StepDownProcess"/>
    <dgm:cxn modelId="{E4EB44DC-9F56-4341-9CE9-541BDF64FDD3}" type="presParOf" srcId="{F59B2C74-CDB4-4758-8E76-98F185C397E5}" destId="{066D45CB-CC6F-4FCE-B83F-17D77520F936}" srcOrd="2" destOrd="0" presId="urn:microsoft.com/office/officeart/2005/8/layout/StepDownProcess"/>
    <dgm:cxn modelId="{2130DB3B-1308-44D7-B485-E2BF624DABAD}" type="presParOf" srcId="{5A6B4617-D2FA-4DCF-BDB6-227E3A5A6CEA}" destId="{634943EE-5111-4AC2-8567-0F444FB04CD5}" srcOrd="1" destOrd="0" presId="urn:microsoft.com/office/officeart/2005/8/layout/StepDownProcess"/>
    <dgm:cxn modelId="{886A4127-8AF5-4654-9A02-3B586A84106B}" type="presParOf" srcId="{5A6B4617-D2FA-4DCF-BDB6-227E3A5A6CEA}" destId="{8EE9A763-EAE6-4E7D-9A8E-C83E0A22BB26}" srcOrd="2" destOrd="0" presId="urn:microsoft.com/office/officeart/2005/8/layout/StepDownProcess"/>
    <dgm:cxn modelId="{6DDC3E28-5F11-4304-9089-AA3BC331F078}" type="presParOf" srcId="{8EE9A763-EAE6-4E7D-9A8E-C83E0A22BB26}" destId="{6BD777AB-70C5-4483-9AC1-3B7EBE1779A6}" srcOrd="0" destOrd="0" presId="urn:microsoft.com/office/officeart/2005/8/layout/StepDownProcess"/>
    <dgm:cxn modelId="{BBC4C9D3-8B31-460E-9F55-72C74E0B940B}" type="presParOf" srcId="{8EE9A763-EAE6-4E7D-9A8E-C83E0A22BB26}" destId="{9A8EEAFB-FEEA-4C2E-A058-591D124A4B3C}" srcOrd="1" destOrd="0" presId="urn:microsoft.com/office/officeart/2005/8/layout/StepDownProcess"/>
    <dgm:cxn modelId="{60355DFE-4300-401D-AC79-FB911891327E}" type="presParOf" srcId="{8EE9A763-EAE6-4E7D-9A8E-C83E0A22BB26}" destId="{BEDFB81A-FB5D-4E88-924C-76D0733DCA4C}" srcOrd="2" destOrd="0" presId="urn:microsoft.com/office/officeart/2005/8/layout/StepDownProcess"/>
    <dgm:cxn modelId="{C47B0E3E-967F-4EDF-A9E0-462CDED6FD35}" type="presParOf" srcId="{5A6B4617-D2FA-4DCF-BDB6-227E3A5A6CEA}" destId="{7BE0DDA0-8227-4B8E-BA55-CB85F66AFA17}" srcOrd="3" destOrd="0" presId="urn:microsoft.com/office/officeart/2005/8/layout/StepDownProcess"/>
    <dgm:cxn modelId="{2E726AF6-E9FF-4A5C-A195-8D5690999CD7}" type="presParOf" srcId="{5A6B4617-D2FA-4DCF-BDB6-227E3A5A6CEA}" destId="{143DF061-F7CC-42A1-90FC-846D1A714FF3}" srcOrd="4" destOrd="0" presId="urn:microsoft.com/office/officeart/2005/8/layout/StepDownProcess"/>
    <dgm:cxn modelId="{C9F3FEBF-7C2E-4984-9EEA-5605325C3E74}" type="presParOf" srcId="{143DF061-F7CC-42A1-90FC-846D1A714FF3}" destId="{9BABB233-325C-465C-9829-06FB077393AD}" srcOrd="0" destOrd="0" presId="urn:microsoft.com/office/officeart/2005/8/layout/StepDownProcess"/>
    <dgm:cxn modelId="{226B4828-38F1-4AC0-9152-8D3DADA83915}" type="presParOf" srcId="{143DF061-F7CC-42A1-90FC-846D1A714FF3}" destId="{1C36A2A8-5180-4B23-813E-2A330D8ECD15}" srcOrd="1" destOrd="0" presId="urn:microsoft.com/office/officeart/2005/8/layout/StepDownProcess"/>
    <dgm:cxn modelId="{CD9CBD0E-9EF1-4696-8ED4-C2153DC989D7}" type="presParOf" srcId="{143DF061-F7CC-42A1-90FC-846D1A714FF3}" destId="{E6336750-3FE7-4928-B754-3AE859FEA187}" srcOrd="2" destOrd="0" presId="urn:microsoft.com/office/officeart/2005/8/layout/StepDownProcess"/>
    <dgm:cxn modelId="{9CFED655-7A95-4A98-B5F9-6365BF5F2313}" type="presParOf" srcId="{5A6B4617-D2FA-4DCF-BDB6-227E3A5A6CEA}" destId="{85E480E1-A2B8-42C8-975C-3EB576D00F9E}" srcOrd="5" destOrd="0" presId="urn:microsoft.com/office/officeart/2005/8/layout/StepDownProcess"/>
    <dgm:cxn modelId="{BEA25B37-95D9-408E-AB76-3D5957195074}" type="presParOf" srcId="{5A6B4617-D2FA-4DCF-BDB6-227E3A5A6CEA}" destId="{CD372044-C330-44D9-8161-4BD37DD35D50}" srcOrd="6" destOrd="0" presId="urn:microsoft.com/office/officeart/2005/8/layout/StepDownProcess"/>
    <dgm:cxn modelId="{3A0CCC25-8E8F-42BF-91B4-451ADA384E37}" type="presParOf" srcId="{CD372044-C330-44D9-8161-4BD37DD35D50}" destId="{EB0ECBA0-6A97-44D6-B8D6-FFFCC10164C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5577D1-4370-4C39-A365-726CE68BF631}" type="doc">
      <dgm:prSet loTypeId="urn:microsoft.com/office/officeart/2005/8/layout/StepDownProcess" loCatId="process" qsTypeId="urn:microsoft.com/office/officeart/2005/8/quickstyle/simple1" qsCatId="simple" csTypeId="urn:microsoft.com/office/officeart/2005/8/colors/accent5_2" csCatId="accent5" phldr="1"/>
      <dgm:spPr/>
      <dgm:t>
        <a:bodyPr/>
        <a:lstStyle/>
        <a:p>
          <a:endParaRPr kumimoji="1" lang="ja-JP" altLang="en-US"/>
        </a:p>
      </dgm:t>
    </dgm:pt>
    <dgm:pt modelId="{59A30384-C1A6-49DB-9187-9A942D6D42B9}">
      <dgm:prSet phldrT="[テキスト]"/>
      <dgm:spPr/>
      <dgm:t>
        <a:bodyPr/>
        <a:lstStyle/>
        <a:p>
          <a:r>
            <a:rPr kumimoji="1" lang="ja-JP" altLang="en-US" dirty="0"/>
            <a:t>履歴書作成</a:t>
          </a:r>
        </a:p>
      </dgm:t>
    </dgm:pt>
    <dgm:pt modelId="{5C481DE5-243E-48B4-8410-699ADB18CE00}" type="parTrans" cxnId="{9105FA7B-6845-4696-BD91-EC007D30EF04}">
      <dgm:prSet/>
      <dgm:spPr/>
      <dgm:t>
        <a:bodyPr/>
        <a:lstStyle/>
        <a:p>
          <a:endParaRPr kumimoji="1" lang="ja-JP" altLang="en-US"/>
        </a:p>
      </dgm:t>
    </dgm:pt>
    <dgm:pt modelId="{0A6AD12D-9E1E-4B2C-A0FB-DE292A36398F}" type="sibTrans" cxnId="{9105FA7B-6845-4696-BD91-EC007D30EF04}">
      <dgm:prSet/>
      <dgm:spPr/>
      <dgm:t>
        <a:bodyPr/>
        <a:lstStyle/>
        <a:p>
          <a:endParaRPr kumimoji="1" lang="ja-JP" altLang="en-US"/>
        </a:p>
      </dgm:t>
    </dgm:pt>
    <dgm:pt modelId="{2E7BC753-4B6C-447C-8D6D-5B88A8A897D7}">
      <dgm:prSet phldrT="[テキスト]"/>
      <dgm:spPr/>
      <dgm:t>
        <a:bodyPr/>
        <a:lstStyle/>
        <a:p>
          <a:r>
            <a:rPr kumimoji="1" lang="ja-JP" altLang="en-US" dirty="0"/>
            <a:t>凝ったポートフォリオを作成して、最強の履歴書を作る。</a:t>
          </a:r>
        </a:p>
      </dgm:t>
    </dgm:pt>
    <dgm:pt modelId="{60768118-E1FA-4AD7-BD6B-8D3E0E5A91A2}" type="parTrans" cxnId="{67C11C91-D9CD-4FBB-9F42-B47BDE90B377}">
      <dgm:prSet/>
      <dgm:spPr/>
      <dgm:t>
        <a:bodyPr/>
        <a:lstStyle/>
        <a:p>
          <a:endParaRPr kumimoji="1" lang="ja-JP" altLang="en-US"/>
        </a:p>
      </dgm:t>
    </dgm:pt>
    <dgm:pt modelId="{9D63E1E3-74E1-4879-9DB2-5820C6FCE4D2}" type="sibTrans" cxnId="{67C11C91-D9CD-4FBB-9F42-B47BDE90B377}">
      <dgm:prSet/>
      <dgm:spPr/>
      <dgm:t>
        <a:bodyPr/>
        <a:lstStyle/>
        <a:p>
          <a:endParaRPr kumimoji="1" lang="ja-JP" altLang="en-US"/>
        </a:p>
      </dgm:t>
    </dgm:pt>
    <dgm:pt modelId="{5BDE0906-2D63-4535-B822-7B98332F7BF6}">
      <dgm:prSet phldrT="[テキスト]"/>
      <dgm:spPr/>
      <dgm:t>
        <a:bodyPr/>
        <a:lstStyle/>
        <a:p>
          <a:r>
            <a:rPr kumimoji="1" lang="ja-JP" altLang="en-US" dirty="0"/>
            <a:t>就職活動</a:t>
          </a:r>
        </a:p>
      </dgm:t>
    </dgm:pt>
    <dgm:pt modelId="{40445E35-DF5D-4782-8B66-D0D03D1E37DB}" type="parTrans" cxnId="{687E5923-890E-4AF6-B148-459705951566}">
      <dgm:prSet/>
      <dgm:spPr/>
      <dgm:t>
        <a:bodyPr/>
        <a:lstStyle/>
        <a:p>
          <a:endParaRPr kumimoji="1" lang="ja-JP" altLang="en-US"/>
        </a:p>
      </dgm:t>
    </dgm:pt>
    <dgm:pt modelId="{396E6266-FC07-45B5-81DD-42ED275E63E3}" type="sibTrans" cxnId="{687E5923-890E-4AF6-B148-459705951566}">
      <dgm:prSet/>
      <dgm:spPr/>
      <dgm:t>
        <a:bodyPr/>
        <a:lstStyle/>
        <a:p>
          <a:endParaRPr kumimoji="1" lang="ja-JP" altLang="en-US"/>
        </a:p>
      </dgm:t>
    </dgm:pt>
    <dgm:pt modelId="{79EFA5C2-2973-4598-82B5-7FC2DAD53287}">
      <dgm:prSet phldrT="[テキスト]"/>
      <dgm:spPr/>
      <dgm:t>
        <a:bodyPr/>
        <a:lstStyle/>
        <a:p>
          <a:r>
            <a:rPr kumimoji="1" lang="en-US" altLang="ja-JP" dirty="0"/>
            <a:t>5</a:t>
          </a:r>
          <a:r>
            <a:rPr kumimoji="1" lang="ja-JP" altLang="en-US" dirty="0"/>
            <a:t>社くらいに絞って面接</a:t>
          </a:r>
        </a:p>
      </dgm:t>
    </dgm:pt>
    <dgm:pt modelId="{02EDF7BB-6DB0-4646-A648-B40C74BBCC4A}" type="parTrans" cxnId="{E8CEF893-924A-45C8-B095-D6E8EDADDF7C}">
      <dgm:prSet/>
      <dgm:spPr/>
      <dgm:t>
        <a:bodyPr/>
        <a:lstStyle/>
        <a:p>
          <a:endParaRPr kumimoji="1" lang="ja-JP" altLang="en-US"/>
        </a:p>
      </dgm:t>
    </dgm:pt>
    <dgm:pt modelId="{14176A36-5B93-464C-9014-162FA2AACE5B}" type="sibTrans" cxnId="{E8CEF893-924A-45C8-B095-D6E8EDADDF7C}">
      <dgm:prSet/>
      <dgm:spPr/>
      <dgm:t>
        <a:bodyPr/>
        <a:lstStyle/>
        <a:p>
          <a:endParaRPr kumimoji="1" lang="ja-JP" altLang="en-US"/>
        </a:p>
      </dgm:t>
    </dgm:pt>
    <dgm:pt modelId="{085C52D8-7F20-4BD8-9D04-3674943ACDA6}">
      <dgm:prSet phldrT="[テキスト]"/>
      <dgm:spPr/>
      <dgm:t>
        <a:bodyPr/>
        <a:lstStyle/>
        <a:p>
          <a:r>
            <a:rPr kumimoji="1" lang="ja-JP" altLang="en-US" dirty="0"/>
            <a:t>落選</a:t>
          </a:r>
        </a:p>
      </dgm:t>
    </dgm:pt>
    <dgm:pt modelId="{F27DA814-4046-4403-B1BD-04842BEB0422}" type="parTrans" cxnId="{3F7E45AA-09D3-4185-AA4B-E14A62280115}">
      <dgm:prSet/>
      <dgm:spPr/>
      <dgm:t>
        <a:bodyPr/>
        <a:lstStyle/>
        <a:p>
          <a:endParaRPr kumimoji="1" lang="ja-JP" altLang="en-US"/>
        </a:p>
      </dgm:t>
    </dgm:pt>
    <dgm:pt modelId="{B869071D-0EC2-4EA7-AB19-A54FC2FBDB13}" type="sibTrans" cxnId="{3F7E45AA-09D3-4185-AA4B-E14A62280115}">
      <dgm:prSet/>
      <dgm:spPr/>
      <dgm:t>
        <a:bodyPr/>
        <a:lstStyle/>
        <a:p>
          <a:endParaRPr kumimoji="1" lang="ja-JP" altLang="en-US"/>
        </a:p>
      </dgm:t>
    </dgm:pt>
    <dgm:pt modelId="{129090D1-5AFA-46D5-9DAD-51521C981D2A}">
      <dgm:prSet phldrT="[テキスト]"/>
      <dgm:spPr/>
      <dgm:t>
        <a:bodyPr/>
        <a:lstStyle/>
        <a:p>
          <a:r>
            <a:rPr kumimoji="1" lang="ja-JP" altLang="en-US" dirty="0"/>
            <a:t>退学なし</a:t>
          </a:r>
        </a:p>
      </dgm:t>
    </dgm:pt>
    <dgm:pt modelId="{8C86483B-F0B4-4996-BB79-7DBC17950CA1}" type="parTrans" cxnId="{716085E1-1668-4E12-AEB7-60C4E0584FC1}">
      <dgm:prSet/>
      <dgm:spPr/>
      <dgm:t>
        <a:bodyPr/>
        <a:lstStyle/>
        <a:p>
          <a:endParaRPr kumimoji="1" lang="ja-JP" altLang="en-US"/>
        </a:p>
      </dgm:t>
    </dgm:pt>
    <dgm:pt modelId="{BD85297E-E155-4353-A569-8BBA322E1B86}" type="sibTrans" cxnId="{716085E1-1668-4E12-AEB7-60C4E0584FC1}">
      <dgm:prSet/>
      <dgm:spPr/>
      <dgm:t>
        <a:bodyPr/>
        <a:lstStyle/>
        <a:p>
          <a:endParaRPr kumimoji="1" lang="ja-JP" altLang="en-US"/>
        </a:p>
      </dgm:t>
    </dgm:pt>
    <dgm:pt modelId="{427F0404-B988-4763-8CAE-A779D3722E53}" type="pres">
      <dgm:prSet presAssocID="{FF5577D1-4370-4C39-A365-726CE68BF631}" presName="rootnode" presStyleCnt="0">
        <dgm:presLayoutVars>
          <dgm:chMax/>
          <dgm:chPref/>
          <dgm:dir/>
          <dgm:animLvl val="lvl"/>
        </dgm:presLayoutVars>
      </dgm:prSet>
      <dgm:spPr/>
    </dgm:pt>
    <dgm:pt modelId="{E3453CF4-1E36-4DE5-96A3-424808EDEE74}" type="pres">
      <dgm:prSet presAssocID="{59A30384-C1A6-49DB-9187-9A942D6D42B9}" presName="composite" presStyleCnt="0"/>
      <dgm:spPr/>
    </dgm:pt>
    <dgm:pt modelId="{53E20533-F5F4-43C5-8165-5714F8CB4810}" type="pres">
      <dgm:prSet presAssocID="{59A30384-C1A6-49DB-9187-9A942D6D42B9}" presName="bentUpArrow1" presStyleLbl="alignImgPlace1" presStyleIdx="0" presStyleCnt="3"/>
      <dgm:spPr/>
    </dgm:pt>
    <dgm:pt modelId="{9A700A31-28E1-4DF2-9B0C-B8B8F84A81C0}" type="pres">
      <dgm:prSet presAssocID="{59A30384-C1A6-49DB-9187-9A942D6D42B9}" presName="ParentText" presStyleLbl="node1" presStyleIdx="0" presStyleCnt="4">
        <dgm:presLayoutVars>
          <dgm:chMax val="1"/>
          <dgm:chPref val="1"/>
          <dgm:bulletEnabled val="1"/>
        </dgm:presLayoutVars>
      </dgm:prSet>
      <dgm:spPr/>
    </dgm:pt>
    <dgm:pt modelId="{475A4B09-71F6-4AD0-B63A-01939A087011}" type="pres">
      <dgm:prSet presAssocID="{59A30384-C1A6-49DB-9187-9A942D6D42B9}" presName="ChildText" presStyleLbl="revTx" presStyleIdx="0" presStyleCnt="3" custScaleX="380013" custLinFactX="54231" custLinFactNeighborX="100000" custLinFactNeighborY="2344">
        <dgm:presLayoutVars>
          <dgm:chMax val="0"/>
          <dgm:chPref val="0"/>
          <dgm:bulletEnabled val="1"/>
        </dgm:presLayoutVars>
      </dgm:prSet>
      <dgm:spPr/>
    </dgm:pt>
    <dgm:pt modelId="{57B8D9DC-9A83-4F24-A6FA-6313FDC58838}" type="pres">
      <dgm:prSet presAssocID="{0A6AD12D-9E1E-4B2C-A0FB-DE292A36398F}" presName="sibTrans" presStyleCnt="0"/>
      <dgm:spPr/>
    </dgm:pt>
    <dgm:pt modelId="{E88794EE-CB7C-4F45-8A3E-14CD274FA94A}" type="pres">
      <dgm:prSet presAssocID="{5BDE0906-2D63-4535-B822-7B98332F7BF6}" presName="composite" presStyleCnt="0"/>
      <dgm:spPr/>
    </dgm:pt>
    <dgm:pt modelId="{B1473AFC-C23C-4AAC-9F88-13CF378877AA}" type="pres">
      <dgm:prSet presAssocID="{5BDE0906-2D63-4535-B822-7B98332F7BF6}" presName="bentUpArrow1" presStyleLbl="alignImgPlace1" presStyleIdx="1" presStyleCnt="3"/>
      <dgm:spPr/>
    </dgm:pt>
    <dgm:pt modelId="{9E47D263-3B44-456C-BAD3-D7BA77D4E4EB}" type="pres">
      <dgm:prSet presAssocID="{5BDE0906-2D63-4535-B822-7B98332F7BF6}" presName="ParentText" presStyleLbl="node1" presStyleIdx="1" presStyleCnt="4">
        <dgm:presLayoutVars>
          <dgm:chMax val="1"/>
          <dgm:chPref val="1"/>
          <dgm:bulletEnabled val="1"/>
        </dgm:presLayoutVars>
      </dgm:prSet>
      <dgm:spPr/>
    </dgm:pt>
    <dgm:pt modelId="{63D050AF-3F71-43F2-BB1E-325CA1F0F004}" type="pres">
      <dgm:prSet presAssocID="{5BDE0906-2D63-4535-B822-7B98332F7BF6}" presName="ChildText" presStyleLbl="revTx" presStyleIdx="1" presStyleCnt="3" custScaleX="339267" custLinFactX="33696" custLinFactNeighborX="100000" custLinFactNeighborY="9319">
        <dgm:presLayoutVars>
          <dgm:chMax val="0"/>
          <dgm:chPref val="0"/>
          <dgm:bulletEnabled val="1"/>
        </dgm:presLayoutVars>
      </dgm:prSet>
      <dgm:spPr/>
    </dgm:pt>
    <dgm:pt modelId="{D0C44D96-88E1-4B9A-AC65-54E505EE2DBA}" type="pres">
      <dgm:prSet presAssocID="{396E6266-FC07-45B5-81DD-42ED275E63E3}" presName="sibTrans" presStyleCnt="0"/>
      <dgm:spPr/>
    </dgm:pt>
    <dgm:pt modelId="{61DC8D40-7E66-4A13-B882-8782C0337A13}" type="pres">
      <dgm:prSet presAssocID="{085C52D8-7F20-4BD8-9D04-3674943ACDA6}" presName="composite" presStyleCnt="0"/>
      <dgm:spPr/>
    </dgm:pt>
    <dgm:pt modelId="{32DA3F89-3309-4E13-803A-456D113707B3}" type="pres">
      <dgm:prSet presAssocID="{085C52D8-7F20-4BD8-9D04-3674943ACDA6}" presName="bentUpArrow1" presStyleLbl="alignImgPlace1" presStyleIdx="2" presStyleCnt="3"/>
      <dgm:spPr/>
    </dgm:pt>
    <dgm:pt modelId="{E1AB6D64-4A62-4AF5-923F-3A4091126C58}" type="pres">
      <dgm:prSet presAssocID="{085C52D8-7F20-4BD8-9D04-3674943ACDA6}" presName="ParentText" presStyleLbl="node1" presStyleIdx="2" presStyleCnt="4">
        <dgm:presLayoutVars>
          <dgm:chMax val="1"/>
          <dgm:chPref val="1"/>
          <dgm:bulletEnabled val="1"/>
        </dgm:presLayoutVars>
      </dgm:prSet>
      <dgm:spPr/>
    </dgm:pt>
    <dgm:pt modelId="{543A14C8-95E3-4D35-8D72-C085B8178F88}" type="pres">
      <dgm:prSet presAssocID="{085C52D8-7F20-4BD8-9D04-3674943ACDA6}" presName="ChildText" presStyleLbl="revTx" presStyleIdx="2" presStyleCnt="3">
        <dgm:presLayoutVars>
          <dgm:chMax val="0"/>
          <dgm:chPref val="0"/>
          <dgm:bulletEnabled val="1"/>
        </dgm:presLayoutVars>
      </dgm:prSet>
      <dgm:spPr/>
    </dgm:pt>
    <dgm:pt modelId="{8D463DDA-843D-4C94-8303-1D03BF9DE8C9}" type="pres">
      <dgm:prSet presAssocID="{B869071D-0EC2-4EA7-AB19-A54FC2FBDB13}" presName="sibTrans" presStyleCnt="0"/>
      <dgm:spPr/>
    </dgm:pt>
    <dgm:pt modelId="{5005D2BE-BD23-4E69-9BB8-1753DACDF9F3}" type="pres">
      <dgm:prSet presAssocID="{129090D1-5AFA-46D5-9DAD-51521C981D2A}" presName="composite" presStyleCnt="0"/>
      <dgm:spPr/>
    </dgm:pt>
    <dgm:pt modelId="{08DC560A-B250-49ED-B6FB-C7C718A21840}" type="pres">
      <dgm:prSet presAssocID="{129090D1-5AFA-46D5-9DAD-51521C981D2A}" presName="ParentText" presStyleLbl="node1" presStyleIdx="3" presStyleCnt="4">
        <dgm:presLayoutVars>
          <dgm:chMax val="1"/>
          <dgm:chPref val="1"/>
          <dgm:bulletEnabled val="1"/>
        </dgm:presLayoutVars>
      </dgm:prSet>
      <dgm:spPr/>
    </dgm:pt>
  </dgm:ptLst>
  <dgm:cxnLst>
    <dgm:cxn modelId="{687E5923-890E-4AF6-B148-459705951566}" srcId="{FF5577D1-4370-4C39-A365-726CE68BF631}" destId="{5BDE0906-2D63-4535-B822-7B98332F7BF6}" srcOrd="1" destOrd="0" parTransId="{40445E35-DF5D-4782-8B66-D0D03D1E37DB}" sibTransId="{396E6266-FC07-45B5-81DD-42ED275E63E3}"/>
    <dgm:cxn modelId="{82308039-5CBD-4921-A369-936FCA7314FF}" type="presOf" srcId="{59A30384-C1A6-49DB-9187-9A942D6D42B9}" destId="{9A700A31-28E1-4DF2-9B0C-B8B8F84A81C0}" srcOrd="0" destOrd="0" presId="urn:microsoft.com/office/officeart/2005/8/layout/StepDownProcess"/>
    <dgm:cxn modelId="{1F4FE46F-D8C1-45C9-8B24-45353A85DFB7}" type="presOf" srcId="{2E7BC753-4B6C-447C-8D6D-5B88A8A897D7}" destId="{475A4B09-71F6-4AD0-B63A-01939A087011}" srcOrd="0" destOrd="0" presId="urn:microsoft.com/office/officeart/2005/8/layout/StepDownProcess"/>
    <dgm:cxn modelId="{9105FA7B-6845-4696-BD91-EC007D30EF04}" srcId="{FF5577D1-4370-4C39-A365-726CE68BF631}" destId="{59A30384-C1A6-49DB-9187-9A942D6D42B9}" srcOrd="0" destOrd="0" parTransId="{5C481DE5-243E-48B4-8410-699ADB18CE00}" sibTransId="{0A6AD12D-9E1E-4B2C-A0FB-DE292A36398F}"/>
    <dgm:cxn modelId="{67C11C91-D9CD-4FBB-9F42-B47BDE90B377}" srcId="{59A30384-C1A6-49DB-9187-9A942D6D42B9}" destId="{2E7BC753-4B6C-447C-8D6D-5B88A8A897D7}" srcOrd="0" destOrd="0" parTransId="{60768118-E1FA-4AD7-BD6B-8D3E0E5A91A2}" sibTransId="{9D63E1E3-74E1-4879-9DB2-5820C6FCE4D2}"/>
    <dgm:cxn modelId="{E8CEF893-924A-45C8-B095-D6E8EDADDF7C}" srcId="{5BDE0906-2D63-4535-B822-7B98332F7BF6}" destId="{79EFA5C2-2973-4598-82B5-7FC2DAD53287}" srcOrd="0" destOrd="0" parTransId="{02EDF7BB-6DB0-4646-A648-B40C74BBCC4A}" sibTransId="{14176A36-5B93-464C-9014-162FA2AACE5B}"/>
    <dgm:cxn modelId="{B863499A-AA9C-4B3F-A25D-7E6AD97A44D2}" type="presOf" srcId="{129090D1-5AFA-46D5-9DAD-51521C981D2A}" destId="{08DC560A-B250-49ED-B6FB-C7C718A21840}" srcOrd="0" destOrd="0" presId="urn:microsoft.com/office/officeart/2005/8/layout/StepDownProcess"/>
    <dgm:cxn modelId="{3F7E45AA-09D3-4185-AA4B-E14A62280115}" srcId="{FF5577D1-4370-4C39-A365-726CE68BF631}" destId="{085C52D8-7F20-4BD8-9D04-3674943ACDA6}" srcOrd="2" destOrd="0" parTransId="{F27DA814-4046-4403-B1BD-04842BEB0422}" sibTransId="{B869071D-0EC2-4EA7-AB19-A54FC2FBDB13}"/>
    <dgm:cxn modelId="{7B73C1CE-23E6-4D02-B0A6-43D1F1F676BE}" type="presOf" srcId="{79EFA5C2-2973-4598-82B5-7FC2DAD53287}" destId="{63D050AF-3F71-43F2-BB1E-325CA1F0F004}" srcOrd="0" destOrd="0" presId="urn:microsoft.com/office/officeart/2005/8/layout/StepDownProcess"/>
    <dgm:cxn modelId="{988741D1-ABF4-43D6-9E1D-6EA3A8777941}" type="presOf" srcId="{5BDE0906-2D63-4535-B822-7B98332F7BF6}" destId="{9E47D263-3B44-456C-BAD3-D7BA77D4E4EB}" srcOrd="0" destOrd="0" presId="urn:microsoft.com/office/officeart/2005/8/layout/StepDownProcess"/>
    <dgm:cxn modelId="{716085E1-1668-4E12-AEB7-60C4E0584FC1}" srcId="{FF5577D1-4370-4C39-A365-726CE68BF631}" destId="{129090D1-5AFA-46D5-9DAD-51521C981D2A}" srcOrd="3" destOrd="0" parTransId="{8C86483B-F0B4-4996-BB79-7DBC17950CA1}" sibTransId="{BD85297E-E155-4353-A569-8BBA322E1B86}"/>
    <dgm:cxn modelId="{2D0C65E7-8385-45D9-BE9A-5527FF4C88DF}" type="presOf" srcId="{FF5577D1-4370-4C39-A365-726CE68BF631}" destId="{427F0404-B988-4763-8CAE-A779D3722E53}" srcOrd="0" destOrd="0" presId="urn:microsoft.com/office/officeart/2005/8/layout/StepDownProcess"/>
    <dgm:cxn modelId="{2FB9A4FF-EEDC-4400-8495-01B10A8CC8D4}" type="presOf" srcId="{085C52D8-7F20-4BD8-9D04-3674943ACDA6}" destId="{E1AB6D64-4A62-4AF5-923F-3A4091126C58}" srcOrd="0" destOrd="0" presId="urn:microsoft.com/office/officeart/2005/8/layout/StepDownProcess"/>
    <dgm:cxn modelId="{84A5D584-28B7-4C3A-9EEE-940F6CBD1BD2}" type="presParOf" srcId="{427F0404-B988-4763-8CAE-A779D3722E53}" destId="{E3453CF4-1E36-4DE5-96A3-424808EDEE74}" srcOrd="0" destOrd="0" presId="urn:microsoft.com/office/officeart/2005/8/layout/StepDownProcess"/>
    <dgm:cxn modelId="{D525ADAC-8F82-4CC9-ABD6-4F8D64FA2C64}" type="presParOf" srcId="{E3453CF4-1E36-4DE5-96A3-424808EDEE74}" destId="{53E20533-F5F4-43C5-8165-5714F8CB4810}" srcOrd="0" destOrd="0" presId="urn:microsoft.com/office/officeart/2005/8/layout/StepDownProcess"/>
    <dgm:cxn modelId="{EEFFE30B-FA19-4EFC-9A11-C024E889EAE7}" type="presParOf" srcId="{E3453CF4-1E36-4DE5-96A3-424808EDEE74}" destId="{9A700A31-28E1-4DF2-9B0C-B8B8F84A81C0}" srcOrd="1" destOrd="0" presId="urn:microsoft.com/office/officeart/2005/8/layout/StepDownProcess"/>
    <dgm:cxn modelId="{18C86371-37A6-43B2-898D-63D2AD4A682A}" type="presParOf" srcId="{E3453CF4-1E36-4DE5-96A3-424808EDEE74}" destId="{475A4B09-71F6-4AD0-B63A-01939A087011}" srcOrd="2" destOrd="0" presId="urn:microsoft.com/office/officeart/2005/8/layout/StepDownProcess"/>
    <dgm:cxn modelId="{F3B37306-CC2D-4114-A654-0EB6FE696B8E}" type="presParOf" srcId="{427F0404-B988-4763-8CAE-A779D3722E53}" destId="{57B8D9DC-9A83-4F24-A6FA-6313FDC58838}" srcOrd="1" destOrd="0" presId="urn:microsoft.com/office/officeart/2005/8/layout/StepDownProcess"/>
    <dgm:cxn modelId="{AB801745-5FC1-45EB-9954-05D890EDCDAF}" type="presParOf" srcId="{427F0404-B988-4763-8CAE-A779D3722E53}" destId="{E88794EE-CB7C-4F45-8A3E-14CD274FA94A}" srcOrd="2" destOrd="0" presId="urn:microsoft.com/office/officeart/2005/8/layout/StepDownProcess"/>
    <dgm:cxn modelId="{3F3D62DD-62F4-44D6-BC58-B940B243FA9F}" type="presParOf" srcId="{E88794EE-CB7C-4F45-8A3E-14CD274FA94A}" destId="{B1473AFC-C23C-4AAC-9F88-13CF378877AA}" srcOrd="0" destOrd="0" presId="urn:microsoft.com/office/officeart/2005/8/layout/StepDownProcess"/>
    <dgm:cxn modelId="{9F783751-EA12-4973-AAEA-F125DF238D52}" type="presParOf" srcId="{E88794EE-CB7C-4F45-8A3E-14CD274FA94A}" destId="{9E47D263-3B44-456C-BAD3-D7BA77D4E4EB}" srcOrd="1" destOrd="0" presId="urn:microsoft.com/office/officeart/2005/8/layout/StepDownProcess"/>
    <dgm:cxn modelId="{ED972BAB-68CC-4AB9-8E4D-6D06A82F20D5}" type="presParOf" srcId="{E88794EE-CB7C-4F45-8A3E-14CD274FA94A}" destId="{63D050AF-3F71-43F2-BB1E-325CA1F0F004}" srcOrd="2" destOrd="0" presId="urn:microsoft.com/office/officeart/2005/8/layout/StepDownProcess"/>
    <dgm:cxn modelId="{093D8515-2A07-46A3-B2AB-446840E8FDB4}" type="presParOf" srcId="{427F0404-B988-4763-8CAE-A779D3722E53}" destId="{D0C44D96-88E1-4B9A-AC65-54E505EE2DBA}" srcOrd="3" destOrd="0" presId="urn:microsoft.com/office/officeart/2005/8/layout/StepDownProcess"/>
    <dgm:cxn modelId="{DC5873F3-E74C-4916-A07A-21795CFD7331}" type="presParOf" srcId="{427F0404-B988-4763-8CAE-A779D3722E53}" destId="{61DC8D40-7E66-4A13-B882-8782C0337A13}" srcOrd="4" destOrd="0" presId="urn:microsoft.com/office/officeart/2005/8/layout/StepDownProcess"/>
    <dgm:cxn modelId="{D444A6FC-0219-4EF8-9925-E10EB54F33A7}" type="presParOf" srcId="{61DC8D40-7E66-4A13-B882-8782C0337A13}" destId="{32DA3F89-3309-4E13-803A-456D113707B3}" srcOrd="0" destOrd="0" presId="urn:microsoft.com/office/officeart/2005/8/layout/StepDownProcess"/>
    <dgm:cxn modelId="{6066CAAC-13DD-415B-972F-A0CA4EC6A82D}" type="presParOf" srcId="{61DC8D40-7E66-4A13-B882-8782C0337A13}" destId="{E1AB6D64-4A62-4AF5-923F-3A4091126C58}" srcOrd="1" destOrd="0" presId="urn:microsoft.com/office/officeart/2005/8/layout/StepDownProcess"/>
    <dgm:cxn modelId="{3549829F-0ACC-4DDB-95BC-E468325DB1A0}" type="presParOf" srcId="{61DC8D40-7E66-4A13-B882-8782C0337A13}" destId="{543A14C8-95E3-4D35-8D72-C085B8178F88}" srcOrd="2" destOrd="0" presId="urn:microsoft.com/office/officeart/2005/8/layout/StepDownProcess"/>
    <dgm:cxn modelId="{CA34B26B-400A-4E6B-B8DD-758848603365}" type="presParOf" srcId="{427F0404-B988-4763-8CAE-A779D3722E53}" destId="{8D463DDA-843D-4C94-8303-1D03BF9DE8C9}" srcOrd="5" destOrd="0" presId="urn:microsoft.com/office/officeart/2005/8/layout/StepDownProcess"/>
    <dgm:cxn modelId="{48BA8140-77F4-4C16-A39A-FE8806FA0D73}" type="presParOf" srcId="{427F0404-B988-4763-8CAE-A779D3722E53}" destId="{5005D2BE-BD23-4E69-9BB8-1753DACDF9F3}" srcOrd="6" destOrd="0" presId="urn:microsoft.com/office/officeart/2005/8/layout/StepDownProcess"/>
    <dgm:cxn modelId="{EF56BD5F-30F8-4F4C-8756-868BFC1AD389}" type="presParOf" srcId="{5005D2BE-BD23-4E69-9BB8-1753DACDF9F3}" destId="{08DC560A-B250-49ED-B6FB-C7C718A21840}"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92A9DC1-9829-418A-B2FE-7188CE03E07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kumimoji="1" lang="ja-JP" altLang="en-US"/>
        </a:p>
      </dgm:t>
    </dgm:pt>
    <dgm:pt modelId="{F7B24A8C-70CF-4051-86F9-17F81234DB61}">
      <dgm:prSet phldrT="[テキスト]"/>
      <dgm:spPr/>
      <dgm:t>
        <a:bodyPr/>
        <a:lstStyle/>
        <a:p>
          <a:r>
            <a:rPr kumimoji="1" lang="ja-JP" altLang="en-US" dirty="0"/>
            <a:t>就職</a:t>
          </a:r>
        </a:p>
      </dgm:t>
    </dgm:pt>
    <dgm:pt modelId="{79C3C657-CB0D-4B69-AB8C-C087D4EC93C2}" type="parTrans" cxnId="{6C829881-CDE3-4844-BE17-52541FEFB80A}">
      <dgm:prSet/>
      <dgm:spPr/>
      <dgm:t>
        <a:bodyPr/>
        <a:lstStyle/>
        <a:p>
          <a:endParaRPr kumimoji="1" lang="ja-JP" altLang="en-US"/>
        </a:p>
      </dgm:t>
    </dgm:pt>
    <dgm:pt modelId="{489CEE01-AD1B-4B42-B99F-2AEBC700898D}" type="sibTrans" cxnId="{6C829881-CDE3-4844-BE17-52541FEFB80A}">
      <dgm:prSet/>
      <dgm:spPr/>
      <dgm:t>
        <a:bodyPr/>
        <a:lstStyle/>
        <a:p>
          <a:endParaRPr kumimoji="1" lang="ja-JP" altLang="en-US"/>
        </a:p>
      </dgm:t>
    </dgm:pt>
    <dgm:pt modelId="{5D9A9F4D-65E2-44BA-9251-0353B199404D}">
      <dgm:prSet phldrT="[テキスト]"/>
      <dgm:spPr/>
      <dgm:t>
        <a:bodyPr/>
        <a:lstStyle/>
        <a:p>
          <a:r>
            <a:rPr kumimoji="1" lang="ja-JP" altLang="en-US" dirty="0"/>
            <a:t>会社でずっと働く</a:t>
          </a:r>
        </a:p>
      </dgm:t>
    </dgm:pt>
    <dgm:pt modelId="{34EC7474-7388-4AF8-B2D8-3645E7BA8438}" type="parTrans" cxnId="{F49145E4-E7E2-4AA9-A932-6C10B4BDD3AB}">
      <dgm:prSet/>
      <dgm:spPr/>
      <dgm:t>
        <a:bodyPr/>
        <a:lstStyle/>
        <a:p>
          <a:endParaRPr kumimoji="1" lang="ja-JP" altLang="en-US"/>
        </a:p>
      </dgm:t>
    </dgm:pt>
    <dgm:pt modelId="{E33BCA95-1E43-4AE8-BF1D-F9BE66F250F5}" type="sibTrans" cxnId="{F49145E4-E7E2-4AA9-A932-6C10B4BDD3AB}">
      <dgm:prSet/>
      <dgm:spPr/>
      <dgm:t>
        <a:bodyPr/>
        <a:lstStyle/>
        <a:p>
          <a:endParaRPr kumimoji="1" lang="ja-JP" altLang="en-US"/>
        </a:p>
      </dgm:t>
    </dgm:pt>
    <dgm:pt modelId="{777E5BF7-0FEB-4009-B262-CEF8FB106781}">
      <dgm:prSet phldrT="[テキスト]"/>
      <dgm:spPr/>
      <dgm:t>
        <a:bodyPr/>
        <a:lstStyle/>
        <a:p>
          <a:r>
            <a:rPr kumimoji="1" lang="ja-JP" altLang="en-US" dirty="0"/>
            <a:t>フリーランス</a:t>
          </a:r>
        </a:p>
      </dgm:t>
    </dgm:pt>
    <dgm:pt modelId="{D8F9123D-E949-4966-905B-9E83AE9561DD}" type="parTrans" cxnId="{EF165B56-0C7D-4C47-ACB8-DF80D28BF2F6}">
      <dgm:prSet/>
      <dgm:spPr/>
      <dgm:t>
        <a:bodyPr/>
        <a:lstStyle/>
        <a:p>
          <a:endParaRPr kumimoji="1" lang="ja-JP" altLang="en-US"/>
        </a:p>
      </dgm:t>
    </dgm:pt>
    <dgm:pt modelId="{98F8E4E7-1A79-4556-B7AC-CC49DDF30E5C}" type="sibTrans" cxnId="{EF165B56-0C7D-4C47-ACB8-DF80D28BF2F6}">
      <dgm:prSet/>
      <dgm:spPr/>
      <dgm:t>
        <a:bodyPr/>
        <a:lstStyle/>
        <a:p>
          <a:endParaRPr kumimoji="1" lang="ja-JP" altLang="en-US"/>
        </a:p>
      </dgm:t>
    </dgm:pt>
    <dgm:pt modelId="{94F317C2-4FE0-4B66-89D8-4F775FBC2F60}">
      <dgm:prSet phldrT="[テキスト]"/>
      <dgm:spPr/>
      <dgm:t>
        <a:bodyPr/>
        <a:lstStyle/>
        <a:p>
          <a:r>
            <a:rPr kumimoji="1" lang="ja-JP" altLang="en-US" dirty="0"/>
            <a:t>うまくいく</a:t>
          </a:r>
        </a:p>
      </dgm:t>
    </dgm:pt>
    <dgm:pt modelId="{1AAE6FE1-DFF4-4E0C-846D-0C2DA724F8F3}" type="parTrans" cxnId="{782A5B06-6588-4B3C-94B6-0FF80C03B04D}">
      <dgm:prSet/>
      <dgm:spPr/>
      <dgm:t>
        <a:bodyPr/>
        <a:lstStyle/>
        <a:p>
          <a:endParaRPr kumimoji="1" lang="ja-JP" altLang="en-US"/>
        </a:p>
      </dgm:t>
    </dgm:pt>
    <dgm:pt modelId="{19AF208A-8850-40E8-B6DF-F5A901725429}" type="sibTrans" cxnId="{782A5B06-6588-4B3C-94B6-0FF80C03B04D}">
      <dgm:prSet/>
      <dgm:spPr/>
      <dgm:t>
        <a:bodyPr/>
        <a:lstStyle/>
        <a:p>
          <a:endParaRPr kumimoji="1" lang="ja-JP" altLang="en-US"/>
        </a:p>
      </dgm:t>
    </dgm:pt>
    <dgm:pt modelId="{DFA071CC-44E5-41D2-ACBC-643BF178CE12}">
      <dgm:prSet phldrT="[テキスト]"/>
      <dgm:spPr/>
      <dgm:t>
        <a:bodyPr/>
        <a:lstStyle/>
        <a:p>
          <a:r>
            <a:rPr kumimoji="1" lang="ja-JP" altLang="en-US" dirty="0"/>
            <a:t>うまくいかない</a:t>
          </a:r>
        </a:p>
      </dgm:t>
    </dgm:pt>
    <dgm:pt modelId="{E7AB2262-48D1-4457-B606-A2845A996424}" type="parTrans" cxnId="{9692B65A-7F04-4B62-9807-8A6C3887F0C8}">
      <dgm:prSet/>
      <dgm:spPr/>
      <dgm:t>
        <a:bodyPr/>
        <a:lstStyle/>
        <a:p>
          <a:endParaRPr kumimoji="1" lang="ja-JP" altLang="en-US"/>
        </a:p>
      </dgm:t>
    </dgm:pt>
    <dgm:pt modelId="{E9C74F2D-A243-4BF2-A6DC-5865AA93B82F}" type="sibTrans" cxnId="{9692B65A-7F04-4B62-9807-8A6C3887F0C8}">
      <dgm:prSet/>
      <dgm:spPr/>
      <dgm:t>
        <a:bodyPr/>
        <a:lstStyle/>
        <a:p>
          <a:endParaRPr kumimoji="1" lang="ja-JP" altLang="en-US"/>
        </a:p>
      </dgm:t>
    </dgm:pt>
    <dgm:pt modelId="{9ACE9B6D-D01D-45C8-8B1E-B449A2953D27}">
      <dgm:prSet phldrT="[テキスト]"/>
      <dgm:spPr/>
      <dgm:t>
        <a:bodyPr/>
        <a:lstStyle/>
        <a:p>
          <a:r>
            <a:rPr kumimoji="1" lang="ja-JP" altLang="en-US" dirty="0"/>
            <a:t>再就職</a:t>
          </a:r>
        </a:p>
      </dgm:t>
    </dgm:pt>
    <dgm:pt modelId="{BC851CF8-C329-46D0-932E-C7633C2B960A}" type="parTrans" cxnId="{0DDA1E44-1C50-4809-B14C-2C680011D538}">
      <dgm:prSet/>
      <dgm:spPr/>
      <dgm:t>
        <a:bodyPr/>
        <a:lstStyle/>
        <a:p>
          <a:endParaRPr kumimoji="1" lang="ja-JP" altLang="en-US"/>
        </a:p>
      </dgm:t>
    </dgm:pt>
    <dgm:pt modelId="{7B2F653D-8852-4E00-96A8-EC08917C0D32}" type="sibTrans" cxnId="{0DDA1E44-1C50-4809-B14C-2C680011D538}">
      <dgm:prSet/>
      <dgm:spPr/>
      <dgm:t>
        <a:bodyPr/>
        <a:lstStyle/>
        <a:p>
          <a:endParaRPr kumimoji="1" lang="ja-JP" altLang="en-US"/>
        </a:p>
      </dgm:t>
    </dgm:pt>
    <dgm:pt modelId="{B2F43C25-2C68-4F2F-BA51-F99EDA5EE5F0}">
      <dgm:prSet phldrT="[テキスト]"/>
      <dgm:spPr/>
      <dgm:t>
        <a:bodyPr/>
        <a:lstStyle/>
        <a:p>
          <a:r>
            <a:rPr kumimoji="1" lang="ja-JP" altLang="en-US" dirty="0"/>
            <a:t>大学に入りなおす</a:t>
          </a:r>
          <a:r>
            <a:rPr kumimoji="1" lang="en-US" altLang="ja-JP" dirty="0"/>
            <a:t>(</a:t>
          </a:r>
          <a:r>
            <a:rPr kumimoji="1" lang="ja-JP" altLang="en-US" dirty="0"/>
            <a:t>医療系）</a:t>
          </a:r>
        </a:p>
      </dgm:t>
    </dgm:pt>
    <dgm:pt modelId="{4AD9244B-C6A9-4A89-AF1C-4B17DEA08406}" type="parTrans" cxnId="{55FFEBA5-E6F8-4E8D-ABA3-503BFBB423CA}">
      <dgm:prSet/>
      <dgm:spPr/>
      <dgm:t>
        <a:bodyPr/>
        <a:lstStyle/>
        <a:p>
          <a:endParaRPr kumimoji="1" lang="ja-JP" altLang="en-US"/>
        </a:p>
      </dgm:t>
    </dgm:pt>
    <dgm:pt modelId="{8DB329E3-D379-4BED-817A-0AFBFA6C2778}" type="sibTrans" cxnId="{55FFEBA5-E6F8-4E8D-ABA3-503BFBB423CA}">
      <dgm:prSet/>
      <dgm:spPr/>
      <dgm:t>
        <a:bodyPr/>
        <a:lstStyle/>
        <a:p>
          <a:endParaRPr kumimoji="1" lang="ja-JP" altLang="en-US"/>
        </a:p>
      </dgm:t>
    </dgm:pt>
    <dgm:pt modelId="{2E6F13F0-6C05-49CD-BD47-37474841B813}">
      <dgm:prSet phldrT="[テキスト]"/>
      <dgm:spPr/>
      <dgm:t>
        <a:bodyPr/>
        <a:lstStyle/>
        <a:p>
          <a:r>
            <a:rPr kumimoji="1" lang="ja-JP" altLang="en-US" dirty="0"/>
            <a:t>新規事業？</a:t>
          </a:r>
        </a:p>
      </dgm:t>
    </dgm:pt>
    <dgm:pt modelId="{73936DF0-145D-46E8-8AE6-FF8E964D0D55}" type="parTrans" cxnId="{CCE2E0EE-B2E1-48EF-9410-09CA91C33156}">
      <dgm:prSet/>
      <dgm:spPr/>
      <dgm:t>
        <a:bodyPr/>
        <a:lstStyle/>
        <a:p>
          <a:endParaRPr kumimoji="1" lang="ja-JP" altLang="en-US"/>
        </a:p>
      </dgm:t>
    </dgm:pt>
    <dgm:pt modelId="{BD02F78A-0350-4FA6-9537-9A650DD5F026}" type="sibTrans" cxnId="{CCE2E0EE-B2E1-48EF-9410-09CA91C33156}">
      <dgm:prSet/>
      <dgm:spPr/>
      <dgm:t>
        <a:bodyPr/>
        <a:lstStyle/>
        <a:p>
          <a:endParaRPr kumimoji="1" lang="ja-JP" altLang="en-US"/>
        </a:p>
      </dgm:t>
    </dgm:pt>
    <dgm:pt modelId="{85E14520-F4B3-4261-8EA6-FF54985378DD}">
      <dgm:prSet phldrT="[テキスト]"/>
      <dgm:spPr/>
      <dgm:t>
        <a:bodyPr/>
        <a:lstStyle/>
        <a:p>
          <a:r>
            <a:rPr kumimoji="1" lang="ja-JP" altLang="en-US" dirty="0"/>
            <a:t>行き詰まる</a:t>
          </a:r>
        </a:p>
      </dgm:t>
    </dgm:pt>
    <dgm:pt modelId="{D6AE35AB-1FA1-459E-9F20-90DF08A354A4}" type="parTrans" cxnId="{4B56A94F-CC9D-4ED1-A799-86A6E95F19FC}">
      <dgm:prSet/>
      <dgm:spPr/>
      <dgm:t>
        <a:bodyPr/>
        <a:lstStyle/>
        <a:p>
          <a:endParaRPr kumimoji="1" lang="ja-JP" altLang="en-US"/>
        </a:p>
      </dgm:t>
    </dgm:pt>
    <dgm:pt modelId="{564819FD-6DEA-4595-BE95-AB058DE9CA63}" type="sibTrans" cxnId="{4B56A94F-CC9D-4ED1-A799-86A6E95F19FC}">
      <dgm:prSet/>
      <dgm:spPr/>
      <dgm:t>
        <a:bodyPr/>
        <a:lstStyle/>
        <a:p>
          <a:endParaRPr kumimoji="1" lang="ja-JP" altLang="en-US"/>
        </a:p>
      </dgm:t>
    </dgm:pt>
    <dgm:pt modelId="{1E6E2078-7706-4E38-AEF5-98E80A58166D}">
      <dgm:prSet phldrT="[テキスト]"/>
      <dgm:spPr/>
      <dgm:t>
        <a:bodyPr/>
        <a:lstStyle/>
        <a:p>
          <a:r>
            <a:rPr kumimoji="1" lang="ja-JP" altLang="en-US" dirty="0"/>
            <a:t>大学に入りなおす（医療系）</a:t>
          </a:r>
        </a:p>
      </dgm:t>
    </dgm:pt>
    <dgm:pt modelId="{5B56D504-BB96-44E8-B554-EDA11780EDAA}" type="parTrans" cxnId="{D84CA55E-B05D-4AC0-A918-6F95211B8EF0}">
      <dgm:prSet/>
      <dgm:spPr/>
      <dgm:t>
        <a:bodyPr/>
        <a:lstStyle/>
        <a:p>
          <a:endParaRPr kumimoji="1" lang="ja-JP" altLang="en-US"/>
        </a:p>
      </dgm:t>
    </dgm:pt>
    <dgm:pt modelId="{59FCCBF6-6C49-4FDA-BBC7-219BF537DE22}" type="sibTrans" cxnId="{D84CA55E-B05D-4AC0-A918-6F95211B8EF0}">
      <dgm:prSet/>
      <dgm:spPr/>
      <dgm:t>
        <a:bodyPr/>
        <a:lstStyle/>
        <a:p>
          <a:endParaRPr kumimoji="1" lang="ja-JP" altLang="en-US"/>
        </a:p>
      </dgm:t>
    </dgm:pt>
    <dgm:pt modelId="{7A93FA12-AFB2-42D7-8C49-803DB91E0640}" type="pres">
      <dgm:prSet presAssocID="{392A9DC1-9829-418A-B2FE-7188CE03E07C}" presName="diagram" presStyleCnt="0">
        <dgm:presLayoutVars>
          <dgm:chPref val="1"/>
          <dgm:dir/>
          <dgm:animOne val="branch"/>
          <dgm:animLvl val="lvl"/>
          <dgm:resizeHandles val="exact"/>
        </dgm:presLayoutVars>
      </dgm:prSet>
      <dgm:spPr/>
    </dgm:pt>
    <dgm:pt modelId="{DA7A1998-7CDB-4FB8-B2C1-A308DC2DC97D}" type="pres">
      <dgm:prSet presAssocID="{F7B24A8C-70CF-4051-86F9-17F81234DB61}" presName="root1" presStyleCnt="0"/>
      <dgm:spPr/>
    </dgm:pt>
    <dgm:pt modelId="{A80C3962-C9CD-47E3-B2C2-003C6D2D3511}" type="pres">
      <dgm:prSet presAssocID="{F7B24A8C-70CF-4051-86F9-17F81234DB61}" presName="LevelOneTextNode" presStyleLbl="node0" presStyleIdx="0" presStyleCnt="1">
        <dgm:presLayoutVars>
          <dgm:chPref val="3"/>
        </dgm:presLayoutVars>
      </dgm:prSet>
      <dgm:spPr/>
    </dgm:pt>
    <dgm:pt modelId="{A5472DEB-9952-483C-AD77-EB74D4B9C2AA}" type="pres">
      <dgm:prSet presAssocID="{F7B24A8C-70CF-4051-86F9-17F81234DB61}" presName="level2hierChild" presStyleCnt="0"/>
      <dgm:spPr/>
    </dgm:pt>
    <dgm:pt modelId="{76948835-89B5-40E2-A85A-B9B82F04D400}" type="pres">
      <dgm:prSet presAssocID="{34EC7474-7388-4AF8-B2D8-3645E7BA8438}" presName="conn2-1" presStyleLbl="parChTrans1D2" presStyleIdx="0" presStyleCnt="2"/>
      <dgm:spPr/>
    </dgm:pt>
    <dgm:pt modelId="{A5369085-BCD7-44AE-84CD-49AE57D05CD3}" type="pres">
      <dgm:prSet presAssocID="{34EC7474-7388-4AF8-B2D8-3645E7BA8438}" presName="connTx" presStyleLbl="parChTrans1D2" presStyleIdx="0" presStyleCnt="2"/>
      <dgm:spPr/>
    </dgm:pt>
    <dgm:pt modelId="{9629B3D5-06F7-428D-AD95-2E5136EF13DE}" type="pres">
      <dgm:prSet presAssocID="{5D9A9F4D-65E2-44BA-9251-0353B199404D}" presName="root2" presStyleCnt="0"/>
      <dgm:spPr/>
    </dgm:pt>
    <dgm:pt modelId="{EE585AD8-3010-4D13-860B-9E1DB259BE1B}" type="pres">
      <dgm:prSet presAssocID="{5D9A9F4D-65E2-44BA-9251-0353B199404D}" presName="LevelTwoTextNode" presStyleLbl="node2" presStyleIdx="0" presStyleCnt="2">
        <dgm:presLayoutVars>
          <dgm:chPref val="3"/>
        </dgm:presLayoutVars>
      </dgm:prSet>
      <dgm:spPr/>
    </dgm:pt>
    <dgm:pt modelId="{10FE8360-E2F9-4D55-A412-9177EB72B048}" type="pres">
      <dgm:prSet presAssocID="{5D9A9F4D-65E2-44BA-9251-0353B199404D}" presName="level3hierChild" presStyleCnt="0"/>
      <dgm:spPr/>
    </dgm:pt>
    <dgm:pt modelId="{7D7802A8-C8A2-4174-8234-0ABD960EA0A7}" type="pres">
      <dgm:prSet presAssocID="{D6AE35AB-1FA1-459E-9F20-90DF08A354A4}" presName="conn2-1" presStyleLbl="parChTrans1D3" presStyleIdx="0" presStyleCnt="3"/>
      <dgm:spPr/>
    </dgm:pt>
    <dgm:pt modelId="{C88D2FCB-0516-4EA1-85FF-0C4D3F3A2142}" type="pres">
      <dgm:prSet presAssocID="{D6AE35AB-1FA1-459E-9F20-90DF08A354A4}" presName="connTx" presStyleLbl="parChTrans1D3" presStyleIdx="0" presStyleCnt="3"/>
      <dgm:spPr/>
    </dgm:pt>
    <dgm:pt modelId="{C148681F-2BB1-4EE0-9903-F24FA93541FC}" type="pres">
      <dgm:prSet presAssocID="{85E14520-F4B3-4261-8EA6-FF54985378DD}" presName="root2" presStyleCnt="0"/>
      <dgm:spPr/>
    </dgm:pt>
    <dgm:pt modelId="{00BAB266-1784-4985-BD6F-E0F9CFAFD665}" type="pres">
      <dgm:prSet presAssocID="{85E14520-F4B3-4261-8EA6-FF54985378DD}" presName="LevelTwoTextNode" presStyleLbl="node3" presStyleIdx="0" presStyleCnt="3">
        <dgm:presLayoutVars>
          <dgm:chPref val="3"/>
        </dgm:presLayoutVars>
      </dgm:prSet>
      <dgm:spPr/>
    </dgm:pt>
    <dgm:pt modelId="{542343ED-E593-4BDB-9437-BCB6A2B5848C}" type="pres">
      <dgm:prSet presAssocID="{85E14520-F4B3-4261-8EA6-FF54985378DD}" presName="level3hierChild" presStyleCnt="0"/>
      <dgm:spPr/>
    </dgm:pt>
    <dgm:pt modelId="{8EE5824F-D8FD-4283-91A2-57D2FB9647EB}" type="pres">
      <dgm:prSet presAssocID="{5B56D504-BB96-44E8-B554-EDA11780EDAA}" presName="conn2-1" presStyleLbl="parChTrans1D4" presStyleIdx="0" presStyleCnt="4"/>
      <dgm:spPr/>
    </dgm:pt>
    <dgm:pt modelId="{47C4FC2B-9012-4252-AB92-3292D7D9CE83}" type="pres">
      <dgm:prSet presAssocID="{5B56D504-BB96-44E8-B554-EDA11780EDAA}" presName="connTx" presStyleLbl="parChTrans1D4" presStyleIdx="0" presStyleCnt="4"/>
      <dgm:spPr/>
    </dgm:pt>
    <dgm:pt modelId="{CBF97263-C367-462A-8B6E-BFB7ACA93FA5}" type="pres">
      <dgm:prSet presAssocID="{1E6E2078-7706-4E38-AEF5-98E80A58166D}" presName="root2" presStyleCnt="0"/>
      <dgm:spPr/>
    </dgm:pt>
    <dgm:pt modelId="{C3945B5A-6B7C-4293-BE1B-E42DCDB38362}" type="pres">
      <dgm:prSet presAssocID="{1E6E2078-7706-4E38-AEF5-98E80A58166D}" presName="LevelTwoTextNode" presStyleLbl="node4" presStyleIdx="0" presStyleCnt="4">
        <dgm:presLayoutVars>
          <dgm:chPref val="3"/>
        </dgm:presLayoutVars>
      </dgm:prSet>
      <dgm:spPr/>
    </dgm:pt>
    <dgm:pt modelId="{01C2A852-E1CA-4D8F-926B-4158827AB8A0}" type="pres">
      <dgm:prSet presAssocID="{1E6E2078-7706-4E38-AEF5-98E80A58166D}" presName="level3hierChild" presStyleCnt="0"/>
      <dgm:spPr/>
    </dgm:pt>
    <dgm:pt modelId="{08ADD28D-8380-4770-A395-C07E6C27D035}" type="pres">
      <dgm:prSet presAssocID="{D8F9123D-E949-4966-905B-9E83AE9561DD}" presName="conn2-1" presStyleLbl="parChTrans1D2" presStyleIdx="1" presStyleCnt="2"/>
      <dgm:spPr/>
    </dgm:pt>
    <dgm:pt modelId="{F29F31B9-4066-4211-82B9-3F9FAA2EF69C}" type="pres">
      <dgm:prSet presAssocID="{D8F9123D-E949-4966-905B-9E83AE9561DD}" presName="connTx" presStyleLbl="parChTrans1D2" presStyleIdx="1" presStyleCnt="2"/>
      <dgm:spPr/>
    </dgm:pt>
    <dgm:pt modelId="{F215A50C-230E-48BD-BBB1-AB904F0C1C35}" type="pres">
      <dgm:prSet presAssocID="{777E5BF7-0FEB-4009-B262-CEF8FB106781}" presName="root2" presStyleCnt="0"/>
      <dgm:spPr/>
    </dgm:pt>
    <dgm:pt modelId="{8CA539CE-26CF-436F-B90D-941A44894E0A}" type="pres">
      <dgm:prSet presAssocID="{777E5BF7-0FEB-4009-B262-CEF8FB106781}" presName="LevelTwoTextNode" presStyleLbl="node2" presStyleIdx="1" presStyleCnt="2">
        <dgm:presLayoutVars>
          <dgm:chPref val="3"/>
        </dgm:presLayoutVars>
      </dgm:prSet>
      <dgm:spPr/>
    </dgm:pt>
    <dgm:pt modelId="{D1118A5A-70B3-4558-9CE7-619FF60D297D}" type="pres">
      <dgm:prSet presAssocID="{777E5BF7-0FEB-4009-B262-CEF8FB106781}" presName="level3hierChild" presStyleCnt="0"/>
      <dgm:spPr/>
    </dgm:pt>
    <dgm:pt modelId="{266128BD-E445-41BE-A810-03EF219B697C}" type="pres">
      <dgm:prSet presAssocID="{1AAE6FE1-DFF4-4E0C-846D-0C2DA724F8F3}" presName="conn2-1" presStyleLbl="parChTrans1D3" presStyleIdx="1" presStyleCnt="3"/>
      <dgm:spPr/>
    </dgm:pt>
    <dgm:pt modelId="{A1DDF080-AD9E-483C-AA64-2D1117E1A146}" type="pres">
      <dgm:prSet presAssocID="{1AAE6FE1-DFF4-4E0C-846D-0C2DA724F8F3}" presName="connTx" presStyleLbl="parChTrans1D3" presStyleIdx="1" presStyleCnt="3"/>
      <dgm:spPr/>
    </dgm:pt>
    <dgm:pt modelId="{F59941B4-B12A-45AA-9486-395B60A1A833}" type="pres">
      <dgm:prSet presAssocID="{94F317C2-4FE0-4B66-89D8-4F775FBC2F60}" presName="root2" presStyleCnt="0"/>
      <dgm:spPr/>
    </dgm:pt>
    <dgm:pt modelId="{4E53CFDE-92A6-43D8-8A1A-2CC6618D8686}" type="pres">
      <dgm:prSet presAssocID="{94F317C2-4FE0-4B66-89D8-4F775FBC2F60}" presName="LevelTwoTextNode" presStyleLbl="node3" presStyleIdx="1" presStyleCnt="3">
        <dgm:presLayoutVars>
          <dgm:chPref val="3"/>
        </dgm:presLayoutVars>
      </dgm:prSet>
      <dgm:spPr/>
    </dgm:pt>
    <dgm:pt modelId="{E5EF23A2-64AB-46D1-9942-B8E274BC1A40}" type="pres">
      <dgm:prSet presAssocID="{94F317C2-4FE0-4B66-89D8-4F775FBC2F60}" presName="level3hierChild" presStyleCnt="0"/>
      <dgm:spPr/>
    </dgm:pt>
    <dgm:pt modelId="{6AA8C3ED-CB2C-4166-B79B-6F0832970887}" type="pres">
      <dgm:prSet presAssocID="{73936DF0-145D-46E8-8AE6-FF8E964D0D55}" presName="conn2-1" presStyleLbl="parChTrans1D4" presStyleIdx="1" presStyleCnt="4"/>
      <dgm:spPr/>
    </dgm:pt>
    <dgm:pt modelId="{5DCB45D9-7C40-4038-968B-B2941A42CCEB}" type="pres">
      <dgm:prSet presAssocID="{73936DF0-145D-46E8-8AE6-FF8E964D0D55}" presName="connTx" presStyleLbl="parChTrans1D4" presStyleIdx="1" presStyleCnt="4"/>
      <dgm:spPr/>
    </dgm:pt>
    <dgm:pt modelId="{761C23EE-48FA-41D8-AA98-3EED7FE27247}" type="pres">
      <dgm:prSet presAssocID="{2E6F13F0-6C05-49CD-BD47-37474841B813}" presName="root2" presStyleCnt="0"/>
      <dgm:spPr/>
    </dgm:pt>
    <dgm:pt modelId="{D9C62CA3-5A49-429E-8799-E2F97B0A43A4}" type="pres">
      <dgm:prSet presAssocID="{2E6F13F0-6C05-49CD-BD47-37474841B813}" presName="LevelTwoTextNode" presStyleLbl="node4" presStyleIdx="1" presStyleCnt="4">
        <dgm:presLayoutVars>
          <dgm:chPref val="3"/>
        </dgm:presLayoutVars>
      </dgm:prSet>
      <dgm:spPr/>
    </dgm:pt>
    <dgm:pt modelId="{34448988-9E47-4696-B0DE-E7F529E93F04}" type="pres">
      <dgm:prSet presAssocID="{2E6F13F0-6C05-49CD-BD47-37474841B813}" presName="level3hierChild" presStyleCnt="0"/>
      <dgm:spPr/>
    </dgm:pt>
    <dgm:pt modelId="{4139A316-E547-46CA-AA01-1B41FFC9197F}" type="pres">
      <dgm:prSet presAssocID="{E7AB2262-48D1-4457-B606-A2845A996424}" presName="conn2-1" presStyleLbl="parChTrans1D3" presStyleIdx="2" presStyleCnt="3"/>
      <dgm:spPr/>
    </dgm:pt>
    <dgm:pt modelId="{5D195207-8608-43AF-83BA-E3927B362A7B}" type="pres">
      <dgm:prSet presAssocID="{E7AB2262-48D1-4457-B606-A2845A996424}" presName="connTx" presStyleLbl="parChTrans1D3" presStyleIdx="2" presStyleCnt="3"/>
      <dgm:spPr/>
    </dgm:pt>
    <dgm:pt modelId="{80473330-8EF3-4086-9BDD-459A9EA5A318}" type="pres">
      <dgm:prSet presAssocID="{DFA071CC-44E5-41D2-ACBC-643BF178CE12}" presName="root2" presStyleCnt="0"/>
      <dgm:spPr/>
    </dgm:pt>
    <dgm:pt modelId="{3F2539E3-3BEA-432D-AA29-DFDAAA89022F}" type="pres">
      <dgm:prSet presAssocID="{DFA071CC-44E5-41D2-ACBC-643BF178CE12}" presName="LevelTwoTextNode" presStyleLbl="node3" presStyleIdx="2" presStyleCnt="3">
        <dgm:presLayoutVars>
          <dgm:chPref val="3"/>
        </dgm:presLayoutVars>
      </dgm:prSet>
      <dgm:spPr/>
    </dgm:pt>
    <dgm:pt modelId="{46837F9D-6AA3-4112-9C29-890ECA2AE18B}" type="pres">
      <dgm:prSet presAssocID="{DFA071CC-44E5-41D2-ACBC-643BF178CE12}" presName="level3hierChild" presStyleCnt="0"/>
      <dgm:spPr/>
    </dgm:pt>
    <dgm:pt modelId="{CF3E265C-6CDB-4AB6-87C1-DAAFDF637F51}" type="pres">
      <dgm:prSet presAssocID="{BC851CF8-C329-46D0-932E-C7633C2B960A}" presName="conn2-1" presStyleLbl="parChTrans1D4" presStyleIdx="2" presStyleCnt="4"/>
      <dgm:spPr/>
    </dgm:pt>
    <dgm:pt modelId="{A5273616-BA76-4F60-82EA-F8457B737601}" type="pres">
      <dgm:prSet presAssocID="{BC851CF8-C329-46D0-932E-C7633C2B960A}" presName="connTx" presStyleLbl="parChTrans1D4" presStyleIdx="2" presStyleCnt="4"/>
      <dgm:spPr/>
    </dgm:pt>
    <dgm:pt modelId="{9F90DD47-1EAA-48B9-9B75-B8AF0331AEE2}" type="pres">
      <dgm:prSet presAssocID="{9ACE9B6D-D01D-45C8-8B1E-B449A2953D27}" presName="root2" presStyleCnt="0"/>
      <dgm:spPr/>
    </dgm:pt>
    <dgm:pt modelId="{1EB7FA93-EE3B-4C05-826F-6ECAC253B0E2}" type="pres">
      <dgm:prSet presAssocID="{9ACE9B6D-D01D-45C8-8B1E-B449A2953D27}" presName="LevelTwoTextNode" presStyleLbl="node4" presStyleIdx="2" presStyleCnt="4">
        <dgm:presLayoutVars>
          <dgm:chPref val="3"/>
        </dgm:presLayoutVars>
      </dgm:prSet>
      <dgm:spPr/>
    </dgm:pt>
    <dgm:pt modelId="{BE528AB3-EEE9-454D-911A-94BFF40392F3}" type="pres">
      <dgm:prSet presAssocID="{9ACE9B6D-D01D-45C8-8B1E-B449A2953D27}" presName="level3hierChild" presStyleCnt="0"/>
      <dgm:spPr/>
    </dgm:pt>
    <dgm:pt modelId="{00CD0515-1533-4496-B111-03A72BBEBD18}" type="pres">
      <dgm:prSet presAssocID="{4AD9244B-C6A9-4A89-AF1C-4B17DEA08406}" presName="conn2-1" presStyleLbl="parChTrans1D4" presStyleIdx="3" presStyleCnt="4"/>
      <dgm:spPr/>
    </dgm:pt>
    <dgm:pt modelId="{94527660-8706-4DC5-9AF9-5C76DF37F601}" type="pres">
      <dgm:prSet presAssocID="{4AD9244B-C6A9-4A89-AF1C-4B17DEA08406}" presName="connTx" presStyleLbl="parChTrans1D4" presStyleIdx="3" presStyleCnt="4"/>
      <dgm:spPr/>
    </dgm:pt>
    <dgm:pt modelId="{9E767EE9-CC9E-4C0F-AB9A-65B4DDE32241}" type="pres">
      <dgm:prSet presAssocID="{B2F43C25-2C68-4F2F-BA51-F99EDA5EE5F0}" presName="root2" presStyleCnt="0"/>
      <dgm:spPr/>
    </dgm:pt>
    <dgm:pt modelId="{12E48D76-8784-439D-B3A3-F6A7447D0678}" type="pres">
      <dgm:prSet presAssocID="{B2F43C25-2C68-4F2F-BA51-F99EDA5EE5F0}" presName="LevelTwoTextNode" presStyleLbl="node4" presStyleIdx="3" presStyleCnt="4">
        <dgm:presLayoutVars>
          <dgm:chPref val="3"/>
        </dgm:presLayoutVars>
      </dgm:prSet>
      <dgm:spPr/>
    </dgm:pt>
    <dgm:pt modelId="{94ECCAAD-D842-43B0-BACB-17E1D38C0F42}" type="pres">
      <dgm:prSet presAssocID="{B2F43C25-2C68-4F2F-BA51-F99EDA5EE5F0}" presName="level3hierChild" presStyleCnt="0"/>
      <dgm:spPr/>
    </dgm:pt>
  </dgm:ptLst>
  <dgm:cxnLst>
    <dgm:cxn modelId="{7AB7AF02-1E9C-49B2-82B6-0B395C92DAB8}" type="presOf" srcId="{D6AE35AB-1FA1-459E-9F20-90DF08A354A4}" destId="{7D7802A8-C8A2-4174-8234-0ABD960EA0A7}" srcOrd="0" destOrd="0" presId="urn:microsoft.com/office/officeart/2005/8/layout/hierarchy2"/>
    <dgm:cxn modelId="{782A5B06-6588-4B3C-94B6-0FF80C03B04D}" srcId="{777E5BF7-0FEB-4009-B262-CEF8FB106781}" destId="{94F317C2-4FE0-4B66-89D8-4F775FBC2F60}" srcOrd="0" destOrd="0" parTransId="{1AAE6FE1-DFF4-4E0C-846D-0C2DA724F8F3}" sibTransId="{19AF208A-8850-40E8-B6DF-F5A901725429}"/>
    <dgm:cxn modelId="{CCBD1407-4E7D-4772-81C3-E1D8D2C40133}" type="presOf" srcId="{1AAE6FE1-DFF4-4E0C-846D-0C2DA724F8F3}" destId="{A1DDF080-AD9E-483C-AA64-2D1117E1A146}" srcOrd="1" destOrd="0" presId="urn:microsoft.com/office/officeart/2005/8/layout/hierarchy2"/>
    <dgm:cxn modelId="{0DBDA50D-485B-4136-82D5-B6CD02A13B96}" type="presOf" srcId="{F7B24A8C-70CF-4051-86F9-17F81234DB61}" destId="{A80C3962-C9CD-47E3-B2C2-003C6D2D3511}" srcOrd="0" destOrd="0" presId="urn:microsoft.com/office/officeart/2005/8/layout/hierarchy2"/>
    <dgm:cxn modelId="{32A54014-BCA2-4975-9D26-E198BA06B5B0}" type="presOf" srcId="{777E5BF7-0FEB-4009-B262-CEF8FB106781}" destId="{8CA539CE-26CF-436F-B90D-941A44894E0A}" srcOrd="0" destOrd="0" presId="urn:microsoft.com/office/officeart/2005/8/layout/hierarchy2"/>
    <dgm:cxn modelId="{2D00632F-B042-416E-8292-26B02C1DFF36}" type="presOf" srcId="{4AD9244B-C6A9-4A89-AF1C-4B17DEA08406}" destId="{94527660-8706-4DC5-9AF9-5C76DF37F601}" srcOrd="1" destOrd="0" presId="urn:microsoft.com/office/officeart/2005/8/layout/hierarchy2"/>
    <dgm:cxn modelId="{D84CA55E-B05D-4AC0-A918-6F95211B8EF0}" srcId="{85E14520-F4B3-4261-8EA6-FF54985378DD}" destId="{1E6E2078-7706-4E38-AEF5-98E80A58166D}" srcOrd="0" destOrd="0" parTransId="{5B56D504-BB96-44E8-B554-EDA11780EDAA}" sibTransId="{59FCCBF6-6C49-4FDA-BBC7-219BF537DE22}"/>
    <dgm:cxn modelId="{74BEB041-350B-488F-821F-6DF01DB0C470}" type="presOf" srcId="{E7AB2262-48D1-4457-B606-A2845A996424}" destId="{5D195207-8608-43AF-83BA-E3927B362A7B}" srcOrd="1" destOrd="0" presId="urn:microsoft.com/office/officeart/2005/8/layout/hierarchy2"/>
    <dgm:cxn modelId="{32159E43-2CA2-4325-8B42-C7A1C5A2EE49}" type="presOf" srcId="{D8F9123D-E949-4966-905B-9E83AE9561DD}" destId="{F29F31B9-4066-4211-82B9-3F9FAA2EF69C}" srcOrd="1" destOrd="0" presId="urn:microsoft.com/office/officeart/2005/8/layout/hierarchy2"/>
    <dgm:cxn modelId="{DF13E243-CE19-48D8-BADF-59D8CABEE041}" type="presOf" srcId="{1E6E2078-7706-4E38-AEF5-98E80A58166D}" destId="{C3945B5A-6B7C-4293-BE1B-E42DCDB38362}" srcOrd="0" destOrd="0" presId="urn:microsoft.com/office/officeart/2005/8/layout/hierarchy2"/>
    <dgm:cxn modelId="{0DDA1E44-1C50-4809-B14C-2C680011D538}" srcId="{DFA071CC-44E5-41D2-ACBC-643BF178CE12}" destId="{9ACE9B6D-D01D-45C8-8B1E-B449A2953D27}" srcOrd="0" destOrd="0" parTransId="{BC851CF8-C329-46D0-932E-C7633C2B960A}" sibTransId="{7B2F653D-8852-4E00-96A8-EC08917C0D32}"/>
    <dgm:cxn modelId="{CB0A9D65-BE41-4DC2-815A-255F9547D8CB}" type="presOf" srcId="{34EC7474-7388-4AF8-B2D8-3645E7BA8438}" destId="{76948835-89B5-40E2-A85A-B9B82F04D400}" srcOrd="0" destOrd="0" presId="urn:microsoft.com/office/officeart/2005/8/layout/hierarchy2"/>
    <dgm:cxn modelId="{082E4D4C-3F14-4B59-A176-E5085E7DD79A}" type="presOf" srcId="{73936DF0-145D-46E8-8AE6-FF8E964D0D55}" destId="{6AA8C3ED-CB2C-4166-B79B-6F0832970887}" srcOrd="0" destOrd="0" presId="urn:microsoft.com/office/officeart/2005/8/layout/hierarchy2"/>
    <dgm:cxn modelId="{4B56A94F-CC9D-4ED1-A799-86A6E95F19FC}" srcId="{5D9A9F4D-65E2-44BA-9251-0353B199404D}" destId="{85E14520-F4B3-4261-8EA6-FF54985378DD}" srcOrd="0" destOrd="0" parTransId="{D6AE35AB-1FA1-459E-9F20-90DF08A354A4}" sibTransId="{564819FD-6DEA-4595-BE95-AB058DE9CA63}"/>
    <dgm:cxn modelId="{EF165B56-0C7D-4C47-ACB8-DF80D28BF2F6}" srcId="{F7B24A8C-70CF-4051-86F9-17F81234DB61}" destId="{777E5BF7-0FEB-4009-B262-CEF8FB106781}" srcOrd="1" destOrd="0" parTransId="{D8F9123D-E949-4966-905B-9E83AE9561DD}" sibTransId="{98F8E4E7-1A79-4556-B7AC-CC49DDF30E5C}"/>
    <dgm:cxn modelId="{2D0FBC58-8DC5-4B00-9829-6C1ECCCD4D64}" type="presOf" srcId="{392A9DC1-9829-418A-B2FE-7188CE03E07C}" destId="{7A93FA12-AFB2-42D7-8C49-803DB91E0640}" srcOrd="0" destOrd="0" presId="urn:microsoft.com/office/officeart/2005/8/layout/hierarchy2"/>
    <dgm:cxn modelId="{9692B65A-7F04-4B62-9807-8A6C3887F0C8}" srcId="{777E5BF7-0FEB-4009-B262-CEF8FB106781}" destId="{DFA071CC-44E5-41D2-ACBC-643BF178CE12}" srcOrd="1" destOrd="0" parTransId="{E7AB2262-48D1-4457-B606-A2845A996424}" sibTransId="{E9C74F2D-A243-4BF2-A6DC-5865AA93B82F}"/>
    <dgm:cxn modelId="{6C829881-CDE3-4844-BE17-52541FEFB80A}" srcId="{392A9DC1-9829-418A-B2FE-7188CE03E07C}" destId="{F7B24A8C-70CF-4051-86F9-17F81234DB61}" srcOrd="0" destOrd="0" parTransId="{79C3C657-CB0D-4B69-AB8C-C087D4EC93C2}" sibTransId="{489CEE01-AD1B-4B42-B99F-2AEBC700898D}"/>
    <dgm:cxn modelId="{971B7589-AC87-4B05-8718-97EE708FD8F7}" type="presOf" srcId="{9ACE9B6D-D01D-45C8-8B1E-B449A2953D27}" destId="{1EB7FA93-EE3B-4C05-826F-6ECAC253B0E2}" srcOrd="0" destOrd="0" presId="urn:microsoft.com/office/officeart/2005/8/layout/hierarchy2"/>
    <dgm:cxn modelId="{F803538B-1609-46B1-AE90-4DE4B8437749}" type="presOf" srcId="{5B56D504-BB96-44E8-B554-EDA11780EDAA}" destId="{8EE5824F-D8FD-4283-91A2-57D2FB9647EB}" srcOrd="0" destOrd="0" presId="urn:microsoft.com/office/officeart/2005/8/layout/hierarchy2"/>
    <dgm:cxn modelId="{D585D38D-46A9-4186-A35D-02BF81E8204B}" type="presOf" srcId="{85E14520-F4B3-4261-8EA6-FF54985378DD}" destId="{00BAB266-1784-4985-BD6F-E0F9CFAFD665}" srcOrd="0" destOrd="0" presId="urn:microsoft.com/office/officeart/2005/8/layout/hierarchy2"/>
    <dgm:cxn modelId="{8350278E-FBAC-4D33-AC5B-6BBB903AC17D}" type="presOf" srcId="{1AAE6FE1-DFF4-4E0C-846D-0C2DA724F8F3}" destId="{266128BD-E445-41BE-A810-03EF219B697C}" srcOrd="0" destOrd="0" presId="urn:microsoft.com/office/officeart/2005/8/layout/hierarchy2"/>
    <dgm:cxn modelId="{7D846191-DF28-49F1-9EAA-E54C4B4B307D}" type="presOf" srcId="{E7AB2262-48D1-4457-B606-A2845A996424}" destId="{4139A316-E547-46CA-AA01-1B41FFC9197F}" srcOrd="0" destOrd="0" presId="urn:microsoft.com/office/officeart/2005/8/layout/hierarchy2"/>
    <dgm:cxn modelId="{55FFEBA5-E6F8-4E8D-ABA3-503BFBB423CA}" srcId="{DFA071CC-44E5-41D2-ACBC-643BF178CE12}" destId="{B2F43C25-2C68-4F2F-BA51-F99EDA5EE5F0}" srcOrd="1" destOrd="0" parTransId="{4AD9244B-C6A9-4A89-AF1C-4B17DEA08406}" sibTransId="{8DB329E3-D379-4BED-817A-0AFBFA6C2778}"/>
    <dgm:cxn modelId="{3D0F3EA9-8659-491E-8693-7F2DCB9500A9}" type="presOf" srcId="{D6AE35AB-1FA1-459E-9F20-90DF08A354A4}" destId="{C88D2FCB-0516-4EA1-85FF-0C4D3F3A2142}" srcOrd="1" destOrd="0" presId="urn:microsoft.com/office/officeart/2005/8/layout/hierarchy2"/>
    <dgm:cxn modelId="{31C6D8B3-9B67-48BF-9EAE-14CF6C16956B}" type="presOf" srcId="{BC851CF8-C329-46D0-932E-C7633C2B960A}" destId="{A5273616-BA76-4F60-82EA-F8457B737601}" srcOrd="1" destOrd="0" presId="urn:microsoft.com/office/officeart/2005/8/layout/hierarchy2"/>
    <dgm:cxn modelId="{84A1A0BD-FB68-4552-8BCD-F0E49C6E4317}" type="presOf" srcId="{2E6F13F0-6C05-49CD-BD47-37474841B813}" destId="{D9C62CA3-5A49-429E-8799-E2F97B0A43A4}" srcOrd="0" destOrd="0" presId="urn:microsoft.com/office/officeart/2005/8/layout/hierarchy2"/>
    <dgm:cxn modelId="{9452F5BE-7BD4-47DE-9EE1-0BF1F6DEFDE2}" type="presOf" srcId="{5B56D504-BB96-44E8-B554-EDA11780EDAA}" destId="{47C4FC2B-9012-4252-AB92-3292D7D9CE83}" srcOrd="1" destOrd="0" presId="urn:microsoft.com/office/officeart/2005/8/layout/hierarchy2"/>
    <dgm:cxn modelId="{F84FD1CB-0E56-40D4-A4DA-CF3F106F3E1E}" type="presOf" srcId="{5D9A9F4D-65E2-44BA-9251-0353B199404D}" destId="{EE585AD8-3010-4D13-860B-9E1DB259BE1B}" srcOrd="0" destOrd="0" presId="urn:microsoft.com/office/officeart/2005/8/layout/hierarchy2"/>
    <dgm:cxn modelId="{941C31CC-34A1-4CC6-8DB7-BCB556068D21}" type="presOf" srcId="{94F317C2-4FE0-4B66-89D8-4F775FBC2F60}" destId="{4E53CFDE-92A6-43D8-8A1A-2CC6618D8686}" srcOrd="0" destOrd="0" presId="urn:microsoft.com/office/officeart/2005/8/layout/hierarchy2"/>
    <dgm:cxn modelId="{0ACF48CE-D633-4137-8F98-67C12FF9D9F0}" type="presOf" srcId="{73936DF0-145D-46E8-8AE6-FF8E964D0D55}" destId="{5DCB45D9-7C40-4038-968B-B2941A42CCEB}" srcOrd="1" destOrd="0" presId="urn:microsoft.com/office/officeart/2005/8/layout/hierarchy2"/>
    <dgm:cxn modelId="{107610E0-680E-4425-8095-D16CC86F9F76}" type="presOf" srcId="{34EC7474-7388-4AF8-B2D8-3645E7BA8438}" destId="{A5369085-BCD7-44AE-84CD-49AE57D05CD3}" srcOrd="1" destOrd="0" presId="urn:microsoft.com/office/officeart/2005/8/layout/hierarchy2"/>
    <dgm:cxn modelId="{F49145E4-E7E2-4AA9-A932-6C10B4BDD3AB}" srcId="{F7B24A8C-70CF-4051-86F9-17F81234DB61}" destId="{5D9A9F4D-65E2-44BA-9251-0353B199404D}" srcOrd="0" destOrd="0" parTransId="{34EC7474-7388-4AF8-B2D8-3645E7BA8438}" sibTransId="{E33BCA95-1E43-4AE8-BF1D-F9BE66F250F5}"/>
    <dgm:cxn modelId="{7DC355E6-65C9-4B8C-B1BE-DC6BBAD49696}" type="presOf" srcId="{DFA071CC-44E5-41D2-ACBC-643BF178CE12}" destId="{3F2539E3-3BEA-432D-AA29-DFDAAA89022F}" srcOrd="0" destOrd="0" presId="urn:microsoft.com/office/officeart/2005/8/layout/hierarchy2"/>
    <dgm:cxn modelId="{DACB4FEA-9071-4FDA-BCB8-F6D5257141ED}" type="presOf" srcId="{D8F9123D-E949-4966-905B-9E83AE9561DD}" destId="{08ADD28D-8380-4770-A395-C07E6C27D035}" srcOrd="0" destOrd="0" presId="urn:microsoft.com/office/officeart/2005/8/layout/hierarchy2"/>
    <dgm:cxn modelId="{AC89ABEC-4477-4D04-AFE6-23B9B348C14B}" type="presOf" srcId="{BC851CF8-C329-46D0-932E-C7633C2B960A}" destId="{CF3E265C-6CDB-4AB6-87C1-DAAFDF637F51}" srcOrd="0" destOrd="0" presId="urn:microsoft.com/office/officeart/2005/8/layout/hierarchy2"/>
    <dgm:cxn modelId="{CCE2E0EE-B2E1-48EF-9410-09CA91C33156}" srcId="{94F317C2-4FE0-4B66-89D8-4F775FBC2F60}" destId="{2E6F13F0-6C05-49CD-BD47-37474841B813}" srcOrd="0" destOrd="0" parTransId="{73936DF0-145D-46E8-8AE6-FF8E964D0D55}" sibTransId="{BD02F78A-0350-4FA6-9537-9A650DD5F026}"/>
    <dgm:cxn modelId="{B1754CF7-A699-4DC2-9338-C2EC110DE836}" type="presOf" srcId="{B2F43C25-2C68-4F2F-BA51-F99EDA5EE5F0}" destId="{12E48D76-8784-439D-B3A3-F6A7447D0678}" srcOrd="0" destOrd="0" presId="urn:microsoft.com/office/officeart/2005/8/layout/hierarchy2"/>
    <dgm:cxn modelId="{64272CFC-90A5-419B-8BA5-DB26B2851E38}" type="presOf" srcId="{4AD9244B-C6A9-4A89-AF1C-4B17DEA08406}" destId="{00CD0515-1533-4496-B111-03A72BBEBD18}" srcOrd="0" destOrd="0" presId="urn:microsoft.com/office/officeart/2005/8/layout/hierarchy2"/>
    <dgm:cxn modelId="{E528212B-CDFF-4E05-A510-A78EF35370D2}" type="presParOf" srcId="{7A93FA12-AFB2-42D7-8C49-803DB91E0640}" destId="{DA7A1998-7CDB-4FB8-B2C1-A308DC2DC97D}" srcOrd="0" destOrd="0" presId="urn:microsoft.com/office/officeart/2005/8/layout/hierarchy2"/>
    <dgm:cxn modelId="{CF09A6B2-39D0-4626-BEED-1B2D50BE56B8}" type="presParOf" srcId="{DA7A1998-7CDB-4FB8-B2C1-A308DC2DC97D}" destId="{A80C3962-C9CD-47E3-B2C2-003C6D2D3511}" srcOrd="0" destOrd="0" presId="urn:microsoft.com/office/officeart/2005/8/layout/hierarchy2"/>
    <dgm:cxn modelId="{950A25F5-597E-461C-9C1A-C06B1048F2A6}" type="presParOf" srcId="{DA7A1998-7CDB-4FB8-B2C1-A308DC2DC97D}" destId="{A5472DEB-9952-483C-AD77-EB74D4B9C2AA}" srcOrd="1" destOrd="0" presId="urn:microsoft.com/office/officeart/2005/8/layout/hierarchy2"/>
    <dgm:cxn modelId="{9D974630-CE8F-451B-9DC2-FD946313F912}" type="presParOf" srcId="{A5472DEB-9952-483C-AD77-EB74D4B9C2AA}" destId="{76948835-89B5-40E2-A85A-B9B82F04D400}" srcOrd="0" destOrd="0" presId="urn:microsoft.com/office/officeart/2005/8/layout/hierarchy2"/>
    <dgm:cxn modelId="{1648BDFE-51B1-418E-88F6-C9F530100445}" type="presParOf" srcId="{76948835-89B5-40E2-A85A-B9B82F04D400}" destId="{A5369085-BCD7-44AE-84CD-49AE57D05CD3}" srcOrd="0" destOrd="0" presId="urn:microsoft.com/office/officeart/2005/8/layout/hierarchy2"/>
    <dgm:cxn modelId="{21A956EA-9A1A-487F-ACCD-67C7CD79450E}" type="presParOf" srcId="{A5472DEB-9952-483C-AD77-EB74D4B9C2AA}" destId="{9629B3D5-06F7-428D-AD95-2E5136EF13DE}" srcOrd="1" destOrd="0" presId="urn:microsoft.com/office/officeart/2005/8/layout/hierarchy2"/>
    <dgm:cxn modelId="{6235E102-1712-4750-9D2D-BD8FD1F36310}" type="presParOf" srcId="{9629B3D5-06F7-428D-AD95-2E5136EF13DE}" destId="{EE585AD8-3010-4D13-860B-9E1DB259BE1B}" srcOrd="0" destOrd="0" presId="urn:microsoft.com/office/officeart/2005/8/layout/hierarchy2"/>
    <dgm:cxn modelId="{862C1F8C-5D7E-4863-ADDC-57D90A907ED3}" type="presParOf" srcId="{9629B3D5-06F7-428D-AD95-2E5136EF13DE}" destId="{10FE8360-E2F9-4D55-A412-9177EB72B048}" srcOrd="1" destOrd="0" presId="urn:microsoft.com/office/officeart/2005/8/layout/hierarchy2"/>
    <dgm:cxn modelId="{563B0D25-BC42-4EAB-BCBA-A36E66308B8C}" type="presParOf" srcId="{10FE8360-E2F9-4D55-A412-9177EB72B048}" destId="{7D7802A8-C8A2-4174-8234-0ABD960EA0A7}" srcOrd="0" destOrd="0" presId="urn:microsoft.com/office/officeart/2005/8/layout/hierarchy2"/>
    <dgm:cxn modelId="{E796D5DC-205F-4EBC-A67F-8798AE442207}" type="presParOf" srcId="{7D7802A8-C8A2-4174-8234-0ABD960EA0A7}" destId="{C88D2FCB-0516-4EA1-85FF-0C4D3F3A2142}" srcOrd="0" destOrd="0" presId="urn:microsoft.com/office/officeart/2005/8/layout/hierarchy2"/>
    <dgm:cxn modelId="{E6030838-962B-4408-B6B0-8BA926CD7F16}" type="presParOf" srcId="{10FE8360-E2F9-4D55-A412-9177EB72B048}" destId="{C148681F-2BB1-4EE0-9903-F24FA93541FC}" srcOrd="1" destOrd="0" presId="urn:microsoft.com/office/officeart/2005/8/layout/hierarchy2"/>
    <dgm:cxn modelId="{9B7BCF12-7D17-4404-B14A-2B1D5A310A9E}" type="presParOf" srcId="{C148681F-2BB1-4EE0-9903-F24FA93541FC}" destId="{00BAB266-1784-4985-BD6F-E0F9CFAFD665}" srcOrd="0" destOrd="0" presId="urn:microsoft.com/office/officeart/2005/8/layout/hierarchy2"/>
    <dgm:cxn modelId="{56E86105-105B-4724-AE84-158997927C48}" type="presParOf" srcId="{C148681F-2BB1-4EE0-9903-F24FA93541FC}" destId="{542343ED-E593-4BDB-9437-BCB6A2B5848C}" srcOrd="1" destOrd="0" presId="urn:microsoft.com/office/officeart/2005/8/layout/hierarchy2"/>
    <dgm:cxn modelId="{45A864F5-43C9-4BC9-8DE6-FA868038CB5E}" type="presParOf" srcId="{542343ED-E593-4BDB-9437-BCB6A2B5848C}" destId="{8EE5824F-D8FD-4283-91A2-57D2FB9647EB}" srcOrd="0" destOrd="0" presId="urn:microsoft.com/office/officeart/2005/8/layout/hierarchy2"/>
    <dgm:cxn modelId="{11AE6BDB-CB56-43C5-8913-BD1D8F4D1AD7}" type="presParOf" srcId="{8EE5824F-D8FD-4283-91A2-57D2FB9647EB}" destId="{47C4FC2B-9012-4252-AB92-3292D7D9CE83}" srcOrd="0" destOrd="0" presId="urn:microsoft.com/office/officeart/2005/8/layout/hierarchy2"/>
    <dgm:cxn modelId="{DC0C5E43-9EC0-45BF-8B35-C08D9CDA3ECB}" type="presParOf" srcId="{542343ED-E593-4BDB-9437-BCB6A2B5848C}" destId="{CBF97263-C367-462A-8B6E-BFB7ACA93FA5}" srcOrd="1" destOrd="0" presId="urn:microsoft.com/office/officeart/2005/8/layout/hierarchy2"/>
    <dgm:cxn modelId="{6A755949-EDDE-4981-AEE8-8FCF06E9B57F}" type="presParOf" srcId="{CBF97263-C367-462A-8B6E-BFB7ACA93FA5}" destId="{C3945B5A-6B7C-4293-BE1B-E42DCDB38362}" srcOrd="0" destOrd="0" presId="urn:microsoft.com/office/officeart/2005/8/layout/hierarchy2"/>
    <dgm:cxn modelId="{76F02699-43C3-40FA-85A9-D73BC666181D}" type="presParOf" srcId="{CBF97263-C367-462A-8B6E-BFB7ACA93FA5}" destId="{01C2A852-E1CA-4D8F-926B-4158827AB8A0}" srcOrd="1" destOrd="0" presId="urn:microsoft.com/office/officeart/2005/8/layout/hierarchy2"/>
    <dgm:cxn modelId="{E01F5506-4F12-4779-8A7B-8B09AD6CEE54}" type="presParOf" srcId="{A5472DEB-9952-483C-AD77-EB74D4B9C2AA}" destId="{08ADD28D-8380-4770-A395-C07E6C27D035}" srcOrd="2" destOrd="0" presId="urn:microsoft.com/office/officeart/2005/8/layout/hierarchy2"/>
    <dgm:cxn modelId="{69C87AC5-C243-425C-A38E-80AB53A0DBE2}" type="presParOf" srcId="{08ADD28D-8380-4770-A395-C07E6C27D035}" destId="{F29F31B9-4066-4211-82B9-3F9FAA2EF69C}" srcOrd="0" destOrd="0" presId="urn:microsoft.com/office/officeart/2005/8/layout/hierarchy2"/>
    <dgm:cxn modelId="{322CAC3D-F26F-46DE-9445-7C00913344BF}" type="presParOf" srcId="{A5472DEB-9952-483C-AD77-EB74D4B9C2AA}" destId="{F215A50C-230E-48BD-BBB1-AB904F0C1C35}" srcOrd="3" destOrd="0" presId="urn:microsoft.com/office/officeart/2005/8/layout/hierarchy2"/>
    <dgm:cxn modelId="{F57BACC4-F809-4AFC-915D-4CCD9F6BD1BE}" type="presParOf" srcId="{F215A50C-230E-48BD-BBB1-AB904F0C1C35}" destId="{8CA539CE-26CF-436F-B90D-941A44894E0A}" srcOrd="0" destOrd="0" presId="urn:microsoft.com/office/officeart/2005/8/layout/hierarchy2"/>
    <dgm:cxn modelId="{615D16C4-DF20-453F-BCE8-360139E16EB1}" type="presParOf" srcId="{F215A50C-230E-48BD-BBB1-AB904F0C1C35}" destId="{D1118A5A-70B3-4558-9CE7-619FF60D297D}" srcOrd="1" destOrd="0" presId="urn:microsoft.com/office/officeart/2005/8/layout/hierarchy2"/>
    <dgm:cxn modelId="{0E2E7D44-FF61-4D44-90F0-F2FF550BCD3B}" type="presParOf" srcId="{D1118A5A-70B3-4558-9CE7-619FF60D297D}" destId="{266128BD-E445-41BE-A810-03EF219B697C}" srcOrd="0" destOrd="0" presId="urn:microsoft.com/office/officeart/2005/8/layout/hierarchy2"/>
    <dgm:cxn modelId="{0B678BDD-2954-4FF4-A979-09C920CF130B}" type="presParOf" srcId="{266128BD-E445-41BE-A810-03EF219B697C}" destId="{A1DDF080-AD9E-483C-AA64-2D1117E1A146}" srcOrd="0" destOrd="0" presId="urn:microsoft.com/office/officeart/2005/8/layout/hierarchy2"/>
    <dgm:cxn modelId="{671FF9B4-C346-4684-A6E3-6E71CC2A6884}" type="presParOf" srcId="{D1118A5A-70B3-4558-9CE7-619FF60D297D}" destId="{F59941B4-B12A-45AA-9486-395B60A1A833}" srcOrd="1" destOrd="0" presId="urn:microsoft.com/office/officeart/2005/8/layout/hierarchy2"/>
    <dgm:cxn modelId="{2F3C7301-2559-4453-88BE-DB2517883375}" type="presParOf" srcId="{F59941B4-B12A-45AA-9486-395B60A1A833}" destId="{4E53CFDE-92A6-43D8-8A1A-2CC6618D8686}" srcOrd="0" destOrd="0" presId="urn:microsoft.com/office/officeart/2005/8/layout/hierarchy2"/>
    <dgm:cxn modelId="{E613ECB3-88AE-4AD6-BA90-D89549157B01}" type="presParOf" srcId="{F59941B4-B12A-45AA-9486-395B60A1A833}" destId="{E5EF23A2-64AB-46D1-9942-B8E274BC1A40}" srcOrd="1" destOrd="0" presId="urn:microsoft.com/office/officeart/2005/8/layout/hierarchy2"/>
    <dgm:cxn modelId="{CF0A2B77-7355-4B4D-898C-B7CF1005E7AD}" type="presParOf" srcId="{E5EF23A2-64AB-46D1-9942-B8E274BC1A40}" destId="{6AA8C3ED-CB2C-4166-B79B-6F0832970887}" srcOrd="0" destOrd="0" presId="urn:microsoft.com/office/officeart/2005/8/layout/hierarchy2"/>
    <dgm:cxn modelId="{D78A8347-F495-48F5-ADC5-7917435B25BF}" type="presParOf" srcId="{6AA8C3ED-CB2C-4166-B79B-6F0832970887}" destId="{5DCB45D9-7C40-4038-968B-B2941A42CCEB}" srcOrd="0" destOrd="0" presId="urn:microsoft.com/office/officeart/2005/8/layout/hierarchy2"/>
    <dgm:cxn modelId="{7F9CDAF7-3BB0-4E09-AB9C-AF7A45052D33}" type="presParOf" srcId="{E5EF23A2-64AB-46D1-9942-B8E274BC1A40}" destId="{761C23EE-48FA-41D8-AA98-3EED7FE27247}" srcOrd="1" destOrd="0" presId="urn:microsoft.com/office/officeart/2005/8/layout/hierarchy2"/>
    <dgm:cxn modelId="{E265A87F-F486-4141-A1DC-9FFA5AD2147F}" type="presParOf" srcId="{761C23EE-48FA-41D8-AA98-3EED7FE27247}" destId="{D9C62CA3-5A49-429E-8799-E2F97B0A43A4}" srcOrd="0" destOrd="0" presId="urn:microsoft.com/office/officeart/2005/8/layout/hierarchy2"/>
    <dgm:cxn modelId="{AAD2CC4A-90EC-460C-A6BC-62EF32D8D177}" type="presParOf" srcId="{761C23EE-48FA-41D8-AA98-3EED7FE27247}" destId="{34448988-9E47-4696-B0DE-E7F529E93F04}" srcOrd="1" destOrd="0" presId="urn:microsoft.com/office/officeart/2005/8/layout/hierarchy2"/>
    <dgm:cxn modelId="{F141CB1C-0184-4BF2-A138-DA3D18FEACD4}" type="presParOf" srcId="{D1118A5A-70B3-4558-9CE7-619FF60D297D}" destId="{4139A316-E547-46CA-AA01-1B41FFC9197F}" srcOrd="2" destOrd="0" presId="urn:microsoft.com/office/officeart/2005/8/layout/hierarchy2"/>
    <dgm:cxn modelId="{B3C4F432-9FE5-4729-8DBF-DE19CDE74900}" type="presParOf" srcId="{4139A316-E547-46CA-AA01-1B41FFC9197F}" destId="{5D195207-8608-43AF-83BA-E3927B362A7B}" srcOrd="0" destOrd="0" presId="urn:microsoft.com/office/officeart/2005/8/layout/hierarchy2"/>
    <dgm:cxn modelId="{5F920E06-CBFA-4A88-946B-4C1F4B614FA2}" type="presParOf" srcId="{D1118A5A-70B3-4558-9CE7-619FF60D297D}" destId="{80473330-8EF3-4086-9BDD-459A9EA5A318}" srcOrd="3" destOrd="0" presId="urn:microsoft.com/office/officeart/2005/8/layout/hierarchy2"/>
    <dgm:cxn modelId="{AAF4C246-8DCE-4520-B360-6CBF22527F91}" type="presParOf" srcId="{80473330-8EF3-4086-9BDD-459A9EA5A318}" destId="{3F2539E3-3BEA-432D-AA29-DFDAAA89022F}" srcOrd="0" destOrd="0" presId="urn:microsoft.com/office/officeart/2005/8/layout/hierarchy2"/>
    <dgm:cxn modelId="{71D5DD66-8432-4DCD-A499-19A5A61FAA3E}" type="presParOf" srcId="{80473330-8EF3-4086-9BDD-459A9EA5A318}" destId="{46837F9D-6AA3-4112-9C29-890ECA2AE18B}" srcOrd="1" destOrd="0" presId="urn:microsoft.com/office/officeart/2005/8/layout/hierarchy2"/>
    <dgm:cxn modelId="{5D17C581-161D-4333-A30A-1BE5018DA36A}" type="presParOf" srcId="{46837F9D-6AA3-4112-9C29-890ECA2AE18B}" destId="{CF3E265C-6CDB-4AB6-87C1-DAAFDF637F51}" srcOrd="0" destOrd="0" presId="urn:microsoft.com/office/officeart/2005/8/layout/hierarchy2"/>
    <dgm:cxn modelId="{CADF4CA9-D302-4D51-93CF-CDB5F5A0BEA1}" type="presParOf" srcId="{CF3E265C-6CDB-4AB6-87C1-DAAFDF637F51}" destId="{A5273616-BA76-4F60-82EA-F8457B737601}" srcOrd="0" destOrd="0" presId="urn:microsoft.com/office/officeart/2005/8/layout/hierarchy2"/>
    <dgm:cxn modelId="{6FA3CB5E-ABAC-4FCB-B4FE-D3275B2C5BE6}" type="presParOf" srcId="{46837F9D-6AA3-4112-9C29-890ECA2AE18B}" destId="{9F90DD47-1EAA-48B9-9B75-B8AF0331AEE2}" srcOrd="1" destOrd="0" presId="urn:microsoft.com/office/officeart/2005/8/layout/hierarchy2"/>
    <dgm:cxn modelId="{7A52D6D0-48EA-4708-8A1A-A9267C87B269}" type="presParOf" srcId="{9F90DD47-1EAA-48B9-9B75-B8AF0331AEE2}" destId="{1EB7FA93-EE3B-4C05-826F-6ECAC253B0E2}" srcOrd="0" destOrd="0" presId="urn:microsoft.com/office/officeart/2005/8/layout/hierarchy2"/>
    <dgm:cxn modelId="{BAE9A7BC-3E3E-4841-AB74-0155A1792CFB}" type="presParOf" srcId="{9F90DD47-1EAA-48B9-9B75-B8AF0331AEE2}" destId="{BE528AB3-EEE9-454D-911A-94BFF40392F3}" srcOrd="1" destOrd="0" presId="urn:microsoft.com/office/officeart/2005/8/layout/hierarchy2"/>
    <dgm:cxn modelId="{78F4A178-9D3C-4520-9569-76D847190BF1}" type="presParOf" srcId="{46837F9D-6AA3-4112-9C29-890ECA2AE18B}" destId="{00CD0515-1533-4496-B111-03A72BBEBD18}" srcOrd="2" destOrd="0" presId="urn:microsoft.com/office/officeart/2005/8/layout/hierarchy2"/>
    <dgm:cxn modelId="{B1B3C81E-C791-4FEC-8DC0-D0CB9B31EA98}" type="presParOf" srcId="{00CD0515-1533-4496-B111-03A72BBEBD18}" destId="{94527660-8706-4DC5-9AF9-5C76DF37F601}" srcOrd="0" destOrd="0" presId="urn:microsoft.com/office/officeart/2005/8/layout/hierarchy2"/>
    <dgm:cxn modelId="{3C27D8B5-A24E-4913-81E0-4930CB023DA9}" type="presParOf" srcId="{46837F9D-6AA3-4112-9C29-890ECA2AE18B}" destId="{9E767EE9-CC9E-4C0F-AB9A-65B4DDE32241}" srcOrd="3" destOrd="0" presId="urn:microsoft.com/office/officeart/2005/8/layout/hierarchy2"/>
    <dgm:cxn modelId="{C5AB9E9D-EAF0-4A46-BD0D-AA7EC50BF142}" type="presParOf" srcId="{9E767EE9-CC9E-4C0F-AB9A-65B4DDE32241}" destId="{12E48D76-8784-439D-B3A3-F6A7447D0678}" srcOrd="0" destOrd="0" presId="urn:microsoft.com/office/officeart/2005/8/layout/hierarchy2"/>
    <dgm:cxn modelId="{DEE2BA68-0791-4D3F-923B-C7178705AE27}" type="presParOf" srcId="{9E767EE9-CC9E-4C0F-AB9A-65B4DDE32241}" destId="{94ECCAAD-D842-43B0-BACB-17E1D38C0F4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C54D19-C0BC-4F77-B03C-1B74E6D6ADA6}"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kumimoji="1" lang="ja-JP" altLang="en-US"/>
        </a:p>
      </dgm:t>
    </dgm:pt>
    <dgm:pt modelId="{E3AA1A8D-CCC9-4BEA-93C2-C3AAF2156C73}">
      <dgm:prSet phldrT="[テキスト]"/>
      <dgm:spPr/>
      <dgm:t>
        <a:bodyPr/>
        <a:lstStyle/>
        <a:p>
          <a:r>
            <a:rPr kumimoji="1" lang="ja-JP" altLang="en-US" dirty="0"/>
            <a:t>大企業</a:t>
          </a:r>
        </a:p>
      </dgm:t>
    </dgm:pt>
    <dgm:pt modelId="{C6DC9C7B-CF32-4A28-9856-1EFFF22BF74F}" type="parTrans" cxnId="{4710BFF8-BADD-4F4F-A1DA-15188343E25A}">
      <dgm:prSet/>
      <dgm:spPr/>
      <dgm:t>
        <a:bodyPr/>
        <a:lstStyle/>
        <a:p>
          <a:endParaRPr kumimoji="1" lang="ja-JP" altLang="en-US"/>
        </a:p>
      </dgm:t>
    </dgm:pt>
    <dgm:pt modelId="{45720053-75BA-4112-92DE-46F3881FCF20}" type="sibTrans" cxnId="{4710BFF8-BADD-4F4F-A1DA-15188343E25A}">
      <dgm:prSet/>
      <dgm:spPr/>
      <dgm:t>
        <a:bodyPr/>
        <a:lstStyle/>
        <a:p>
          <a:endParaRPr kumimoji="1" lang="ja-JP" altLang="en-US"/>
        </a:p>
      </dgm:t>
    </dgm:pt>
    <dgm:pt modelId="{6908FB14-0263-4D34-B164-C88D7871F1DE}">
      <dgm:prSet phldrT="[テキスト]"/>
      <dgm:spPr/>
      <dgm:t>
        <a:bodyPr/>
        <a:lstStyle/>
        <a:p>
          <a:r>
            <a:rPr kumimoji="1" lang="en-US" altLang="ja-JP" dirty="0"/>
            <a:t>1</a:t>
          </a:r>
          <a:r>
            <a:rPr kumimoji="1" lang="ja-JP" altLang="en-US" dirty="0"/>
            <a:t>次請け</a:t>
          </a:r>
        </a:p>
      </dgm:t>
    </dgm:pt>
    <dgm:pt modelId="{DDB24711-9E1A-480A-A596-7C3E44FD383D}" type="parTrans" cxnId="{18298BCE-FBC9-453C-B3FD-529C7F0138FC}">
      <dgm:prSet/>
      <dgm:spPr/>
      <dgm:t>
        <a:bodyPr/>
        <a:lstStyle/>
        <a:p>
          <a:endParaRPr kumimoji="1" lang="ja-JP" altLang="en-US"/>
        </a:p>
      </dgm:t>
    </dgm:pt>
    <dgm:pt modelId="{5C20B926-3918-451A-A29A-ABAC0F41862A}" type="sibTrans" cxnId="{18298BCE-FBC9-453C-B3FD-529C7F0138FC}">
      <dgm:prSet/>
      <dgm:spPr/>
      <dgm:t>
        <a:bodyPr/>
        <a:lstStyle/>
        <a:p>
          <a:endParaRPr kumimoji="1" lang="ja-JP" altLang="en-US"/>
        </a:p>
      </dgm:t>
    </dgm:pt>
    <dgm:pt modelId="{FDE7BEC3-AA37-41D1-B28E-333C8DDF9CCE}">
      <dgm:prSet phldrT="[テキスト]"/>
      <dgm:spPr/>
      <dgm:t>
        <a:bodyPr/>
        <a:lstStyle/>
        <a:p>
          <a:r>
            <a:rPr kumimoji="1" lang="en-US" altLang="ja-JP" dirty="0"/>
            <a:t>2</a:t>
          </a:r>
          <a:r>
            <a:rPr kumimoji="1" lang="ja-JP" altLang="en-US" dirty="0"/>
            <a:t>次請け</a:t>
          </a:r>
        </a:p>
      </dgm:t>
    </dgm:pt>
    <dgm:pt modelId="{5EEB2993-4762-4A7E-9CDD-FF1563273379}" type="parTrans" cxnId="{F4C9C7AB-E82C-45C8-BC4F-0ECC6FB65E0A}">
      <dgm:prSet/>
      <dgm:spPr/>
      <dgm:t>
        <a:bodyPr/>
        <a:lstStyle/>
        <a:p>
          <a:endParaRPr kumimoji="1" lang="ja-JP" altLang="en-US"/>
        </a:p>
      </dgm:t>
    </dgm:pt>
    <dgm:pt modelId="{4EE417C4-A4CD-441F-A39F-563355B35DA2}" type="sibTrans" cxnId="{F4C9C7AB-E82C-45C8-BC4F-0ECC6FB65E0A}">
      <dgm:prSet/>
      <dgm:spPr/>
      <dgm:t>
        <a:bodyPr/>
        <a:lstStyle/>
        <a:p>
          <a:endParaRPr kumimoji="1" lang="ja-JP" altLang="en-US"/>
        </a:p>
      </dgm:t>
    </dgm:pt>
    <dgm:pt modelId="{4BB7EA31-E54F-4048-91E1-8E9950D977CE}">
      <dgm:prSet phldrT="[テキスト]"/>
      <dgm:spPr/>
      <dgm:t>
        <a:bodyPr/>
        <a:lstStyle/>
        <a:p>
          <a:r>
            <a:rPr kumimoji="1" lang="en-US" altLang="ja-JP" dirty="0"/>
            <a:t>2</a:t>
          </a:r>
          <a:r>
            <a:rPr kumimoji="1" lang="ja-JP" altLang="en-US" dirty="0"/>
            <a:t>次請け</a:t>
          </a:r>
        </a:p>
      </dgm:t>
    </dgm:pt>
    <dgm:pt modelId="{33578E48-9E96-4875-8888-400BE7B601EE}" type="parTrans" cxnId="{7D4044FE-A8A8-4E0E-B4A9-E1C1E3B0C2AE}">
      <dgm:prSet/>
      <dgm:spPr/>
      <dgm:t>
        <a:bodyPr/>
        <a:lstStyle/>
        <a:p>
          <a:endParaRPr kumimoji="1" lang="ja-JP" altLang="en-US"/>
        </a:p>
      </dgm:t>
    </dgm:pt>
    <dgm:pt modelId="{4610A66C-AD41-4385-87AD-B932EE094DF3}" type="sibTrans" cxnId="{7D4044FE-A8A8-4E0E-B4A9-E1C1E3B0C2AE}">
      <dgm:prSet/>
      <dgm:spPr/>
      <dgm:t>
        <a:bodyPr/>
        <a:lstStyle/>
        <a:p>
          <a:endParaRPr kumimoji="1" lang="ja-JP" altLang="en-US"/>
        </a:p>
      </dgm:t>
    </dgm:pt>
    <dgm:pt modelId="{607AFD0C-B805-439C-BC41-06CEF57DEE0F}">
      <dgm:prSet phldrT="[テキスト]"/>
      <dgm:spPr/>
      <dgm:t>
        <a:bodyPr/>
        <a:lstStyle/>
        <a:p>
          <a:r>
            <a:rPr kumimoji="1" lang="en-US" altLang="ja-JP" dirty="0"/>
            <a:t>3</a:t>
          </a:r>
          <a:r>
            <a:rPr kumimoji="1" lang="ja-JP" altLang="en-US" dirty="0"/>
            <a:t>次請け</a:t>
          </a:r>
        </a:p>
      </dgm:t>
    </dgm:pt>
    <dgm:pt modelId="{A3638470-A833-497E-817C-FCB37CC1DEF1}" type="parTrans" cxnId="{AF018F1B-BD63-4BDB-AD54-96A9803225BA}">
      <dgm:prSet/>
      <dgm:spPr/>
      <dgm:t>
        <a:bodyPr/>
        <a:lstStyle/>
        <a:p>
          <a:endParaRPr kumimoji="1" lang="ja-JP" altLang="en-US"/>
        </a:p>
      </dgm:t>
    </dgm:pt>
    <dgm:pt modelId="{EF1D8C4A-75A5-41A9-BFCE-33ECD063296E}" type="sibTrans" cxnId="{AF018F1B-BD63-4BDB-AD54-96A9803225BA}">
      <dgm:prSet/>
      <dgm:spPr/>
      <dgm:t>
        <a:bodyPr/>
        <a:lstStyle/>
        <a:p>
          <a:endParaRPr kumimoji="1" lang="ja-JP" altLang="en-US"/>
        </a:p>
      </dgm:t>
    </dgm:pt>
    <dgm:pt modelId="{8C13124F-90FF-4FF3-B223-A064A95893FE}">
      <dgm:prSet phldrT="[テキスト]"/>
      <dgm:spPr/>
      <dgm:t>
        <a:bodyPr/>
        <a:lstStyle/>
        <a:p>
          <a:r>
            <a:rPr kumimoji="1" lang="en-US" altLang="ja-JP" dirty="0"/>
            <a:t>3</a:t>
          </a:r>
          <a:r>
            <a:rPr kumimoji="1" lang="ja-JP" altLang="en-US" dirty="0"/>
            <a:t>次請け</a:t>
          </a:r>
        </a:p>
      </dgm:t>
    </dgm:pt>
    <dgm:pt modelId="{DA1CA329-7121-400D-9AFE-0F73E4EA1D68}" type="parTrans" cxnId="{95F5C683-BDC7-4A87-8450-89136DED67AA}">
      <dgm:prSet/>
      <dgm:spPr/>
      <dgm:t>
        <a:bodyPr/>
        <a:lstStyle/>
        <a:p>
          <a:endParaRPr kumimoji="1" lang="ja-JP" altLang="en-US"/>
        </a:p>
      </dgm:t>
    </dgm:pt>
    <dgm:pt modelId="{6165821F-F4C1-4F83-BC1D-7746FF8A5BC4}" type="sibTrans" cxnId="{95F5C683-BDC7-4A87-8450-89136DED67AA}">
      <dgm:prSet/>
      <dgm:spPr/>
      <dgm:t>
        <a:bodyPr/>
        <a:lstStyle/>
        <a:p>
          <a:endParaRPr kumimoji="1" lang="ja-JP" altLang="en-US"/>
        </a:p>
      </dgm:t>
    </dgm:pt>
    <dgm:pt modelId="{910977DF-3804-4160-BF7F-57FB553C5E27}">
      <dgm:prSet phldrT="[テキスト]"/>
      <dgm:spPr/>
      <dgm:t>
        <a:bodyPr/>
        <a:lstStyle/>
        <a:p>
          <a:r>
            <a:rPr kumimoji="1" lang="en-US" altLang="ja-JP" dirty="0"/>
            <a:t>3</a:t>
          </a:r>
          <a:r>
            <a:rPr kumimoji="1" lang="ja-JP" altLang="en-US" dirty="0"/>
            <a:t>次請け</a:t>
          </a:r>
        </a:p>
      </dgm:t>
    </dgm:pt>
    <dgm:pt modelId="{8C7C25DC-F461-4E64-815C-729FFC3D7990}" type="parTrans" cxnId="{95F18FDD-4A25-4854-815C-CA33E6E38318}">
      <dgm:prSet/>
      <dgm:spPr/>
      <dgm:t>
        <a:bodyPr/>
        <a:lstStyle/>
        <a:p>
          <a:endParaRPr kumimoji="1" lang="ja-JP" altLang="en-US"/>
        </a:p>
      </dgm:t>
    </dgm:pt>
    <dgm:pt modelId="{6C33AA05-B2AF-4ADC-B085-0190F545033F}" type="sibTrans" cxnId="{95F18FDD-4A25-4854-815C-CA33E6E38318}">
      <dgm:prSet/>
      <dgm:spPr/>
      <dgm:t>
        <a:bodyPr/>
        <a:lstStyle/>
        <a:p>
          <a:endParaRPr kumimoji="1" lang="ja-JP" altLang="en-US"/>
        </a:p>
      </dgm:t>
    </dgm:pt>
    <dgm:pt modelId="{AECD02BD-5AC9-4FB4-87A1-C03A577F036F}">
      <dgm:prSet phldrT="[テキスト]"/>
      <dgm:spPr/>
      <dgm:t>
        <a:bodyPr/>
        <a:lstStyle/>
        <a:p>
          <a:r>
            <a:rPr kumimoji="1" lang="en-US" altLang="ja-JP" dirty="0"/>
            <a:t>3</a:t>
          </a:r>
          <a:r>
            <a:rPr kumimoji="1" lang="ja-JP" altLang="en-US" dirty="0"/>
            <a:t>次請け</a:t>
          </a:r>
        </a:p>
      </dgm:t>
    </dgm:pt>
    <dgm:pt modelId="{A330EEC0-63E0-4D84-840B-F1A54A3A716A}" type="parTrans" cxnId="{D4009E89-405D-41F1-82C4-6B827C8D241A}">
      <dgm:prSet/>
      <dgm:spPr/>
      <dgm:t>
        <a:bodyPr/>
        <a:lstStyle/>
        <a:p>
          <a:endParaRPr kumimoji="1" lang="ja-JP" altLang="en-US"/>
        </a:p>
      </dgm:t>
    </dgm:pt>
    <dgm:pt modelId="{5265300D-19E2-4037-9CB7-6968335924E5}" type="sibTrans" cxnId="{D4009E89-405D-41F1-82C4-6B827C8D241A}">
      <dgm:prSet/>
      <dgm:spPr/>
      <dgm:t>
        <a:bodyPr/>
        <a:lstStyle/>
        <a:p>
          <a:endParaRPr kumimoji="1" lang="ja-JP" altLang="en-US"/>
        </a:p>
      </dgm:t>
    </dgm:pt>
    <dgm:pt modelId="{875A1ECD-A577-450D-BC8E-8C1F50188885}">
      <dgm:prSet phldrT="[テキスト]"/>
      <dgm:spPr/>
      <dgm:t>
        <a:bodyPr/>
        <a:lstStyle/>
        <a:p>
          <a:r>
            <a:rPr kumimoji="1" lang="ja-JP" altLang="en-US" dirty="0"/>
            <a:t>それ以下</a:t>
          </a:r>
        </a:p>
      </dgm:t>
    </dgm:pt>
    <dgm:pt modelId="{3D44144B-E09B-4D3B-B38D-3CD8F5204229}" type="parTrans" cxnId="{40BA763B-A0FF-49E2-AE87-DB98E3D96A63}">
      <dgm:prSet/>
      <dgm:spPr/>
      <dgm:t>
        <a:bodyPr/>
        <a:lstStyle/>
        <a:p>
          <a:endParaRPr kumimoji="1" lang="ja-JP" altLang="en-US"/>
        </a:p>
      </dgm:t>
    </dgm:pt>
    <dgm:pt modelId="{A1F701CC-9C59-4E19-B20D-2E882CCF2A81}" type="sibTrans" cxnId="{40BA763B-A0FF-49E2-AE87-DB98E3D96A63}">
      <dgm:prSet/>
      <dgm:spPr/>
      <dgm:t>
        <a:bodyPr/>
        <a:lstStyle/>
        <a:p>
          <a:endParaRPr kumimoji="1" lang="ja-JP" altLang="en-US"/>
        </a:p>
      </dgm:t>
    </dgm:pt>
    <dgm:pt modelId="{91546140-3935-4BBE-91FD-CCF33F90832B}">
      <dgm:prSet phldrT="[テキスト]"/>
      <dgm:spPr/>
      <dgm:t>
        <a:bodyPr/>
        <a:lstStyle/>
        <a:p>
          <a:r>
            <a:rPr kumimoji="1" lang="ja-JP" altLang="en-US" dirty="0"/>
            <a:t>それ以下</a:t>
          </a:r>
        </a:p>
      </dgm:t>
    </dgm:pt>
    <dgm:pt modelId="{EBEF9FB7-28E3-4419-9BB8-789670FC0D1A}" type="parTrans" cxnId="{E306D7D9-3C3F-417B-A774-29EFA67AECD7}">
      <dgm:prSet/>
      <dgm:spPr/>
      <dgm:t>
        <a:bodyPr/>
        <a:lstStyle/>
        <a:p>
          <a:endParaRPr kumimoji="1" lang="ja-JP" altLang="en-US"/>
        </a:p>
      </dgm:t>
    </dgm:pt>
    <dgm:pt modelId="{3939EBCB-50E7-4F83-834B-44B8CA6BAC32}" type="sibTrans" cxnId="{E306D7D9-3C3F-417B-A774-29EFA67AECD7}">
      <dgm:prSet/>
      <dgm:spPr/>
      <dgm:t>
        <a:bodyPr/>
        <a:lstStyle/>
        <a:p>
          <a:endParaRPr kumimoji="1" lang="ja-JP" altLang="en-US"/>
        </a:p>
      </dgm:t>
    </dgm:pt>
    <dgm:pt modelId="{28D1B39C-9867-425E-9350-3322F0EFE9F7}">
      <dgm:prSet phldrT="[テキスト]"/>
      <dgm:spPr/>
      <dgm:t>
        <a:bodyPr/>
        <a:lstStyle/>
        <a:p>
          <a:r>
            <a:rPr kumimoji="1" lang="ja-JP" altLang="en-US" dirty="0"/>
            <a:t>それ以下</a:t>
          </a:r>
        </a:p>
      </dgm:t>
    </dgm:pt>
    <dgm:pt modelId="{D5C7DF8B-EC6E-4242-9E98-05A752FFABAC}" type="parTrans" cxnId="{63405360-408F-4FD2-94EE-69CB73FD9430}">
      <dgm:prSet/>
      <dgm:spPr/>
      <dgm:t>
        <a:bodyPr/>
        <a:lstStyle/>
        <a:p>
          <a:endParaRPr kumimoji="1" lang="ja-JP" altLang="en-US"/>
        </a:p>
      </dgm:t>
    </dgm:pt>
    <dgm:pt modelId="{863367F0-E682-4FD0-ADAA-A54171BC7482}" type="sibTrans" cxnId="{63405360-408F-4FD2-94EE-69CB73FD9430}">
      <dgm:prSet/>
      <dgm:spPr/>
      <dgm:t>
        <a:bodyPr/>
        <a:lstStyle/>
        <a:p>
          <a:endParaRPr kumimoji="1" lang="ja-JP" altLang="en-US"/>
        </a:p>
      </dgm:t>
    </dgm:pt>
    <dgm:pt modelId="{8B68850D-9601-4FF4-9CAB-BDFA5FB6CA05}">
      <dgm:prSet phldrT="[テキスト]"/>
      <dgm:spPr/>
      <dgm:t>
        <a:bodyPr/>
        <a:lstStyle/>
        <a:p>
          <a:r>
            <a:rPr kumimoji="1" lang="ja-JP" altLang="en-US" dirty="0"/>
            <a:t>それ以下</a:t>
          </a:r>
        </a:p>
      </dgm:t>
    </dgm:pt>
    <dgm:pt modelId="{9C86F18C-7E5C-48FB-AA6F-48B07CBF074B}" type="parTrans" cxnId="{9062E51E-8DB7-4ACD-AFBD-BD98C65647BE}">
      <dgm:prSet/>
      <dgm:spPr/>
      <dgm:t>
        <a:bodyPr/>
        <a:lstStyle/>
        <a:p>
          <a:endParaRPr kumimoji="1" lang="ja-JP" altLang="en-US"/>
        </a:p>
      </dgm:t>
    </dgm:pt>
    <dgm:pt modelId="{5717DF13-161C-4083-AEE4-7529BC130A08}" type="sibTrans" cxnId="{9062E51E-8DB7-4ACD-AFBD-BD98C65647BE}">
      <dgm:prSet/>
      <dgm:spPr/>
      <dgm:t>
        <a:bodyPr/>
        <a:lstStyle/>
        <a:p>
          <a:endParaRPr kumimoji="1" lang="ja-JP" altLang="en-US"/>
        </a:p>
      </dgm:t>
    </dgm:pt>
    <dgm:pt modelId="{D7993B03-425B-46E6-93B2-ADE4BD023B5D}" type="pres">
      <dgm:prSet presAssocID="{E6C54D19-C0BC-4F77-B03C-1B74E6D6ADA6}" presName="hierChild1" presStyleCnt="0">
        <dgm:presLayoutVars>
          <dgm:orgChart val="1"/>
          <dgm:chPref val="1"/>
          <dgm:dir/>
          <dgm:animOne val="branch"/>
          <dgm:animLvl val="lvl"/>
          <dgm:resizeHandles/>
        </dgm:presLayoutVars>
      </dgm:prSet>
      <dgm:spPr/>
    </dgm:pt>
    <dgm:pt modelId="{1F3ADD80-BDA5-40D3-8F99-9F1AE4076671}" type="pres">
      <dgm:prSet presAssocID="{E3AA1A8D-CCC9-4BEA-93C2-C3AAF2156C73}" presName="hierRoot1" presStyleCnt="0">
        <dgm:presLayoutVars>
          <dgm:hierBranch val="init"/>
        </dgm:presLayoutVars>
      </dgm:prSet>
      <dgm:spPr/>
    </dgm:pt>
    <dgm:pt modelId="{55773451-489F-4205-B13E-98F332EE5E61}" type="pres">
      <dgm:prSet presAssocID="{E3AA1A8D-CCC9-4BEA-93C2-C3AAF2156C73}" presName="rootComposite1" presStyleCnt="0"/>
      <dgm:spPr/>
    </dgm:pt>
    <dgm:pt modelId="{A00CB711-484C-4986-98FF-F403CD285EF7}" type="pres">
      <dgm:prSet presAssocID="{E3AA1A8D-CCC9-4BEA-93C2-C3AAF2156C73}" presName="rootText1" presStyleLbl="node0" presStyleIdx="0" presStyleCnt="1">
        <dgm:presLayoutVars>
          <dgm:chPref val="3"/>
        </dgm:presLayoutVars>
      </dgm:prSet>
      <dgm:spPr/>
    </dgm:pt>
    <dgm:pt modelId="{A3959088-3F9F-4658-B79F-77037ACA89AE}" type="pres">
      <dgm:prSet presAssocID="{E3AA1A8D-CCC9-4BEA-93C2-C3AAF2156C73}" presName="rootConnector1" presStyleLbl="node1" presStyleIdx="0" presStyleCnt="0"/>
      <dgm:spPr/>
    </dgm:pt>
    <dgm:pt modelId="{CACEFD5C-EC74-4CF2-B628-09CEAF5AA137}" type="pres">
      <dgm:prSet presAssocID="{E3AA1A8D-CCC9-4BEA-93C2-C3AAF2156C73}" presName="hierChild2" presStyleCnt="0"/>
      <dgm:spPr/>
    </dgm:pt>
    <dgm:pt modelId="{081C449E-A5E3-4711-B4AA-8C007766959B}" type="pres">
      <dgm:prSet presAssocID="{DDB24711-9E1A-480A-A596-7C3E44FD383D}" presName="Name37" presStyleLbl="parChTrans1D2" presStyleIdx="0" presStyleCnt="1"/>
      <dgm:spPr/>
    </dgm:pt>
    <dgm:pt modelId="{B8B68CEB-4849-406B-A84E-3FE71E489EB4}" type="pres">
      <dgm:prSet presAssocID="{6908FB14-0263-4D34-B164-C88D7871F1DE}" presName="hierRoot2" presStyleCnt="0">
        <dgm:presLayoutVars>
          <dgm:hierBranch val="init"/>
        </dgm:presLayoutVars>
      </dgm:prSet>
      <dgm:spPr/>
    </dgm:pt>
    <dgm:pt modelId="{F288FF98-8A8C-494F-B0EA-8D3EE688121E}" type="pres">
      <dgm:prSet presAssocID="{6908FB14-0263-4D34-B164-C88D7871F1DE}" presName="rootComposite" presStyleCnt="0"/>
      <dgm:spPr/>
    </dgm:pt>
    <dgm:pt modelId="{FD89F387-C133-4273-BEBD-C85E29625D95}" type="pres">
      <dgm:prSet presAssocID="{6908FB14-0263-4D34-B164-C88D7871F1DE}" presName="rootText" presStyleLbl="node2" presStyleIdx="0" presStyleCnt="1">
        <dgm:presLayoutVars>
          <dgm:chPref val="3"/>
        </dgm:presLayoutVars>
      </dgm:prSet>
      <dgm:spPr/>
    </dgm:pt>
    <dgm:pt modelId="{6985CC18-E8A9-4A52-B7BA-84B719C87DC2}" type="pres">
      <dgm:prSet presAssocID="{6908FB14-0263-4D34-B164-C88D7871F1DE}" presName="rootConnector" presStyleLbl="node2" presStyleIdx="0" presStyleCnt="1"/>
      <dgm:spPr/>
    </dgm:pt>
    <dgm:pt modelId="{5D395C91-D3E2-4B15-B443-9CABA043ECC9}" type="pres">
      <dgm:prSet presAssocID="{6908FB14-0263-4D34-B164-C88D7871F1DE}" presName="hierChild4" presStyleCnt="0"/>
      <dgm:spPr/>
    </dgm:pt>
    <dgm:pt modelId="{C3B1322A-CC13-4E21-A0B9-C86F60B3BCAF}" type="pres">
      <dgm:prSet presAssocID="{5EEB2993-4762-4A7E-9CDD-FF1563273379}" presName="Name37" presStyleLbl="parChTrans1D3" presStyleIdx="0" presStyleCnt="2"/>
      <dgm:spPr/>
    </dgm:pt>
    <dgm:pt modelId="{D61457F6-1185-4222-B7AF-6087B6DFEDE7}" type="pres">
      <dgm:prSet presAssocID="{FDE7BEC3-AA37-41D1-B28E-333C8DDF9CCE}" presName="hierRoot2" presStyleCnt="0">
        <dgm:presLayoutVars>
          <dgm:hierBranch val="init"/>
        </dgm:presLayoutVars>
      </dgm:prSet>
      <dgm:spPr/>
    </dgm:pt>
    <dgm:pt modelId="{C30BB13E-1F9A-4C37-BBB6-BCE762987FD6}" type="pres">
      <dgm:prSet presAssocID="{FDE7BEC3-AA37-41D1-B28E-333C8DDF9CCE}" presName="rootComposite" presStyleCnt="0"/>
      <dgm:spPr/>
    </dgm:pt>
    <dgm:pt modelId="{9C3B01A0-B4BB-4740-8646-F796DF7A6A8C}" type="pres">
      <dgm:prSet presAssocID="{FDE7BEC3-AA37-41D1-B28E-333C8DDF9CCE}" presName="rootText" presStyleLbl="node3" presStyleIdx="0" presStyleCnt="2">
        <dgm:presLayoutVars>
          <dgm:chPref val="3"/>
        </dgm:presLayoutVars>
      </dgm:prSet>
      <dgm:spPr/>
    </dgm:pt>
    <dgm:pt modelId="{6EB484F6-E293-4F23-BB2F-42FB6FC22986}" type="pres">
      <dgm:prSet presAssocID="{FDE7BEC3-AA37-41D1-B28E-333C8DDF9CCE}" presName="rootConnector" presStyleLbl="node3" presStyleIdx="0" presStyleCnt="2"/>
      <dgm:spPr/>
    </dgm:pt>
    <dgm:pt modelId="{78025934-6BFC-4AC6-95FD-A7BF72BD7D01}" type="pres">
      <dgm:prSet presAssocID="{FDE7BEC3-AA37-41D1-B28E-333C8DDF9CCE}" presName="hierChild4" presStyleCnt="0"/>
      <dgm:spPr/>
    </dgm:pt>
    <dgm:pt modelId="{FD001271-19C0-40BD-B7CE-51B75BB29B42}" type="pres">
      <dgm:prSet presAssocID="{DA1CA329-7121-400D-9AFE-0F73E4EA1D68}" presName="Name37" presStyleLbl="parChTrans1D4" presStyleIdx="0" presStyleCnt="8"/>
      <dgm:spPr/>
    </dgm:pt>
    <dgm:pt modelId="{16008ADD-33E8-46A4-AEFC-6F0216B54F82}" type="pres">
      <dgm:prSet presAssocID="{8C13124F-90FF-4FF3-B223-A064A95893FE}" presName="hierRoot2" presStyleCnt="0">
        <dgm:presLayoutVars>
          <dgm:hierBranch val="init"/>
        </dgm:presLayoutVars>
      </dgm:prSet>
      <dgm:spPr/>
    </dgm:pt>
    <dgm:pt modelId="{71EC3BFF-C6BF-41B8-8DF9-E8B481237068}" type="pres">
      <dgm:prSet presAssocID="{8C13124F-90FF-4FF3-B223-A064A95893FE}" presName="rootComposite" presStyleCnt="0"/>
      <dgm:spPr/>
    </dgm:pt>
    <dgm:pt modelId="{758D2A21-C4A6-4DAE-A91E-3BDAC3C3484D}" type="pres">
      <dgm:prSet presAssocID="{8C13124F-90FF-4FF3-B223-A064A95893FE}" presName="rootText" presStyleLbl="node4" presStyleIdx="0" presStyleCnt="8">
        <dgm:presLayoutVars>
          <dgm:chPref val="3"/>
        </dgm:presLayoutVars>
      </dgm:prSet>
      <dgm:spPr/>
    </dgm:pt>
    <dgm:pt modelId="{454C258E-C496-47F4-B8A4-47B136774034}" type="pres">
      <dgm:prSet presAssocID="{8C13124F-90FF-4FF3-B223-A064A95893FE}" presName="rootConnector" presStyleLbl="node4" presStyleIdx="0" presStyleCnt="8"/>
      <dgm:spPr/>
    </dgm:pt>
    <dgm:pt modelId="{D85127FD-59E5-4295-B686-2475A523B018}" type="pres">
      <dgm:prSet presAssocID="{8C13124F-90FF-4FF3-B223-A064A95893FE}" presName="hierChild4" presStyleCnt="0"/>
      <dgm:spPr/>
    </dgm:pt>
    <dgm:pt modelId="{EFFD8CB5-7AF8-4737-99A9-0257D7B22CAE}" type="pres">
      <dgm:prSet presAssocID="{3D44144B-E09B-4D3B-B38D-3CD8F5204229}" presName="Name37" presStyleLbl="parChTrans1D4" presStyleIdx="1" presStyleCnt="8"/>
      <dgm:spPr/>
    </dgm:pt>
    <dgm:pt modelId="{63C77846-354B-4477-B449-3A2E0A1E9988}" type="pres">
      <dgm:prSet presAssocID="{875A1ECD-A577-450D-BC8E-8C1F50188885}" presName="hierRoot2" presStyleCnt="0">
        <dgm:presLayoutVars>
          <dgm:hierBranch val="init"/>
        </dgm:presLayoutVars>
      </dgm:prSet>
      <dgm:spPr/>
    </dgm:pt>
    <dgm:pt modelId="{9D4FC836-E689-421D-9A66-0893353C5D4B}" type="pres">
      <dgm:prSet presAssocID="{875A1ECD-A577-450D-BC8E-8C1F50188885}" presName="rootComposite" presStyleCnt="0"/>
      <dgm:spPr/>
    </dgm:pt>
    <dgm:pt modelId="{FAED4DB8-46C7-4344-9085-C86864086643}" type="pres">
      <dgm:prSet presAssocID="{875A1ECD-A577-450D-BC8E-8C1F50188885}" presName="rootText" presStyleLbl="node4" presStyleIdx="1" presStyleCnt="8" custLinFactNeighborX="-9333" custLinFactNeighborY="10267">
        <dgm:presLayoutVars>
          <dgm:chPref val="3"/>
        </dgm:presLayoutVars>
      </dgm:prSet>
      <dgm:spPr/>
    </dgm:pt>
    <dgm:pt modelId="{06B836E2-B9EA-4EC7-B495-200AC5AA16B3}" type="pres">
      <dgm:prSet presAssocID="{875A1ECD-A577-450D-BC8E-8C1F50188885}" presName="rootConnector" presStyleLbl="node4" presStyleIdx="1" presStyleCnt="8"/>
      <dgm:spPr/>
    </dgm:pt>
    <dgm:pt modelId="{C9448224-BF00-4D57-A0BA-458EEF0D7327}" type="pres">
      <dgm:prSet presAssocID="{875A1ECD-A577-450D-BC8E-8C1F50188885}" presName="hierChild4" presStyleCnt="0"/>
      <dgm:spPr/>
    </dgm:pt>
    <dgm:pt modelId="{BF256565-F8B9-41D9-B00A-16D10174B7E2}" type="pres">
      <dgm:prSet presAssocID="{875A1ECD-A577-450D-BC8E-8C1F50188885}" presName="hierChild5" presStyleCnt="0"/>
      <dgm:spPr/>
    </dgm:pt>
    <dgm:pt modelId="{CD393694-313A-4D92-8079-DB874DCAD089}" type="pres">
      <dgm:prSet presAssocID="{8C13124F-90FF-4FF3-B223-A064A95893FE}" presName="hierChild5" presStyleCnt="0"/>
      <dgm:spPr/>
    </dgm:pt>
    <dgm:pt modelId="{49589B86-B23E-4376-8E71-52E4C9BCBF05}" type="pres">
      <dgm:prSet presAssocID="{8C7C25DC-F461-4E64-815C-729FFC3D7990}" presName="Name37" presStyleLbl="parChTrans1D4" presStyleIdx="2" presStyleCnt="8"/>
      <dgm:spPr/>
    </dgm:pt>
    <dgm:pt modelId="{2C14F04E-7D27-49B0-8A95-F46076C5352B}" type="pres">
      <dgm:prSet presAssocID="{910977DF-3804-4160-BF7F-57FB553C5E27}" presName="hierRoot2" presStyleCnt="0">
        <dgm:presLayoutVars>
          <dgm:hierBranch val="init"/>
        </dgm:presLayoutVars>
      </dgm:prSet>
      <dgm:spPr/>
    </dgm:pt>
    <dgm:pt modelId="{9FB04C44-9C97-44FD-A502-2474C6680FA0}" type="pres">
      <dgm:prSet presAssocID="{910977DF-3804-4160-BF7F-57FB553C5E27}" presName="rootComposite" presStyleCnt="0"/>
      <dgm:spPr/>
    </dgm:pt>
    <dgm:pt modelId="{A86EE821-E546-48B3-B1F0-A8CB819E3459}" type="pres">
      <dgm:prSet presAssocID="{910977DF-3804-4160-BF7F-57FB553C5E27}" presName="rootText" presStyleLbl="node4" presStyleIdx="2" presStyleCnt="8">
        <dgm:presLayoutVars>
          <dgm:chPref val="3"/>
        </dgm:presLayoutVars>
      </dgm:prSet>
      <dgm:spPr/>
    </dgm:pt>
    <dgm:pt modelId="{DC450281-8162-451E-9821-884949109D4D}" type="pres">
      <dgm:prSet presAssocID="{910977DF-3804-4160-BF7F-57FB553C5E27}" presName="rootConnector" presStyleLbl="node4" presStyleIdx="2" presStyleCnt="8"/>
      <dgm:spPr/>
    </dgm:pt>
    <dgm:pt modelId="{04A77DAA-5FC7-4E7D-9946-473F08F71A6B}" type="pres">
      <dgm:prSet presAssocID="{910977DF-3804-4160-BF7F-57FB553C5E27}" presName="hierChild4" presStyleCnt="0"/>
      <dgm:spPr/>
    </dgm:pt>
    <dgm:pt modelId="{F2A563CA-5EF0-4247-88B3-61B3CF6B38EE}" type="pres">
      <dgm:prSet presAssocID="{9C86F18C-7E5C-48FB-AA6F-48B07CBF074B}" presName="Name37" presStyleLbl="parChTrans1D4" presStyleIdx="3" presStyleCnt="8"/>
      <dgm:spPr/>
    </dgm:pt>
    <dgm:pt modelId="{29C8A332-D25C-4EF0-862F-373F22ACF868}" type="pres">
      <dgm:prSet presAssocID="{8B68850D-9601-4FF4-9CAB-BDFA5FB6CA05}" presName="hierRoot2" presStyleCnt="0">
        <dgm:presLayoutVars>
          <dgm:hierBranch/>
        </dgm:presLayoutVars>
      </dgm:prSet>
      <dgm:spPr/>
    </dgm:pt>
    <dgm:pt modelId="{10105073-F66D-47B4-9DCA-22B690DACAC4}" type="pres">
      <dgm:prSet presAssocID="{8B68850D-9601-4FF4-9CAB-BDFA5FB6CA05}" presName="rootComposite" presStyleCnt="0"/>
      <dgm:spPr/>
    </dgm:pt>
    <dgm:pt modelId="{0C950632-F90E-4F0F-97CD-90BADE59AAE3}" type="pres">
      <dgm:prSet presAssocID="{8B68850D-9601-4FF4-9CAB-BDFA5FB6CA05}" presName="rootText" presStyleLbl="node4" presStyleIdx="3" presStyleCnt="8">
        <dgm:presLayoutVars>
          <dgm:chPref val="3"/>
        </dgm:presLayoutVars>
      </dgm:prSet>
      <dgm:spPr/>
    </dgm:pt>
    <dgm:pt modelId="{9AD17EB0-7B4E-4A67-95E3-860067ACC6B3}" type="pres">
      <dgm:prSet presAssocID="{8B68850D-9601-4FF4-9CAB-BDFA5FB6CA05}" presName="rootConnector" presStyleLbl="node4" presStyleIdx="3" presStyleCnt="8"/>
      <dgm:spPr/>
    </dgm:pt>
    <dgm:pt modelId="{03AC0D5A-9B96-4290-89BE-DDE65BBDC9DC}" type="pres">
      <dgm:prSet presAssocID="{8B68850D-9601-4FF4-9CAB-BDFA5FB6CA05}" presName="hierChild4" presStyleCnt="0"/>
      <dgm:spPr/>
    </dgm:pt>
    <dgm:pt modelId="{0C4C64DD-813B-4B11-932E-E17CDB6182A4}" type="pres">
      <dgm:prSet presAssocID="{8B68850D-9601-4FF4-9CAB-BDFA5FB6CA05}" presName="hierChild5" presStyleCnt="0"/>
      <dgm:spPr/>
    </dgm:pt>
    <dgm:pt modelId="{4960E06C-A6DF-4708-AC0E-84CF9675FB2F}" type="pres">
      <dgm:prSet presAssocID="{910977DF-3804-4160-BF7F-57FB553C5E27}" presName="hierChild5" presStyleCnt="0"/>
      <dgm:spPr/>
    </dgm:pt>
    <dgm:pt modelId="{AE37DADD-230C-4F0C-B301-BB9F957562D9}" type="pres">
      <dgm:prSet presAssocID="{FDE7BEC3-AA37-41D1-B28E-333C8DDF9CCE}" presName="hierChild5" presStyleCnt="0"/>
      <dgm:spPr/>
    </dgm:pt>
    <dgm:pt modelId="{DE9B1745-BB41-41FD-8287-4DBCE02125D9}" type="pres">
      <dgm:prSet presAssocID="{33578E48-9E96-4875-8888-400BE7B601EE}" presName="Name37" presStyleLbl="parChTrans1D3" presStyleIdx="1" presStyleCnt="2"/>
      <dgm:spPr/>
    </dgm:pt>
    <dgm:pt modelId="{474422A0-55C6-4CA4-B601-77833441C1D0}" type="pres">
      <dgm:prSet presAssocID="{4BB7EA31-E54F-4048-91E1-8E9950D977CE}" presName="hierRoot2" presStyleCnt="0">
        <dgm:presLayoutVars>
          <dgm:hierBranch val="init"/>
        </dgm:presLayoutVars>
      </dgm:prSet>
      <dgm:spPr/>
    </dgm:pt>
    <dgm:pt modelId="{80127072-670F-4DEC-99FE-14909A37CD28}" type="pres">
      <dgm:prSet presAssocID="{4BB7EA31-E54F-4048-91E1-8E9950D977CE}" presName="rootComposite" presStyleCnt="0"/>
      <dgm:spPr/>
    </dgm:pt>
    <dgm:pt modelId="{E1859C2E-07A0-4217-B048-E28951E20A68}" type="pres">
      <dgm:prSet presAssocID="{4BB7EA31-E54F-4048-91E1-8E9950D977CE}" presName="rootText" presStyleLbl="node3" presStyleIdx="1" presStyleCnt="2">
        <dgm:presLayoutVars>
          <dgm:chPref val="3"/>
        </dgm:presLayoutVars>
      </dgm:prSet>
      <dgm:spPr/>
    </dgm:pt>
    <dgm:pt modelId="{90796A32-345E-4A83-BB23-92AC22627095}" type="pres">
      <dgm:prSet presAssocID="{4BB7EA31-E54F-4048-91E1-8E9950D977CE}" presName="rootConnector" presStyleLbl="node3" presStyleIdx="1" presStyleCnt="2"/>
      <dgm:spPr/>
    </dgm:pt>
    <dgm:pt modelId="{047FB877-1646-4A42-B61A-CD3F11CBFFF3}" type="pres">
      <dgm:prSet presAssocID="{4BB7EA31-E54F-4048-91E1-8E9950D977CE}" presName="hierChild4" presStyleCnt="0"/>
      <dgm:spPr/>
    </dgm:pt>
    <dgm:pt modelId="{798F185A-524A-44CD-9B73-C5808328C94B}" type="pres">
      <dgm:prSet presAssocID="{A3638470-A833-497E-817C-FCB37CC1DEF1}" presName="Name37" presStyleLbl="parChTrans1D4" presStyleIdx="4" presStyleCnt="8"/>
      <dgm:spPr/>
    </dgm:pt>
    <dgm:pt modelId="{31CB91A8-2E56-4FF6-B7C4-3968385D1A1D}" type="pres">
      <dgm:prSet presAssocID="{607AFD0C-B805-439C-BC41-06CEF57DEE0F}" presName="hierRoot2" presStyleCnt="0">
        <dgm:presLayoutVars>
          <dgm:hierBranch val="init"/>
        </dgm:presLayoutVars>
      </dgm:prSet>
      <dgm:spPr/>
    </dgm:pt>
    <dgm:pt modelId="{23D73CC9-B21F-4D51-9AC0-3F25A5FD1931}" type="pres">
      <dgm:prSet presAssocID="{607AFD0C-B805-439C-BC41-06CEF57DEE0F}" presName="rootComposite" presStyleCnt="0"/>
      <dgm:spPr/>
    </dgm:pt>
    <dgm:pt modelId="{E4077DD9-48DC-468F-9542-7C6811450852}" type="pres">
      <dgm:prSet presAssocID="{607AFD0C-B805-439C-BC41-06CEF57DEE0F}" presName="rootText" presStyleLbl="node4" presStyleIdx="4" presStyleCnt="8">
        <dgm:presLayoutVars>
          <dgm:chPref val="3"/>
        </dgm:presLayoutVars>
      </dgm:prSet>
      <dgm:spPr/>
    </dgm:pt>
    <dgm:pt modelId="{595D34C6-7756-4D24-9372-4B094ED5FBEE}" type="pres">
      <dgm:prSet presAssocID="{607AFD0C-B805-439C-BC41-06CEF57DEE0F}" presName="rootConnector" presStyleLbl="node4" presStyleIdx="4" presStyleCnt="8"/>
      <dgm:spPr/>
    </dgm:pt>
    <dgm:pt modelId="{213DCC3A-CCF0-4F70-932D-192A1358C414}" type="pres">
      <dgm:prSet presAssocID="{607AFD0C-B805-439C-BC41-06CEF57DEE0F}" presName="hierChild4" presStyleCnt="0"/>
      <dgm:spPr/>
    </dgm:pt>
    <dgm:pt modelId="{5C080838-8966-4D40-AE7A-D66A96F51F4F}" type="pres">
      <dgm:prSet presAssocID="{EBEF9FB7-28E3-4419-9BB8-789670FC0D1A}" presName="Name37" presStyleLbl="parChTrans1D4" presStyleIdx="5" presStyleCnt="8"/>
      <dgm:spPr/>
    </dgm:pt>
    <dgm:pt modelId="{1C1867A5-9847-4F2E-88EC-84E2E914DD5A}" type="pres">
      <dgm:prSet presAssocID="{91546140-3935-4BBE-91FD-CCF33F90832B}" presName="hierRoot2" presStyleCnt="0">
        <dgm:presLayoutVars>
          <dgm:hierBranch val="init"/>
        </dgm:presLayoutVars>
      </dgm:prSet>
      <dgm:spPr/>
    </dgm:pt>
    <dgm:pt modelId="{2F11D45A-5036-4E13-9E4F-866334777036}" type="pres">
      <dgm:prSet presAssocID="{91546140-3935-4BBE-91FD-CCF33F90832B}" presName="rootComposite" presStyleCnt="0"/>
      <dgm:spPr/>
    </dgm:pt>
    <dgm:pt modelId="{365D7E52-52E6-46F5-A5E2-B9311382212F}" type="pres">
      <dgm:prSet presAssocID="{91546140-3935-4BBE-91FD-CCF33F90832B}" presName="rootText" presStyleLbl="node4" presStyleIdx="5" presStyleCnt="8">
        <dgm:presLayoutVars>
          <dgm:chPref val="3"/>
        </dgm:presLayoutVars>
      </dgm:prSet>
      <dgm:spPr/>
    </dgm:pt>
    <dgm:pt modelId="{548F7760-79C7-449B-9FF1-516125C6013C}" type="pres">
      <dgm:prSet presAssocID="{91546140-3935-4BBE-91FD-CCF33F90832B}" presName="rootConnector" presStyleLbl="node4" presStyleIdx="5" presStyleCnt="8"/>
      <dgm:spPr/>
    </dgm:pt>
    <dgm:pt modelId="{9F44D098-EC24-40D9-828E-E3561AFEDA4B}" type="pres">
      <dgm:prSet presAssocID="{91546140-3935-4BBE-91FD-CCF33F90832B}" presName="hierChild4" presStyleCnt="0"/>
      <dgm:spPr/>
    </dgm:pt>
    <dgm:pt modelId="{ED27BF8A-8587-4E5A-92DF-4CEFD0648850}" type="pres">
      <dgm:prSet presAssocID="{91546140-3935-4BBE-91FD-CCF33F90832B}" presName="hierChild5" presStyleCnt="0"/>
      <dgm:spPr/>
    </dgm:pt>
    <dgm:pt modelId="{AB14CBB9-A53E-4918-B700-123EFF73E5D2}" type="pres">
      <dgm:prSet presAssocID="{607AFD0C-B805-439C-BC41-06CEF57DEE0F}" presName="hierChild5" presStyleCnt="0"/>
      <dgm:spPr/>
    </dgm:pt>
    <dgm:pt modelId="{5FD6CF66-4A30-4F63-B1E5-A1845D578366}" type="pres">
      <dgm:prSet presAssocID="{A330EEC0-63E0-4D84-840B-F1A54A3A716A}" presName="Name37" presStyleLbl="parChTrans1D4" presStyleIdx="6" presStyleCnt="8"/>
      <dgm:spPr/>
    </dgm:pt>
    <dgm:pt modelId="{48101D26-0DCA-4631-8190-45C53E7EBA08}" type="pres">
      <dgm:prSet presAssocID="{AECD02BD-5AC9-4FB4-87A1-C03A577F036F}" presName="hierRoot2" presStyleCnt="0">
        <dgm:presLayoutVars>
          <dgm:hierBranch val="init"/>
        </dgm:presLayoutVars>
      </dgm:prSet>
      <dgm:spPr/>
    </dgm:pt>
    <dgm:pt modelId="{D7F5667B-D248-4F01-9C8E-7B0A7DC74A30}" type="pres">
      <dgm:prSet presAssocID="{AECD02BD-5AC9-4FB4-87A1-C03A577F036F}" presName="rootComposite" presStyleCnt="0"/>
      <dgm:spPr/>
    </dgm:pt>
    <dgm:pt modelId="{CBCF88E7-366A-4E4B-8B80-301CED502CEA}" type="pres">
      <dgm:prSet presAssocID="{AECD02BD-5AC9-4FB4-87A1-C03A577F036F}" presName="rootText" presStyleLbl="node4" presStyleIdx="6" presStyleCnt="8">
        <dgm:presLayoutVars>
          <dgm:chPref val="3"/>
        </dgm:presLayoutVars>
      </dgm:prSet>
      <dgm:spPr/>
    </dgm:pt>
    <dgm:pt modelId="{B8B48D37-623E-4911-B360-D91163B59801}" type="pres">
      <dgm:prSet presAssocID="{AECD02BD-5AC9-4FB4-87A1-C03A577F036F}" presName="rootConnector" presStyleLbl="node4" presStyleIdx="6" presStyleCnt="8"/>
      <dgm:spPr/>
    </dgm:pt>
    <dgm:pt modelId="{9533060B-1720-4399-A1BE-AF860814C8F7}" type="pres">
      <dgm:prSet presAssocID="{AECD02BD-5AC9-4FB4-87A1-C03A577F036F}" presName="hierChild4" presStyleCnt="0"/>
      <dgm:spPr/>
    </dgm:pt>
    <dgm:pt modelId="{6E79E9B6-43B9-436F-9A9B-C858B017A4E7}" type="pres">
      <dgm:prSet presAssocID="{D5C7DF8B-EC6E-4242-9E98-05A752FFABAC}" presName="Name37" presStyleLbl="parChTrans1D4" presStyleIdx="7" presStyleCnt="8"/>
      <dgm:spPr/>
    </dgm:pt>
    <dgm:pt modelId="{211B9472-E85C-4F62-BF57-46BC1AEBD69D}" type="pres">
      <dgm:prSet presAssocID="{28D1B39C-9867-425E-9350-3322F0EFE9F7}" presName="hierRoot2" presStyleCnt="0">
        <dgm:presLayoutVars>
          <dgm:hierBranch val="init"/>
        </dgm:presLayoutVars>
      </dgm:prSet>
      <dgm:spPr/>
    </dgm:pt>
    <dgm:pt modelId="{E6CF8700-EBE3-4136-8BF4-F3AD595DE969}" type="pres">
      <dgm:prSet presAssocID="{28D1B39C-9867-425E-9350-3322F0EFE9F7}" presName="rootComposite" presStyleCnt="0"/>
      <dgm:spPr/>
    </dgm:pt>
    <dgm:pt modelId="{2C9B5A10-1167-41F6-A20B-C60DB590D580}" type="pres">
      <dgm:prSet presAssocID="{28D1B39C-9867-425E-9350-3322F0EFE9F7}" presName="rootText" presStyleLbl="node4" presStyleIdx="7" presStyleCnt="8">
        <dgm:presLayoutVars>
          <dgm:chPref val="3"/>
        </dgm:presLayoutVars>
      </dgm:prSet>
      <dgm:spPr/>
    </dgm:pt>
    <dgm:pt modelId="{DF5D67DA-B332-4B89-92B9-43C45FD8355C}" type="pres">
      <dgm:prSet presAssocID="{28D1B39C-9867-425E-9350-3322F0EFE9F7}" presName="rootConnector" presStyleLbl="node4" presStyleIdx="7" presStyleCnt="8"/>
      <dgm:spPr/>
    </dgm:pt>
    <dgm:pt modelId="{639ED6AD-2410-4603-B187-92BAEC8069C8}" type="pres">
      <dgm:prSet presAssocID="{28D1B39C-9867-425E-9350-3322F0EFE9F7}" presName="hierChild4" presStyleCnt="0"/>
      <dgm:spPr/>
    </dgm:pt>
    <dgm:pt modelId="{4B30883F-92CB-44C7-A8AA-DDE2DCC72BE1}" type="pres">
      <dgm:prSet presAssocID="{28D1B39C-9867-425E-9350-3322F0EFE9F7}" presName="hierChild5" presStyleCnt="0"/>
      <dgm:spPr/>
    </dgm:pt>
    <dgm:pt modelId="{CFFD71AE-D507-44A4-9F09-7261798A9A11}" type="pres">
      <dgm:prSet presAssocID="{AECD02BD-5AC9-4FB4-87A1-C03A577F036F}" presName="hierChild5" presStyleCnt="0"/>
      <dgm:spPr/>
    </dgm:pt>
    <dgm:pt modelId="{B3BC0333-30EB-4C27-B144-0B3A8E6EBF2F}" type="pres">
      <dgm:prSet presAssocID="{4BB7EA31-E54F-4048-91E1-8E9950D977CE}" presName="hierChild5" presStyleCnt="0"/>
      <dgm:spPr/>
    </dgm:pt>
    <dgm:pt modelId="{BC0BFA43-C1A2-43A9-871D-23B0A213592A}" type="pres">
      <dgm:prSet presAssocID="{6908FB14-0263-4D34-B164-C88D7871F1DE}" presName="hierChild5" presStyleCnt="0"/>
      <dgm:spPr/>
    </dgm:pt>
    <dgm:pt modelId="{BEF69560-38C7-42D4-8E66-840A7F298BDC}" type="pres">
      <dgm:prSet presAssocID="{E3AA1A8D-CCC9-4BEA-93C2-C3AAF2156C73}" presName="hierChild3" presStyleCnt="0"/>
      <dgm:spPr/>
    </dgm:pt>
  </dgm:ptLst>
  <dgm:cxnLst>
    <dgm:cxn modelId="{E52FF602-F52A-413D-9361-5E09980588FD}" type="presOf" srcId="{28D1B39C-9867-425E-9350-3322F0EFE9F7}" destId="{2C9B5A10-1167-41F6-A20B-C60DB590D580}" srcOrd="0" destOrd="0" presId="urn:microsoft.com/office/officeart/2005/8/layout/orgChart1"/>
    <dgm:cxn modelId="{4175AF03-AAF1-484E-96EA-C1A6D2FB31F4}" type="presOf" srcId="{91546140-3935-4BBE-91FD-CCF33F90832B}" destId="{365D7E52-52E6-46F5-A5E2-B9311382212F}" srcOrd="0" destOrd="0" presId="urn:microsoft.com/office/officeart/2005/8/layout/orgChart1"/>
    <dgm:cxn modelId="{DE554E07-7F25-47D3-99F1-DDE511952CEA}" type="presOf" srcId="{8B68850D-9601-4FF4-9CAB-BDFA5FB6CA05}" destId="{9AD17EB0-7B4E-4A67-95E3-860067ACC6B3}" srcOrd="1" destOrd="0" presId="urn:microsoft.com/office/officeart/2005/8/layout/orgChart1"/>
    <dgm:cxn modelId="{9CFB0209-F722-4B8C-8C5F-38BFB76B761F}" type="presOf" srcId="{FDE7BEC3-AA37-41D1-B28E-333C8DDF9CCE}" destId="{6EB484F6-E293-4F23-BB2F-42FB6FC22986}" srcOrd="1" destOrd="0" presId="urn:microsoft.com/office/officeart/2005/8/layout/orgChart1"/>
    <dgm:cxn modelId="{985D1A09-0BDD-4F6F-BFA7-E0713D688D4A}" type="presOf" srcId="{8C13124F-90FF-4FF3-B223-A064A95893FE}" destId="{758D2A21-C4A6-4DAE-A91E-3BDAC3C3484D}" srcOrd="0" destOrd="0" presId="urn:microsoft.com/office/officeart/2005/8/layout/orgChart1"/>
    <dgm:cxn modelId="{C46EB40F-4287-42D0-9C17-D7465704DA75}" type="presOf" srcId="{A3638470-A833-497E-817C-FCB37CC1DEF1}" destId="{798F185A-524A-44CD-9B73-C5808328C94B}" srcOrd="0" destOrd="0" presId="urn:microsoft.com/office/officeart/2005/8/layout/orgChart1"/>
    <dgm:cxn modelId="{DB164115-19A0-49E9-9CBF-CEFC6F73D363}" type="presOf" srcId="{3D44144B-E09B-4D3B-B38D-3CD8F5204229}" destId="{EFFD8CB5-7AF8-4737-99A9-0257D7B22CAE}" srcOrd="0" destOrd="0" presId="urn:microsoft.com/office/officeart/2005/8/layout/orgChart1"/>
    <dgm:cxn modelId="{AF018F1B-BD63-4BDB-AD54-96A9803225BA}" srcId="{4BB7EA31-E54F-4048-91E1-8E9950D977CE}" destId="{607AFD0C-B805-439C-BC41-06CEF57DEE0F}" srcOrd="0" destOrd="0" parTransId="{A3638470-A833-497E-817C-FCB37CC1DEF1}" sibTransId="{EF1D8C4A-75A5-41A9-BFCE-33ECD063296E}"/>
    <dgm:cxn modelId="{9062E51E-8DB7-4ACD-AFBD-BD98C65647BE}" srcId="{910977DF-3804-4160-BF7F-57FB553C5E27}" destId="{8B68850D-9601-4FF4-9CAB-BDFA5FB6CA05}" srcOrd="0" destOrd="0" parTransId="{9C86F18C-7E5C-48FB-AA6F-48B07CBF074B}" sibTransId="{5717DF13-161C-4083-AEE4-7529BC130A08}"/>
    <dgm:cxn modelId="{7D9ED320-9ECF-48A6-BA36-29829269141B}" type="presOf" srcId="{8C13124F-90FF-4FF3-B223-A064A95893FE}" destId="{454C258E-C496-47F4-B8A4-47B136774034}" srcOrd="1" destOrd="0" presId="urn:microsoft.com/office/officeart/2005/8/layout/orgChart1"/>
    <dgm:cxn modelId="{9EA9C32D-E00E-4E40-B161-599F1F8D7077}" type="presOf" srcId="{91546140-3935-4BBE-91FD-CCF33F90832B}" destId="{548F7760-79C7-449B-9FF1-516125C6013C}" srcOrd="1" destOrd="0" presId="urn:microsoft.com/office/officeart/2005/8/layout/orgChart1"/>
    <dgm:cxn modelId="{40BA763B-A0FF-49E2-AE87-DB98E3D96A63}" srcId="{8C13124F-90FF-4FF3-B223-A064A95893FE}" destId="{875A1ECD-A577-450D-BC8E-8C1F50188885}" srcOrd="0" destOrd="0" parTransId="{3D44144B-E09B-4D3B-B38D-3CD8F5204229}" sibTransId="{A1F701CC-9C59-4E19-B20D-2E882CCF2A81}"/>
    <dgm:cxn modelId="{C5E2EE40-1755-42F9-950C-491A42F21742}" type="presOf" srcId="{4BB7EA31-E54F-4048-91E1-8E9950D977CE}" destId="{90796A32-345E-4A83-BB23-92AC22627095}" srcOrd="1" destOrd="0" presId="urn:microsoft.com/office/officeart/2005/8/layout/orgChart1"/>
    <dgm:cxn modelId="{63405360-408F-4FD2-94EE-69CB73FD9430}" srcId="{AECD02BD-5AC9-4FB4-87A1-C03A577F036F}" destId="{28D1B39C-9867-425E-9350-3322F0EFE9F7}" srcOrd="0" destOrd="0" parTransId="{D5C7DF8B-EC6E-4242-9E98-05A752FFABAC}" sibTransId="{863367F0-E682-4FD0-ADAA-A54171BC7482}"/>
    <dgm:cxn modelId="{39510163-4F84-4531-A352-0AEEBE50C84A}" type="presOf" srcId="{AECD02BD-5AC9-4FB4-87A1-C03A577F036F}" destId="{CBCF88E7-366A-4E4B-8B80-301CED502CEA}" srcOrd="0" destOrd="0" presId="urn:microsoft.com/office/officeart/2005/8/layout/orgChart1"/>
    <dgm:cxn modelId="{514A6043-E5E9-44FB-83E4-FA44950842D9}" type="presOf" srcId="{8C7C25DC-F461-4E64-815C-729FFC3D7990}" destId="{49589B86-B23E-4376-8E71-52E4C9BCBF05}" srcOrd="0" destOrd="0" presId="urn:microsoft.com/office/officeart/2005/8/layout/orgChart1"/>
    <dgm:cxn modelId="{05D6E663-7055-4405-A5A1-A3E01ADF8345}" type="presOf" srcId="{A330EEC0-63E0-4D84-840B-F1A54A3A716A}" destId="{5FD6CF66-4A30-4F63-B1E5-A1845D578366}" srcOrd="0" destOrd="0" presId="urn:microsoft.com/office/officeart/2005/8/layout/orgChart1"/>
    <dgm:cxn modelId="{ABFC4546-F569-4E9B-A866-0A94F20E74CC}" type="presOf" srcId="{607AFD0C-B805-439C-BC41-06CEF57DEE0F}" destId="{595D34C6-7756-4D24-9372-4B094ED5FBEE}" srcOrd="1" destOrd="0" presId="urn:microsoft.com/office/officeart/2005/8/layout/orgChart1"/>
    <dgm:cxn modelId="{3B7A8D4E-6807-45D0-B206-66E26B8710CC}" type="presOf" srcId="{FDE7BEC3-AA37-41D1-B28E-333C8DDF9CCE}" destId="{9C3B01A0-B4BB-4740-8646-F796DF7A6A8C}" srcOrd="0" destOrd="0" presId="urn:microsoft.com/office/officeart/2005/8/layout/orgChart1"/>
    <dgm:cxn modelId="{6C5A366F-FBED-4668-862D-1CE8411F61AC}" type="presOf" srcId="{EBEF9FB7-28E3-4419-9BB8-789670FC0D1A}" destId="{5C080838-8966-4D40-AE7A-D66A96F51F4F}" srcOrd="0" destOrd="0" presId="urn:microsoft.com/office/officeart/2005/8/layout/orgChart1"/>
    <dgm:cxn modelId="{CABC1E53-0718-4A00-866F-51FB6E1ACA8B}" type="presOf" srcId="{DDB24711-9E1A-480A-A596-7C3E44FD383D}" destId="{081C449E-A5E3-4711-B4AA-8C007766959B}" srcOrd="0" destOrd="0" presId="urn:microsoft.com/office/officeart/2005/8/layout/orgChart1"/>
    <dgm:cxn modelId="{9791E177-11B6-4FAB-8641-00E879E9ED4A}" type="presOf" srcId="{28D1B39C-9867-425E-9350-3322F0EFE9F7}" destId="{DF5D67DA-B332-4B89-92B9-43C45FD8355C}" srcOrd="1" destOrd="0" presId="urn:microsoft.com/office/officeart/2005/8/layout/orgChart1"/>
    <dgm:cxn modelId="{B2214258-0214-4ECD-91D8-A623FB3D5422}" type="presOf" srcId="{8B68850D-9601-4FF4-9CAB-BDFA5FB6CA05}" destId="{0C950632-F90E-4F0F-97CD-90BADE59AAE3}" srcOrd="0" destOrd="0" presId="urn:microsoft.com/office/officeart/2005/8/layout/orgChart1"/>
    <dgm:cxn modelId="{5113AC79-BA87-444E-A278-7A6089FD9C08}" type="presOf" srcId="{607AFD0C-B805-439C-BC41-06CEF57DEE0F}" destId="{E4077DD9-48DC-468F-9542-7C6811450852}" srcOrd="0" destOrd="0" presId="urn:microsoft.com/office/officeart/2005/8/layout/orgChart1"/>
    <dgm:cxn modelId="{6C98BA7E-AE0D-464B-8BA9-772284C5D8CD}" type="presOf" srcId="{910977DF-3804-4160-BF7F-57FB553C5E27}" destId="{A86EE821-E546-48B3-B1F0-A8CB819E3459}" srcOrd="0" destOrd="0" presId="urn:microsoft.com/office/officeart/2005/8/layout/orgChart1"/>
    <dgm:cxn modelId="{95F5C683-BDC7-4A87-8450-89136DED67AA}" srcId="{FDE7BEC3-AA37-41D1-B28E-333C8DDF9CCE}" destId="{8C13124F-90FF-4FF3-B223-A064A95893FE}" srcOrd="0" destOrd="0" parTransId="{DA1CA329-7121-400D-9AFE-0F73E4EA1D68}" sibTransId="{6165821F-F4C1-4F83-BC1D-7746FF8A5BC4}"/>
    <dgm:cxn modelId="{D4009E89-405D-41F1-82C4-6B827C8D241A}" srcId="{4BB7EA31-E54F-4048-91E1-8E9950D977CE}" destId="{AECD02BD-5AC9-4FB4-87A1-C03A577F036F}" srcOrd="1" destOrd="0" parTransId="{A330EEC0-63E0-4D84-840B-F1A54A3A716A}" sibTransId="{5265300D-19E2-4037-9CB7-6968335924E5}"/>
    <dgm:cxn modelId="{25FA668D-F630-40CF-A6AD-9D6BF2E74734}" type="presOf" srcId="{9C86F18C-7E5C-48FB-AA6F-48B07CBF074B}" destId="{F2A563CA-5EF0-4247-88B3-61B3CF6B38EE}" srcOrd="0" destOrd="0" presId="urn:microsoft.com/office/officeart/2005/8/layout/orgChart1"/>
    <dgm:cxn modelId="{FE6C51A1-849F-4B77-8796-5876D46A5D34}" type="presOf" srcId="{AECD02BD-5AC9-4FB4-87A1-C03A577F036F}" destId="{B8B48D37-623E-4911-B360-D91163B59801}" srcOrd="1" destOrd="0" presId="urn:microsoft.com/office/officeart/2005/8/layout/orgChart1"/>
    <dgm:cxn modelId="{4F2E72A5-B2DF-438B-961B-ED36826F3BE0}" type="presOf" srcId="{6908FB14-0263-4D34-B164-C88D7871F1DE}" destId="{FD89F387-C133-4273-BEBD-C85E29625D95}" srcOrd="0" destOrd="0" presId="urn:microsoft.com/office/officeart/2005/8/layout/orgChart1"/>
    <dgm:cxn modelId="{4801ADA6-1573-4CEB-9153-A55A2B50DDE7}" type="presOf" srcId="{910977DF-3804-4160-BF7F-57FB553C5E27}" destId="{DC450281-8162-451E-9821-884949109D4D}" srcOrd="1" destOrd="0" presId="urn:microsoft.com/office/officeart/2005/8/layout/orgChart1"/>
    <dgm:cxn modelId="{1ABA06AA-7E82-491B-ACA6-65A5C1E09DB3}" type="presOf" srcId="{4BB7EA31-E54F-4048-91E1-8E9950D977CE}" destId="{E1859C2E-07A0-4217-B048-E28951E20A68}" srcOrd="0" destOrd="0" presId="urn:microsoft.com/office/officeart/2005/8/layout/orgChart1"/>
    <dgm:cxn modelId="{F4C9C7AB-E82C-45C8-BC4F-0ECC6FB65E0A}" srcId="{6908FB14-0263-4D34-B164-C88D7871F1DE}" destId="{FDE7BEC3-AA37-41D1-B28E-333C8DDF9CCE}" srcOrd="0" destOrd="0" parTransId="{5EEB2993-4762-4A7E-9CDD-FF1563273379}" sibTransId="{4EE417C4-A4CD-441F-A39F-563355B35DA2}"/>
    <dgm:cxn modelId="{865CD5B1-2CFA-4AB1-BD8A-341C3859D7A5}" type="presOf" srcId="{875A1ECD-A577-450D-BC8E-8C1F50188885}" destId="{06B836E2-B9EA-4EC7-B495-200AC5AA16B3}" srcOrd="1" destOrd="0" presId="urn:microsoft.com/office/officeart/2005/8/layout/orgChart1"/>
    <dgm:cxn modelId="{F48715BF-0CA0-4BBE-98D0-BECC39D67D3A}" type="presOf" srcId="{DA1CA329-7121-400D-9AFE-0F73E4EA1D68}" destId="{FD001271-19C0-40BD-B7CE-51B75BB29B42}" srcOrd="0" destOrd="0" presId="urn:microsoft.com/office/officeart/2005/8/layout/orgChart1"/>
    <dgm:cxn modelId="{B8B1ADC6-505C-4352-A86A-191807BFE75D}" type="presOf" srcId="{33578E48-9E96-4875-8888-400BE7B601EE}" destId="{DE9B1745-BB41-41FD-8287-4DBCE02125D9}" srcOrd="0" destOrd="0" presId="urn:microsoft.com/office/officeart/2005/8/layout/orgChart1"/>
    <dgm:cxn modelId="{091A65CB-8165-4E99-9C31-951BC58C62B5}" type="presOf" srcId="{E3AA1A8D-CCC9-4BEA-93C2-C3AAF2156C73}" destId="{A00CB711-484C-4986-98FF-F403CD285EF7}" srcOrd="0" destOrd="0" presId="urn:microsoft.com/office/officeart/2005/8/layout/orgChart1"/>
    <dgm:cxn modelId="{F736B0CB-9C83-4322-9BC1-C526029F844D}" type="presOf" srcId="{E6C54D19-C0BC-4F77-B03C-1B74E6D6ADA6}" destId="{D7993B03-425B-46E6-93B2-ADE4BD023B5D}" srcOrd="0" destOrd="0" presId="urn:microsoft.com/office/officeart/2005/8/layout/orgChart1"/>
    <dgm:cxn modelId="{18298BCE-FBC9-453C-B3FD-529C7F0138FC}" srcId="{E3AA1A8D-CCC9-4BEA-93C2-C3AAF2156C73}" destId="{6908FB14-0263-4D34-B164-C88D7871F1DE}" srcOrd="0" destOrd="0" parTransId="{DDB24711-9E1A-480A-A596-7C3E44FD383D}" sibTransId="{5C20B926-3918-451A-A29A-ABAC0F41862A}"/>
    <dgm:cxn modelId="{60FEF0D5-E771-4B13-879B-B19C4A61E732}" type="presOf" srcId="{875A1ECD-A577-450D-BC8E-8C1F50188885}" destId="{FAED4DB8-46C7-4344-9085-C86864086643}" srcOrd="0" destOrd="0" presId="urn:microsoft.com/office/officeart/2005/8/layout/orgChart1"/>
    <dgm:cxn modelId="{E306D7D9-3C3F-417B-A774-29EFA67AECD7}" srcId="{607AFD0C-B805-439C-BC41-06CEF57DEE0F}" destId="{91546140-3935-4BBE-91FD-CCF33F90832B}" srcOrd="0" destOrd="0" parTransId="{EBEF9FB7-28E3-4419-9BB8-789670FC0D1A}" sibTransId="{3939EBCB-50E7-4F83-834B-44B8CA6BAC32}"/>
    <dgm:cxn modelId="{95F18FDD-4A25-4854-815C-CA33E6E38318}" srcId="{FDE7BEC3-AA37-41D1-B28E-333C8DDF9CCE}" destId="{910977DF-3804-4160-BF7F-57FB553C5E27}" srcOrd="1" destOrd="0" parTransId="{8C7C25DC-F461-4E64-815C-729FFC3D7990}" sibTransId="{6C33AA05-B2AF-4ADC-B085-0190F545033F}"/>
    <dgm:cxn modelId="{CB5B55E6-6551-4C68-83B7-E3F6C1F8272C}" type="presOf" srcId="{E3AA1A8D-CCC9-4BEA-93C2-C3AAF2156C73}" destId="{A3959088-3F9F-4658-B79F-77037ACA89AE}" srcOrd="1" destOrd="0" presId="urn:microsoft.com/office/officeart/2005/8/layout/orgChart1"/>
    <dgm:cxn modelId="{803334F2-5B24-4CEF-89AB-95643F3DF9AA}" type="presOf" srcId="{6908FB14-0263-4D34-B164-C88D7871F1DE}" destId="{6985CC18-E8A9-4A52-B7BA-84B719C87DC2}" srcOrd="1" destOrd="0" presId="urn:microsoft.com/office/officeart/2005/8/layout/orgChart1"/>
    <dgm:cxn modelId="{1DEB5AF6-8661-453A-905F-BAB49DC5B3FD}" type="presOf" srcId="{5EEB2993-4762-4A7E-9CDD-FF1563273379}" destId="{C3B1322A-CC13-4E21-A0B9-C86F60B3BCAF}" srcOrd="0" destOrd="0" presId="urn:microsoft.com/office/officeart/2005/8/layout/orgChart1"/>
    <dgm:cxn modelId="{4710BFF8-BADD-4F4F-A1DA-15188343E25A}" srcId="{E6C54D19-C0BC-4F77-B03C-1B74E6D6ADA6}" destId="{E3AA1A8D-CCC9-4BEA-93C2-C3AAF2156C73}" srcOrd="0" destOrd="0" parTransId="{C6DC9C7B-CF32-4A28-9856-1EFFF22BF74F}" sibTransId="{45720053-75BA-4112-92DE-46F3881FCF20}"/>
    <dgm:cxn modelId="{D051E9FC-A0C9-4931-AAB0-B5AE9C244CA3}" type="presOf" srcId="{D5C7DF8B-EC6E-4242-9E98-05A752FFABAC}" destId="{6E79E9B6-43B9-436F-9A9B-C858B017A4E7}" srcOrd="0" destOrd="0" presId="urn:microsoft.com/office/officeart/2005/8/layout/orgChart1"/>
    <dgm:cxn modelId="{7D4044FE-A8A8-4E0E-B4A9-E1C1E3B0C2AE}" srcId="{6908FB14-0263-4D34-B164-C88D7871F1DE}" destId="{4BB7EA31-E54F-4048-91E1-8E9950D977CE}" srcOrd="1" destOrd="0" parTransId="{33578E48-9E96-4875-8888-400BE7B601EE}" sibTransId="{4610A66C-AD41-4385-87AD-B932EE094DF3}"/>
    <dgm:cxn modelId="{B87602D7-AA1B-4070-A5A5-F365B6482BF6}" type="presParOf" srcId="{D7993B03-425B-46E6-93B2-ADE4BD023B5D}" destId="{1F3ADD80-BDA5-40D3-8F99-9F1AE4076671}" srcOrd="0" destOrd="0" presId="urn:microsoft.com/office/officeart/2005/8/layout/orgChart1"/>
    <dgm:cxn modelId="{9EBC1EF0-0621-4A9D-A999-DD25A43C77E6}" type="presParOf" srcId="{1F3ADD80-BDA5-40D3-8F99-9F1AE4076671}" destId="{55773451-489F-4205-B13E-98F332EE5E61}" srcOrd="0" destOrd="0" presId="urn:microsoft.com/office/officeart/2005/8/layout/orgChart1"/>
    <dgm:cxn modelId="{EE031B27-98DE-4844-8B6D-41FA2F909CA9}" type="presParOf" srcId="{55773451-489F-4205-B13E-98F332EE5E61}" destId="{A00CB711-484C-4986-98FF-F403CD285EF7}" srcOrd="0" destOrd="0" presId="urn:microsoft.com/office/officeart/2005/8/layout/orgChart1"/>
    <dgm:cxn modelId="{E8088166-681E-4037-8A47-9EE59578770D}" type="presParOf" srcId="{55773451-489F-4205-B13E-98F332EE5E61}" destId="{A3959088-3F9F-4658-B79F-77037ACA89AE}" srcOrd="1" destOrd="0" presId="urn:microsoft.com/office/officeart/2005/8/layout/orgChart1"/>
    <dgm:cxn modelId="{C3D69BA6-537C-404E-BCFC-7B3789D1D6A4}" type="presParOf" srcId="{1F3ADD80-BDA5-40D3-8F99-9F1AE4076671}" destId="{CACEFD5C-EC74-4CF2-B628-09CEAF5AA137}" srcOrd="1" destOrd="0" presId="urn:microsoft.com/office/officeart/2005/8/layout/orgChart1"/>
    <dgm:cxn modelId="{C2CC925F-121F-401A-96BB-8D3B55D4EFFF}" type="presParOf" srcId="{CACEFD5C-EC74-4CF2-B628-09CEAF5AA137}" destId="{081C449E-A5E3-4711-B4AA-8C007766959B}" srcOrd="0" destOrd="0" presId="urn:microsoft.com/office/officeart/2005/8/layout/orgChart1"/>
    <dgm:cxn modelId="{B8CB2095-C49C-44A2-8041-CC41562C02BD}" type="presParOf" srcId="{CACEFD5C-EC74-4CF2-B628-09CEAF5AA137}" destId="{B8B68CEB-4849-406B-A84E-3FE71E489EB4}" srcOrd="1" destOrd="0" presId="urn:microsoft.com/office/officeart/2005/8/layout/orgChart1"/>
    <dgm:cxn modelId="{38DB74A6-1895-45C8-A4E4-FEE530CF1EA2}" type="presParOf" srcId="{B8B68CEB-4849-406B-A84E-3FE71E489EB4}" destId="{F288FF98-8A8C-494F-B0EA-8D3EE688121E}" srcOrd="0" destOrd="0" presId="urn:microsoft.com/office/officeart/2005/8/layout/orgChart1"/>
    <dgm:cxn modelId="{A1F59AD3-C067-4867-9238-68EA86AC92D1}" type="presParOf" srcId="{F288FF98-8A8C-494F-B0EA-8D3EE688121E}" destId="{FD89F387-C133-4273-BEBD-C85E29625D95}" srcOrd="0" destOrd="0" presId="urn:microsoft.com/office/officeart/2005/8/layout/orgChart1"/>
    <dgm:cxn modelId="{D3ECBF69-43C6-4E14-8037-E355E79B9A2F}" type="presParOf" srcId="{F288FF98-8A8C-494F-B0EA-8D3EE688121E}" destId="{6985CC18-E8A9-4A52-B7BA-84B719C87DC2}" srcOrd="1" destOrd="0" presId="urn:microsoft.com/office/officeart/2005/8/layout/orgChart1"/>
    <dgm:cxn modelId="{F395AA49-033E-4EEB-9C64-A4E7521C15A9}" type="presParOf" srcId="{B8B68CEB-4849-406B-A84E-3FE71E489EB4}" destId="{5D395C91-D3E2-4B15-B443-9CABA043ECC9}" srcOrd="1" destOrd="0" presId="urn:microsoft.com/office/officeart/2005/8/layout/orgChart1"/>
    <dgm:cxn modelId="{16A201D3-9686-406F-9F91-F96CA604A712}" type="presParOf" srcId="{5D395C91-D3E2-4B15-B443-9CABA043ECC9}" destId="{C3B1322A-CC13-4E21-A0B9-C86F60B3BCAF}" srcOrd="0" destOrd="0" presId="urn:microsoft.com/office/officeart/2005/8/layout/orgChart1"/>
    <dgm:cxn modelId="{DE560698-5E35-4980-B2C2-ED441C045A85}" type="presParOf" srcId="{5D395C91-D3E2-4B15-B443-9CABA043ECC9}" destId="{D61457F6-1185-4222-B7AF-6087B6DFEDE7}" srcOrd="1" destOrd="0" presId="urn:microsoft.com/office/officeart/2005/8/layout/orgChart1"/>
    <dgm:cxn modelId="{4340B185-5D55-4B75-84A8-377C7A651FEB}" type="presParOf" srcId="{D61457F6-1185-4222-B7AF-6087B6DFEDE7}" destId="{C30BB13E-1F9A-4C37-BBB6-BCE762987FD6}" srcOrd="0" destOrd="0" presId="urn:microsoft.com/office/officeart/2005/8/layout/orgChart1"/>
    <dgm:cxn modelId="{93AD9A32-26E4-49CF-B981-F424E1E7A7B3}" type="presParOf" srcId="{C30BB13E-1F9A-4C37-BBB6-BCE762987FD6}" destId="{9C3B01A0-B4BB-4740-8646-F796DF7A6A8C}" srcOrd="0" destOrd="0" presId="urn:microsoft.com/office/officeart/2005/8/layout/orgChart1"/>
    <dgm:cxn modelId="{B673E745-023D-421C-A083-906437258275}" type="presParOf" srcId="{C30BB13E-1F9A-4C37-BBB6-BCE762987FD6}" destId="{6EB484F6-E293-4F23-BB2F-42FB6FC22986}" srcOrd="1" destOrd="0" presId="urn:microsoft.com/office/officeart/2005/8/layout/orgChart1"/>
    <dgm:cxn modelId="{C1E5289E-69A2-4B1C-8745-B9F009099654}" type="presParOf" srcId="{D61457F6-1185-4222-B7AF-6087B6DFEDE7}" destId="{78025934-6BFC-4AC6-95FD-A7BF72BD7D01}" srcOrd="1" destOrd="0" presId="urn:microsoft.com/office/officeart/2005/8/layout/orgChart1"/>
    <dgm:cxn modelId="{D2C4057B-8FAC-46C0-B5D0-D35242EE98B3}" type="presParOf" srcId="{78025934-6BFC-4AC6-95FD-A7BF72BD7D01}" destId="{FD001271-19C0-40BD-B7CE-51B75BB29B42}" srcOrd="0" destOrd="0" presId="urn:microsoft.com/office/officeart/2005/8/layout/orgChart1"/>
    <dgm:cxn modelId="{E5164037-246F-4F1A-9DD8-7321A75E681D}" type="presParOf" srcId="{78025934-6BFC-4AC6-95FD-A7BF72BD7D01}" destId="{16008ADD-33E8-46A4-AEFC-6F0216B54F82}" srcOrd="1" destOrd="0" presId="urn:microsoft.com/office/officeart/2005/8/layout/orgChart1"/>
    <dgm:cxn modelId="{49973CB0-B60C-4F95-98BC-EA3A29EB1916}" type="presParOf" srcId="{16008ADD-33E8-46A4-AEFC-6F0216B54F82}" destId="{71EC3BFF-C6BF-41B8-8DF9-E8B481237068}" srcOrd="0" destOrd="0" presId="urn:microsoft.com/office/officeart/2005/8/layout/orgChart1"/>
    <dgm:cxn modelId="{C4908E10-2304-457E-804E-B026DADD0678}" type="presParOf" srcId="{71EC3BFF-C6BF-41B8-8DF9-E8B481237068}" destId="{758D2A21-C4A6-4DAE-A91E-3BDAC3C3484D}" srcOrd="0" destOrd="0" presId="urn:microsoft.com/office/officeart/2005/8/layout/orgChart1"/>
    <dgm:cxn modelId="{4ED6833A-110F-4B36-B349-B68D2370D11D}" type="presParOf" srcId="{71EC3BFF-C6BF-41B8-8DF9-E8B481237068}" destId="{454C258E-C496-47F4-B8A4-47B136774034}" srcOrd="1" destOrd="0" presId="urn:microsoft.com/office/officeart/2005/8/layout/orgChart1"/>
    <dgm:cxn modelId="{41444D29-A06A-4BBB-BC82-4A04562D7195}" type="presParOf" srcId="{16008ADD-33E8-46A4-AEFC-6F0216B54F82}" destId="{D85127FD-59E5-4295-B686-2475A523B018}" srcOrd="1" destOrd="0" presId="urn:microsoft.com/office/officeart/2005/8/layout/orgChart1"/>
    <dgm:cxn modelId="{AC4401EE-1D8A-4647-8A91-6E221AD32309}" type="presParOf" srcId="{D85127FD-59E5-4295-B686-2475A523B018}" destId="{EFFD8CB5-7AF8-4737-99A9-0257D7B22CAE}" srcOrd="0" destOrd="0" presId="urn:microsoft.com/office/officeart/2005/8/layout/orgChart1"/>
    <dgm:cxn modelId="{2B2343D2-4F1A-4136-B36F-BA1ED42AEB35}" type="presParOf" srcId="{D85127FD-59E5-4295-B686-2475A523B018}" destId="{63C77846-354B-4477-B449-3A2E0A1E9988}" srcOrd="1" destOrd="0" presId="urn:microsoft.com/office/officeart/2005/8/layout/orgChart1"/>
    <dgm:cxn modelId="{43C86ED9-DF84-4180-B2C1-96A5F829AF2F}" type="presParOf" srcId="{63C77846-354B-4477-B449-3A2E0A1E9988}" destId="{9D4FC836-E689-421D-9A66-0893353C5D4B}" srcOrd="0" destOrd="0" presId="urn:microsoft.com/office/officeart/2005/8/layout/orgChart1"/>
    <dgm:cxn modelId="{4EC2DDC7-B7E0-48E9-B207-30DC162A5AC0}" type="presParOf" srcId="{9D4FC836-E689-421D-9A66-0893353C5D4B}" destId="{FAED4DB8-46C7-4344-9085-C86864086643}" srcOrd="0" destOrd="0" presId="urn:microsoft.com/office/officeart/2005/8/layout/orgChart1"/>
    <dgm:cxn modelId="{CD07673A-6575-4177-B3CB-E4F172DFC6EF}" type="presParOf" srcId="{9D4FC836-E689-421D-9A66-0893353C5D4B}" destId="{06B836E2-B9EA-4EC7-B495-200AC5AA16B3}" srcOrd="1" destOrd="0" presId="urn:microsoft.com/office/officeart/2005/8/layout/orgChart1"/>
    <dgm:cxn modelId="{D6467BF4-3B77-46ED-A4ED-6F68FD42169F}" type="presParOf" srcId="{63C77846-354B-4477-B449-3A2E0A1E9988}" destId="{C9448224-BF00-4D57-A0BA-458EEF0D7327}" srcOrd="1" destOrd="0" presId="urn:microsoft.com/office/officeart/2005/8/layout/orgChart1"/>
    <dgm:cxn modelId="{8916AFC8-6A69-4477-9154-8B6A40A9DAD6}" type="presParOf" srcId="{63C77846-354B-4477-B449-3A2E0A1E9988}" destId="{BF256565-F8B9-41D9-B00A-16D10174B7E2}" srcOrd="2" destOrd="0" presId="urn:microsoft.com/office/officeart/2005/8/layout/orgChart1"/>
    <dgm:cxn modelId="{A5794792-6409-41D0-A990-098E4AD85B1A}" type="presParOf" srcId="{16008ADD-33E8-46A4-AEFC-6F0216B54F82}" destId="{CD393694-313A-4D92-8079-DB874DCAD089}" srcOrd="2" destOrd="0" presId="urn:microsoft.com/office/officeart/2005/8/layout/orgChart1"/>
    <dgm:cxn modelId="{34081CA4-D92D-425F-A266-FD882D7C4674}" type="presParOf" srcId="{78025934-6BFC-4AC6-95FD-A7BF72BD7D01}" destId="{49589B86-B23E-4376-8E71-52E4C9BCBF05}" srcOrd="2" destOrd="0" presId="urn:microsoft.com/office/officeart/2005/8/layout/orgChart1"/>
    <dgm:cxn modelId="{8361FDF1-8124-4008-8D5F-E6CB9C346A9B}" type="presParOf" srcId="{78025934-6BFC-4AC6-95FD-A7BF72BD7D01}" destId="{2C14F04E-7D27-49B0-8A95-F46076C5352B}" srcOrd="3" destOrd="0" presId="urn:microsoft.com/office/officeart/2005/8/layout/orgChart1"/>
    <dgm:cxn modelId="{AD3F010C-0F4F-4204-BB71-A7D77599B40A}" type="presParOf" srcId="{2C14F04E-7D27-49B0-8A95-F46076C5352B}" destId="{9FB04C44-9C97-44FD-A502-2474C6680FA0}" srcOrd="0" destOrd="0" presId="urn:microsoft.com/office/officeart/2005/8/layout/orgChart1"/>
    <dgm:cxn modelId="{62B97A87-3DB8-4B30-81D5-7EA0251ED40E}" type="presParOf" srcId="{9FB04C44-9C97-44FD-A502-2474C6680FA0}" destId="{A86EE821-E546-48B3-B1F0-A8CB819E3459}" srcOrd="0" destOrd="0" presId="urn:microsoft.com/office/officeart/2005/8/layout/orgChart1"/>
    <dgm:cxn modelId="{17C5F14E-A4A2-4432-834D-48CBB88D528B}" type="presParOf" srcId="{9FB04C44-9C97-44FD-A502-2474C6680FA0}" destId="{DC450281-8162-451E-9821-884949109D4D}" srcOrd="1" destOrd="0" presId="urn:microsoft.com/office/officeart/2005/8/layout/orgChart1"/>
    <dgm:cxn modelId="{C71C141A-D9B3-4B47-B6C6-6AA93F82B843}" type="presParOf" srcId="{2C14F04E-7D27-49B0-8A95-F46076C5352B}" destId="{04A77DAA-5FC7-4E7D-9946-473F08F71A6B}" srcOrd="1" destOrd="0" presId="urn:microsoft.com/office/officeart/2005/8/layout/orgChart1"/>
    <dgm:cxn modelId="{BA32A3F9-C91A-433E-9A36-43DD8F584A84}" type="presParOf" srcId="{04A77DAA-5FC7-4E7D-9946-473F08F71A6B}" destId="{F2A563CA-5EF0-4247-88B3-61B3CF6B38EE}" srcOrd="0" destOrd="0" presId="urn:microsoft.com/office/officeart/2005/8/layout/orgChart1"/>
    <dgm:cxn modelId="{0C823D53-E6BB-4C75-9475-FA4E71929DC4}" type="presParOf" srcId="{04A77DAA-5FC7-4E7D-9946-473F08F71A6B}" destId="{29C8A332-D25C-4EF0-862F-373F22ACF868}" srcOrd="1" destOrd="0" presId="urn:microsoft.com/office/officeart/2005/8/layout/orgChart1"/>
    <dgm:cxn modelId="{7AEA9B43-2534-4B6C-83CC-EB539A803535}" type="presParOf" srcId="{29C8A332-D25C-4EF0-862F-373F22ACF868}" destId="{10105073-F66D-47B4-9DCA-22B690DACAC4}" srcOrd="0" destOrd="0" presId="urn:microsoft.com/office/officeart/2005/8/layout/orgChart1"/>
    <dgm:cxn modelId="{71E33ADB-5869-435C-8622-4BBF5BCD1709}" type="presParOf" srcId="{10105073-F66D-47B4-9DCA-22B690DACAC4}" destId="{0C950632-F90E-4F0F-97CD-90BADE59AAE3}" srcOrd="0" destOrd="0" presId="urn:microsoft.com/office/officeart/2005/8/layout/orgChart1"/>
    <dgm:cxn modelId="{975DF7E1-D4E9-40DE-93BB-445264E3218D}" type="presParOf" srcId="{10105073-F66D-47B4-9DCA-22B690DACAC4}" destId="{9AD17EB0-7B4E-4A67-95E3-860067ACC6B3}" srcOrd="1" destOrd="0" presId="urn:microsoft.com/office/officeart/2005/8/layout/orgChart1"/>
    <dgm:cxn modelId="{83F8D807-E610-4999-A9E0-36113A84AF5C}" type="presParOf" srcId="{29C8A332-D25C-4EF0-862F-373F22ACF868}" destId="{03AC0D5A-9B96-4290-89BE-DDE65BBDC9DC}" srcOrd="1" destOrd="0" presId="urn:microsoft.com/office/officeart/2005/8/layout/orgChart1"/>
    <dgm:cxn modelId="{961C4A28-E51A-424C-8C71-B2EBD0F0B8AD}" type="presParOf" srcId="{29C8A332-D25C-4EF0-862F-373F22ACF868}" destId="{0C4C64DD-813B-4B11-932E-E17CDB6182A4}" srcOrd="2" destOrd="0" presId="urn:microsoft.com/office/officeart/2005/8/layout/orgChart1"/>
    <dgm:cxn modelId="{178F9B1C-9755-418C-9946-3EDAAC32EF25}" type="presParOf" srcId="{2C14F04E-7D27-49B0-8A95-F46076C5352B}" destId="{4960E06C-A6DF-4708-AC0E-84CF9675FB2F}" srcOrd="2" destOrd="0" presId="urn:microsoft.com/office/officeart/2005/8/layout/orgChart1"/>
    <dgm:cxn modelId="{1ABA4017-F38C-45C0-9397-9E53F99144A9}" type="presParOf" srcId="{D61457F6-1185-4222-B7AF-6087B6DFEDE7}" destId="{AE37DADD-230C-4F0C-B301-BB9F957562D9}" srcOrd="2" destOrd="0" presId="urn:microsoft.com/office/officeart/2005/8/layout/orgChart1"/>
    <dgm:cxn modelId="{CA16B92A-A264-44DF-B30B-7E0D4E063480}" type="presParOf" srcId="{5D395C91-D3E2-4B15-B443-9CABA043ECC9}" destId="{DE9B1745-BB41-41FD-8287-4DBCE02125D9}" srcOrd="2" destOrd="0" presId="urn:microsoft.com/office/officeart/2005/8/layout/orgChart1"/>
    <dgm:cxn modelId="{FD9BBCEE-0715-44F8-AF1A-19A9176B4F34}" type="presParOf" srcId="{5D395C91-D3E2-4B15-B443-9CABA043ECC9}" destId="{474422A0-55C6-4CA4-B601-77833441C1D0}" srcOrd="3" destOrd="0" presId="urn:microsoft.com/office/officeart/2005/8/layout/orgChart1"/>
    <dgm:cxn modelId="{11B54488-85E7-429C-A56B-52BD0C318314}" type="presParOf" srcId="{474422A0-55C6-4CA4-B601-77833441C1D0}" destId="{80127072-670F-4DEC-99FE-14909A37CD28}" srcOrd="0" destOrd="0" presId="urn:microsoft.com/office/officeart/2005/8/layout/orgChart1"/>
    <dgm:cxn modelId="{F8BF3BE8-9EF9-4D5B-87DF-1B0CAF3767FF}" type="presParOf" srcId="{80127072-670F-4DEC-99FE-14909A37CD28}" destId="{E1859C2E-07A0-4217-B048-E28951E20A68}" srcOrd="0" destOrd="0" presId="urn:microsoft.com/office/officeart/2005/8/layout/orgChart1"/>
    <dgm:cxn modelId="{B7BB78EA-A8FE-4701-BBDE-CB42CCDB0B38}" type="presParOf" srcId="{80127072-670F-4DEC-99FE-14909A37CD28}" destId="{90796A32-345E-4A83-BB23-92AC22627095}" srcOrd="1" destOrd="0" presId="urn:microsoft.com/office/officeart/2005/8/layout/orgChart1"/>
    <dgm:cxn modelId="{67774416-C90C-4659-BDC3-8C8B5EB07FFA}" type="presParOf" srcId="{474422A0-55C6-4CA4-B601-77833441C1D0}" destId="{047FB877-1646-4A42-B61A-CD3F11CBFFF3}" srcOrd="1" destOrd="0" presId="urn:microsoft.com/office/officeart/2005/8/layout/orgChart1"/>
    <dgm:cxn modelId="{48A0922A-5348-4AB2-9C98-615F9975A5DD}" type="presParOf" srcId="{047FB877-1646-4A42-B61A-CD3F11CBFFF3}" destId="{798F185A-524A-44CD-9B73-C5808328C94B}" srcOrd="0" destOrd="0" presId="urn:microsoft.com/office/officeart/2005/8/layout/orgChart1"/>
    <dgm:cxn modelId="{30F4B0CF-15A3-4D4F-93B9-D1B5EF4F2472}" type="presParOf" srcId="{047FB877-1646-4A42-B61A-CD3F11CBFFF3}" destId="{31CB91A8-2E56-4FF6-B7C4-3968385D1A1D}" srcOrd="1" destOrd="0" presId="urn:microsoft.com/office/officeart/2005/8/layout/orgChart1"/>
    <dgm:cxn modelId="{C3013545-B41A-45BF-B71B-5E3BB8FA845A}" type="presParOf" srcId="{31CB91A8-2E56-4FF6-B7C4-3968385D1A1D}" destId="{23D73CC9-B21F-4D51-9AC0-3F25A5FD1931}" srcOrd="0" destOrd="0" presId="urn:microsoft.com/office/officeart/2005/8/layout/orgChart1"/>
    <dgm:cxn modelId="{5200EBD1-EE04-4BE1-BF73-6E3D990D2FC1}" type="presParOf" srcId="{23D73CC9-B21F-4D51-9AC0-3F25A5FD1931}" destId="{E4077DD9-48DC-468F-9542-7C6811450852}" srcOrd="0" destOrd="0" presId="urn:microsoft.com/office/officeart/2005/8/layout/orgChart1"/>
    <dgm:cxn modelId="{1D428DFE-343B-4CD1-81F5-E9C8DFB63261}" type="presParOf" srcId="{23D73CC9-B21F-4D51-9AC0-3F25A5FD1931}" destId="{595D34C6-7756-4D24-9372-4B094ED5FBEE}" srcOrd="1" destOrd="0" presId="urn:microsoft.com/office/officeart/2005/8/layout/orgChart1"/>
    <dgm:cxn modelId="{F3688615-C5A5-485F-8484-EB785E25BFC3}" type="presParOf" srcId="{31CB91A8-2E56-4FF6-B7C4-3968385D1A1D}" destId="{213DCC3A-CCF0-4F70-932D-192A1358C414}" srcOrd="1" destOrd="0" presId="urn:microsoft.com/office/officeart/2005/8/layout/orgChart1"/>
    <dgm:cxn modelId="{719F7A9F-2D3D-4C63-97A5-A0B354E75E14}" type="presParOf" srcId="{213DCC3A-CCF0-4F70-932D-192A1358C414}" destId="{5C080838-8966-4D40-AE7A-D66A96F51F4F}" srcOrd="0" destOrd="0" presId="urn:microsoft.com/office/officeart/2005/8/layout/orgChart1"/>
    <dgm:cxn modelId="{54D9BF2C-4736-4F7D-A0F9-46380C5C4E48}" type="presParOf" srcId="{213DCC3A-CCF0-4F70-932D-192A1358C414}" destId="{1C1867A5-9847-4F2E-88EC-84E2E914DD5A}" srcOrd="1" destOrd="0" presId="urn:microsoft.com/office/officeart/2005/8/layout/orgChart1"/>
    <dgm:cxn modelId="{CE44F614-2282-4732-B1EB-BCE001E91674}" type="presParOf" srcId="{1C1867A5-9847-4F2E-88EC-84E2E914DD5A}" destId="{2F11D45A-5036-4E13-9E4F-866334777036}" srcOrd="0" destOrd="0" presId="urn:microsoft.com/office/officeart/2005/8/layout/orgChart1"/>
    <dgm:cxn modelId="{BB1C0C41-B710-4221-91C9-764EA5FC79B0}" type="presParOf" srcId="{2F11D45A-5036-4E13-9E4F-866334777036}" destId="{365D7E52-52E6-46F5-A5E2-B9311382212F}" srcOrd="0" destOrd="0" presId="urn:microsoft.com/office/officeart/2005/8/layout/orgChart1"/>
    <dgm:cxn modelId="{F402DC7D-533F-4FCF-A9B4-A91AC208E52E}" type="presParOf" srcId="{2F11D45A-5036-4E13-9E4F-866334777036}" destId="{548F7760-79C7-449B-9FF1-516125C6013C}" srcOrd="1" destOrd="0" presId="urn:microsoft.com/office/officeart/2005/8/layout/orgChart1"/>
    <dgm:cxn modelId="{C5D13603-98B9-493F-8EDA-76A7A121FBBC}" type="presParOf" srcId="{1C1867A5-9847-4F2E-88EC-84E2E914DD5A}" destId="{9F44D098-EC24-40D9-828E-E3561AFEDA4B}" srcOrd="1" destOrd="0" presId="urn:microsoft.com/office/officeart/2005/8/layout/orgChart1"/>
    <dgm:cxn modelId="{28AE2E53-B679-4E8B-998E-0A7D1FF08C88}" type="presParOf" srcId="{1C1867A5-9847-4F2E-88EC-84E2E914DD5A}" destId="{ED27BF8A-8587-4E5A-92DF-4CEFD0648850}" srcOrd="2" destOrd="0" presId="urn:microsoft.com/office/officeart/2005/8/layout/orgChart1"/>
    <dgm:cxn modelId="{38A65F9B-5A5A-43D8-8DA8-7BA9537CA57B}" type="presParOf" srcId="{31CB91A8-2E56-4FF6-B7C4-3968385D1A1D}" destId="{AB14CBB9-A53E-4918-B700-123EFF73E5D2}" srcOrd="2" destOrd="0" presId="urn:microsoft.com/office/officeart/2005/8/layout/orgChart1"/>
    <dgm:cxn modelId="{174B844B-B432-412E-A72F-B7E0ED635A78}" type="presParOf" srcId="{047FB877-1646-4A42-B61A-CD3F11CBFFF3}" destId="{5FD6CF66-4A30-4F63-B1E5-A1845D578366}" srcOrd="2" destOrd="0" presId="urn:microsoft.com/office/officeart/2005/8/layout/orgChart1"/>
    <dgm:cxn modelId="{8AC1CBEE-7B57-42F9-8C9A-26A1473296BE}" type="presParOf" srcId="{047FB877-1646-4A42-B61A-CD3F11CBFFF3}" destId="{48101D26-0DCA-4631-8190-45C53E7EBA08}" srcOrd="3" destOrd="0" presId="urn:microsoft.com/office/officeart/2005/8/layout/orgChart1"/>
    <dgm:cxn modelId="{501EF6B9-3348-49D6-88F0-7A1A75119EFB}" type="presParOf" srcId="{48101D26-0DCA-4631-8190-45C53E7EBA08}" destId="{D7F5667B-D248-4F01-9C8E-7B0A7DC74A30}" srcOrd="0" destOrd="0" presId="urn:microsoft.com/office/officeart/2005/8/layout/orgChart1"/>
    <dgm:cxn modelId="{06D799F7-C479-4EC5-B549-249E5B855626}" type="presParOf" srcId="{D7F5667B-D248-4F01-9C8E-7B0A7DC74A30}" destId="{CBCF88E7-366A-4E4B-8B80-301CED502CEA}" srcOrd="0" destOrd="0" presId="urn:microsoft.com/office/officeart/2005/8/layout/orgChart1"/>
    <dgm:cxn modelId="{C6F3090D-65DB-4309-A25C-E9F7E64CD05F}" type="presParOf" srcId="{D7F5667B-D248-4F01-9C8E-7B0A7DC74A30}" destId="{B8B48D37-623E-4911-B360-D91163B59801}" srcOrd="1" destOrd="0" presId="urn:microsoft.com/office/officeart/2005/8/layout/orgChart1"/>
    <dgm:cxn modelId="{B8930808-C26A-432D-97A4-028B5DAFDA9A}" type="presParOf" srcId="{48101D26-0DCA-4631-8190-45C53E7EBA08}" destId="{9533060B-1720-4399-A1BE-AF860814C8F7}" srcOrd="1" destOrd="0" presId="urn:microsoft.com/office/officeart/2005/8/layout/orgChart1"/>
    <dgm:cxn modelId="{9B6018B1-7599-48D3-8CC7-C3E4EB28060D}" type="presParOf" srcId="{9533060B-1720-4399-A1BE-AF860814C8F7}" destId="{6E79E9B6-43B9-436F-9A9B-C858B017A4E7}" srcOrd="0" destOrd="0" presId="urn:microsoft.com/office/officeart/2005/8/layout/orgChart1"/>
    <dgm:cxn modelId="{2FCE34BE-71CC-4EE9-B464-90EDCF03E8CC}" type="presParOf" srcId="{9533060B-1720-4399-A1BE-AF860814C8F7}" destId="{211B9472-E85C-4F62-BF57-46BC1AEBD69D}" srcOrd="1" destOrd="0" presId="urn:microsoft.com/office/officeart/2005/8/layout/orgChart1"/>
    <dgm:cxn modelId="{A91382BB-157E-42B4-AD24-D7D0993E2A71}" type="presParOf" srcId="{211B9472-E85C-4F62-BF57-46BC1AEBD69D}" destId="{E6CF8700-EBE3-4136-8BF4-F3AD595DE969}" srcOrd="0" destOrd="0" presId="urn:microsoft.com/office/officeart/2005/8/layout/orgChart1"/>
    <dgm:cxn modelId="{8FA1DE87-004E-49AC-A886-9582DE7FC388}" type="presParOf" srcId="{E6CF8700-EBE3-4136-8BF4-F3AD595DE969}" destId="{2C9B5A10-1167-41F6-A20B-C60DB590D580}" srcOrd="0" destOrd="0" presId="urn:microsoft.com/office/officeart/2005/8/layout/orgChart1"/>
    <dgm:cxn modelId="{03DB1115-5337-4614-B16D-C046498D7EB5}" type="presParOf" srcId="{E6CF8700-EBE3-4136-8BF4-F3AD595DE969}" destId="{DF5D67DA-B332-4B89-92B9-43C45FD8355C}" srcOrd="1" destOrd="0" presId="urn:microsoft.com/office/officeart/2005/8/layout/orgChart1"/>
    <dgm:cxn modelId="{836F2E1B-9C34-4929-B719-DBD43E217E47}" type="presParOf" srcId="{211B9472-E85C-4F62-BF57-46BC1AEBD69D}" destId="{639ED6AD-2410-4603-B187-92BAEC8069C8}" srcOrd="1" destOrd="0" presId="urn:microsoft.com/office/officeart/2005/8/layout/orgChart1"/>
    <dgm:cxn modelId="{09E632E3-5731-46F7-9196-8A506EC6D961}" type="presParOf" srcId="{211B9472-E85C-4F62-BF57-46BC1AEBD69D}" destId="{4B30883F-92CB-44C7-A8AA-DDE2DCC72BE1}" srcOrd="2" destOrd="0" presId="urn:microsoft.com/office/officeart/2005/8/layout/orgChart1"/>
    <dgm:cxn modelId="{2E876F02-E0A4-4A7B-A5EB-918D2B26FC0C}" type="presParOf" srcId="{48101D26-0DCA-4631-8190-45C53E7EBA08}" destId="{CFFD71AE-D507-44A4-9F09-7261798A9A11}" srcOrd="2" destOrd="0" presId="urn:microsoft.com/office/officeart/2005/8/layout/orgChart1"/>
    <dgm:cxn modelId="{E1185568-DE98-4A33-8AE0-AB0DC2ABFB47}" type="presParOf" srcId="{474422A0-55C6-4CA4-B601-77833441C1D0}" destId="{B3BC0333-30EB-4C27-B144-0B3A8E6EBF2F}" srcOrd="2" destOrd="0" presId="urn:microsoft.com/office/officeart/2005/8/layout/orgChart1"/>
    <dgm:cxn modelId="{D6AC4B84-6B3B-4F7E-8464-7C4C3E7375F7}" type="presParOf" srcId="{B8B68CEB-4849-406B-A84E-3FE71E489EB4}" destId="{BC0BFA43-C1A2-43A9-871D-23B0A213592A}" srcOrd="2" destOrd="0" presId="urn:microsoft.com/office/officeart/2005/8/layout/orgChart1"/>
    <dgm:cxn modelId="{710D0EB6-C67D-42B7-BF8E-A6590670DBB0}" type="presParOf" srcId="{1F3ADD80-BDA5-40D3-8F99-9F1AE4076671}" destId="{BEF69560-38C7-42D4-8E66-840A7F298BD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BBA721-00DE-4B8A-8BEF-EC994337A359}"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kumimoji="1" lang="ja-JP" altLang="en-US"/>
        </a:p>
      </dgm:t>
    </dgm:pt>
    <dgm:pt modelId="{00A7C970-EB36-4D64-8D18-93B5AAF16EE9}">
      <dgm:prSet phldrT="[テキスト]"/>
      <dgm:spPr/>
      <dgm:t>
        <a:bodyPr/>
        <a:lstStyle/>
        <a:p>
          <a:r>
            <a:rPr kumimoji="1" lang="ja-JP" altLang="en-US" dirty="0"/>
            <a:t>中小自社開発企業</a:t>
          </a:r>
        </a:p>
      </dgm:t>
    </dgm:pt>
    <dgm:pt modelId="{27A32881-B528-41BA-8DD4-CBBE6472E9B2}" type="parTrans" cxnId="{5459351C-C38E-4D00-8AA9-2BF82898CD9B}">
      <dgm:prSet/>
      <dgm:spPr/>
      <dgm:t>
        <a:bodyPr/>
        <a:lstStyle/>
        <a:p>
          <a:endParaRPr kumimoji="1" lang="ja-JP" altLang="en-US"/>
        </a:p>
      </dgm:t>
    </dgm:pt>
    <dgm:pt modelId="{0C8E3060-FCEC-4C1E-AB7C-72A2F50796C7}" type="sibTrans" cxnId="{5459351C-C38E-4D00-8AA9-2BF82898CD9B}">
      <dgm:prSet/>
      <dgm:spPr/>
      <dgm:t>
        <a:bodyPr/>
        <a:lstStyle/>
        <a:p>
          <a:endParaRPr kumimoji="1" lang="ja-JP" altLang="en-US"/>
        </a:p>
      </dgm:t>
    </dgm:pt>
    <dgm:pt modelId="{B25B10DC-F936-4C6F-9692-1B430E00F818}">
      <dgm:prSet phldrT="[テキスト]"/>
      <dgm:spPr/>
      <dgm:t>
        <a:bodyPr/>
        <a:lstStyle/>
        <a:p>
          <a:r>
            <a:rPr kumimoji="1" lang="ja-JP" altLang="en-US" dirty="0"/>
            <a:t>請負い会社</a:t>
          </a:r>
        </a:p>
      </dgm:t>
    </dgm:pt>
    <dgm:pt modelId="{4416FF2F-0596-419C-AECC-031416177AE0}" type="parTrans" cxnId="{6443001E-BE93-44C3-8FD9-447CC8EAC29C}">
      <dgm:prSet/>
      <dgm:spPr/>
      <dgm:t>
        <a:bodyPr/>
        <a:lstStyle/>
        <a:p>
          <a:endParaRPr kumimoji="1" lang="ja-JP" altLang="en-US"/>
        </a:p>
      </dgm:t>
    </dgm:pt>
    <dgm:pt modelId="{0352E6D0-F16A-4D54-A5C6-2D5D90FACB86}" type="sibTrans" cxnId="{6443001E-BE93-44C3-8FD9-447CC8EAC29C}">
      <dgm:prSet/>
      <dgm:spPr/>
      <dgm:t>
        <a:bodyPr/>
        <a:lstStyle/>
        <a:p>
          <a:endParaRPr kumimoji="1" lang="ja-JP" altLang="en-US"/>
        </a:p>
      </dgm:t>
    </dgm:pt>
    <dgm:pt modelId="{5B140CC5-169A-40FA-BB39-BBCCA4244C1F}">
      <dgm:prSet phldrT="[テキスト]"/>
      <dgm:spPr/>
      <dgm:t>
        <a:bodyPr/>
        <a:lstStyle/>
        <a:p>
          <a:r>
            <a:rPr kumimoji="1" lang="ja-JP" altLang="en-US" dirty="0"/>
            <a:t>請負い会社</a:t>
          </a:r>
        </a:p>
      </dgm:t>
    </dgm:pt>
    <dgm:pt modelId="{411E4B9F-D4FC-4C1A-9A6E-4EB91406727C}" type="parTrans" cxnId="{C89F669A-49FA-4DAA-9926-F467EC09A99D}">
      <dgm:prSet/>
      <dgm:spPr/>
      <dgm:t>
        <a:bodyPr/>
        <a:lstStyle/>
        <a:p>
          <a:endParaRPr kumimoji="1" lang="ja-JP" altLang="en-US"/>
        </a:p>
      </dgm:t>
    </dgm:pt>
    <dgm:pt modelId="{43308F9F-E2A6-448E-9B54-97C90048355D}" type="sibTrans" cxnId="{C89F669A-49FA-4DAA-9926-F467EC09A99D}">
      <dgm:prSet/>
      <dgm:spPr/>
      <dgm:t>
        <a:bodyPr/>
        <a:lstStyle/>
        <a:p>
          <a:endParaRPr kumimoji="1" lang="ja-JP" altLang="en-US"/>
        </a:p>
      </dgm:t>
    </dgm:pt>
    <dgm:pt modelId="{4FD11821-BBF9-47D0-BEF8-4B145829D4CD}">
      <dgm:prSet phldrT="[テキスト]"/>
      <dgm:spPr/>
      <dgm:t>
        <a:bodyPr/>
        <a:lstStyle/>
        <a:p>
          <a:r>
            <a:rPr kumimoji="1" lang="ja-JP" altLang="en-US" dirty="0"/>
            <a:t>請負い会社</a:t>
          </a:r>
        </a:p>
      </dgm:t>
    </dgm:pt>
    <dgm:pt modelId="{9D042C07-364E-4806-A687-1B117D1E63D9}" type="parTrans" cxnId="{F8587644-6A14-4044-AF43-AFB5B6AB4F53}">
      <dgm:prSet/>
      <dgm:spPr/>
      <dgm:t>
        <a:bodyPr/>
        <a:lstStyle/>
        <a:p>
          <a:endParaRPr kumimoji="1" lang="ja-JP" altLang="en-US"/>
        </a:p>
      </dgm:t>
    </dgm:pt>
    <dgm:pt modelId="{0BF91550-ABA5-4859-A17A-019740C53B01}" type="sibTrans" cxnId="{F8587644-6A14-4044-AF43-AFB5B6AB4F53}">
      <dgm:prSet/>
      <dgm:spPr/>
      <dgm:t>
        <a:bodyPr/>
        <a:lstStyle/>
        <a:p>
          <a:endParaRPr kumimoji="1" lang="ja-JP" altLang="en-US"/>
        </a:p>
      </dgm:t>
    </dgm:pt>
    <dgm:pt modelId="{9B9A5D65-02F2-4CFA-9500-6D10AE41EE09}" type="pres">
      <dgm:prSet presAssocID="{22BBA721-00DE-4B8A-8BEF-EC994337A359}" presName="hierChild1" presStyleCnt="0">
        <dgm:presLayoutVars>
          <dgm:orgChart val="1"/>
          <dgm:chPref val="1"/>
          <dgm:dir/>
          <dgm:animOne val="branch"/>
          <dgm:animLvl val="lvl"/>
          <dgm:resizeHandles/>
        </dgm:presLayoutVars>
      </dgm:prSet>
      <dgm:spPr/>
    </dgm:pt>
    <dgm:pt modelId="{1F7EE9C4-0EFD-41E9-9045-C0884585FC9B}" type="pres">
      <dgm:prSet presAssocID="{00A7C970-EB36-4D64-8D18-93B5AAF16EE9}" presName="hierRoot1" presStyleCnt="0">
        <dgm:presLayoutVars>
          <dgm:hierBranch val="init"/>
        </dgm:presLayoutVars>
      </dgm:prSet>
      <dgm:spPr/>
    </dgm:pt>
    <dgm:pt modelId="{71C1FDAC-7F3B-482B-8D55-8A5EDC4795C4}" type="pres">
      <dgm:prSet presAssocID="{00A7C970-EB36-4D64-8D18-93B5AAF16EE9}" presName="rootComposite1" presStyleCnt="0"/>
      <dgm:spPr/>
    </dgm:pt>
    <dgm:pt modelId="{409E343A-F5C8-4845-BD88-7FC9EEAC6B59}" type="pres">
      <dgm:prSet presAssocID="{00A7C970-EB36-4D64-8D18-93B5AAF16EE9}" presName="rootText1" presStyleLbl="node0" presStyleIdx="0" presStyleCnt="1" custScaleX="148309">
        <dgm:presLayoutVars>
          <dgm:chPref val="3"/>
        </dgm:presLayoutVars>
      </dgm:prSet>
      <dgm:spPr/>
    </dgm:pt>
    <dgm:pt modelId="{17493422-5195-4E3B-8E4D-A74129375A1C}" type="pres">
      <dgm:prSet presAssocID="{00A7C970-EB36-4D64-8D18-93B5AAF16EE9}" presName="rootConnector1" presStyleLbl="node1" presStyleIdx="0" presStyleCnt="0"/>
      <dgm:spPr/>
    </dgm:pt>
    <dgm:pt modelId="{A0EA2DE7-49B6-49C1-8E05-1D6A8D1F1426}" type="pres">
      <dgm:prSet presAssocID="{00A7C970-EB36-4D64-8D18-93B5AAF16EE9}" presName="hierChild2" presStyleCnt="0"/>
      <dgm:spPr/>
    </dgm:pt>
    <dgm:pt modelId="{24BE65BD-9B0F-4F76-AFF5-4AE587F8A1A9}" type="pres">
      <dgm:prSet presAssocID="{4416FF2F-0596-419C-AECC-031416177AE0}" presName="Name37" presStyleLbl="parChTrans1D2" presStyleIdx="0" presStyleCnt="3"/>
      <dgm:spPr/>
    </dgm:pt>
    <dgm:pt modelId="{4ED92F9F-7E9D-4A75-BA3D-927EA772EB4B}" type="pres">
      <dgm:prSet presAssocID="{B25B10DC-F936-4C6F-9692-1B430E00F818}" presName="hierRoot2" presStyleCnt="0">
        <dgm:presLayoutVars>
          <dgm:hierBranch val="init"/>
        </dgm:presLayoutVars>
      </dgm:prSet>
      <dgm:spPr/>
    </dgm:pt>
    <dgm:pt modelId="{7254A7B7-8B75-4A81-8348-BD6D2D5F29A5}" type="pres">
      <dgm:prSet presAssocID="{B25B10DC-F936-4C6F-9692-1B430E00F818}" presName="rootComposite" presStyleCnt="0"/>
      <dgm:spPr/>
    </dgm:pt>
    <dgm:pt modelId="{7620A94F-C2B5-41D7-A561-D2521E212E95}" type="pres">
      <dgm:prSet presAssocID="{B25B10DC-F936-4C6F-9692-1B430E00F818}" presName="rootText" presStyleLbl="node2" presStyleIdx="0" presStyleCnt="3">
        <dgm:presLayoutVars>
          <dgm:chPref val="3"/>
        </dgm:presLayoutVars>
      </dgm:prSet>
      <dgm:spPr/>
    </dgm:pt>
    <dgm:pt modelId="{8F51CCEC-012C-49C6-AA96-6775B995BCF8}" type="pres">
      <dgm:prSet presAssocID="{B25B10DC-F936-4C6F-9692-1B430E00F818}" presName="rootConnector" presStyleLbl="node2" presStyleIdx="0" presStyleCnt="3"/>
      <dgm:spPr/>
    </dgm:pt>
    <dgm:pt modelId="{3B82B02A-4957-43B4-902F-0C54D0B41A3B}" type="pres">
      <dgm:prSet presAssocID="{B25B10DC-F936-4C6F-9692-1B430E00F818}" presName="hierChild4" presStyleCnt="0"/>
      <dgm:spPr/>
    </dgm:pt>
    <dgm:pt modelId="{60420B17-2FD2-48DC-991F-FA94D699C1B2}" type="pres">
      <dgm:prSet presAssocID="{B25B10DC-F936-4C6F-9692-1B430E00F818}" presName="hierChild5" presStyleCnt="0"/>
      <dgm:spPr/>
    </dgm:pt>
    <dgm:pt modelId="{6D319F66-FF68-494E-84D2-EB668C14679D}" type="pres">
      <dgm:prSet presAssocID="{411E4B9F-D4FC-4C1A-9A6E-4EB91406727C}" presName="Name37" presStyleLbl="parChTrans1D2" presStyleIdx="1" presStyleCnt="3"/>
      <dgm:spPr/>
    </dgm:pt>
    <dgm:pt modelId="{E400DE78-F96F-4A5E-AA31-0A212EED6EAA}" type="pres">
      <dgm:prSet presAssocID="{5B140CC5-169A-40FA-BB39-BBCCA4244C1F}" presName="hierRoot2" presStyleCnt="0">
        <dgm:presLayoutVars>
          <dgm:hierBranch val="init"/>
        </dgm:presLayoutVars>
      </dgm:prSet>
      <dgm:spPr/>
    </dgm:pt>
    <dgm:pt modelId="{7D774A16-3B64-4FFA-A2A8-A88FBCB7829C}" type="pres">
      <dgm:prSet presAssocID="{5B140CC5-169A-40FA-BB39-BBCCA4244C1F}" presName="rootComposite" presStyleCnt="0"/>
      <dgm:spPr/>
    </dgm:pt>
    <dgm:pt modelId="{D143473E-7746-4080-AF5C-AFA927FD2320}" type="pres">
      <dgm:prSet presAssocID="{5B140CC5-169A-40FA-BB39-BBCCA4244C1F}" presName="rootText" presStyleLbl="node2" presStyleIdx="1" presStyleCnt="3">
        <dgm:presLayoutVars>
          <dgm:chPref val="3"/>
        </dgm:presLayoutVars>
      </dgm:prSet>
      <dgm:spPr/>
    </dgm:pt>
    <dgm:pt modelId="{5002FEFC-FD38-44AD-9756-EBDC2D409AF9}" type="pres">
      <dgm:prSet presAssocID="{5B140CC5-169A-40FA-BB39-BBCCA4244C1F}" presName="rootConnector" presStyleLbl="node2" presStyleIdx="1" presStyleCnt="3"/>
      <dgm:spPr/>
    </dgm:pt>
    <dgm:pt modelId="{3F05A458-19E2-4BA9-BE2C-49EB32AAED3B}" type="pres">
      <dgm:prSet presAssocID="{5B140CC5-169A-40FA-BB39-BBCCA4244C1F}" presName="hierChild4" presStyleCnt="0"/>
      <dgm:spPr/>
    </dgm:pt>
    <dgm:pt modelId="{9A30987D-62A4-40E6-898F-54394CD075A8}" type="pres">
      <dgm:prSet presAssocID="{5B140CC5-169A-40FA-BB39-BBCCA4244C1F}" presName="hierChild5" presStyleCnt="0"/>
      <dgm:spPr/>
    </dgm:pt>
    <dgm:pt modelId="{EEB55F7B-1A75-4795-BA60-7771ACA31C8B}" type="pres">
      <dgm:prSet presAssocID="{9D042C07-364E-4806-A687-1B117D1E63D9}" presName="Name37" presStyleLbl="parChTrans1D2" presStyleIdx="2" presStyleCnt="3"/>
      <dgm:spPr/>
    </dgm:pt>
    <dgm:pt modelId="{938DEB58-326B-4D07-B4C7-94B777EC9E10}" type="pres">
      <dgm:prSet presAssocID="{4FD11821-BBF9-47D0-BEF8-4B145829D4CD}" presName="hierRoot2" presStyleCnt="0">
        <dgm:presLayoutVars>
          <dgm:hierBranch val="init"/>
        </dgm:presLayoutVars>
      </dgm:prSet>
      <dgm:spPr/>
    </dgm:pt>
    <dgm:pt modelId="{0BCFF2E2-81C9-40AE-B489-58989873E221}" type="pres">
      <dgm:prSet presAssocID="{4FD11821-BBF9-47D0-BEF8-4B145829D4CD}" presName="rootComposite" presStyleCnt="0"/>
      <dgm:spPr/>
    </dgm:pt>
    <dgm:pt modelId="{DD5800D0-118B-44A5-B005-49B5E02E805B}" type="pres">
      <dgm:prSet presAssocID="{4FD11821-BBF9-47D0-BEF8-4B145829D4CD}" presName="rootText" presStyleLbl="node2" presStyleIdx="2" presStyleCnt="3">
        <dgm:presLayoutVars>
          <dgm:chPref val="3"/>
        </dgm:presLayoutVars>
      </dgm:prSet>
      <dgm:spPr/>
    </dgm:pt>
    <dgm:pt modelId="{B7BBBDD2-41AA-48D6-8AE3-481784350195}" type="pres">
      <dgm:prSet presAssocID="{4FD11821-BBF9-47D0-BEF8-4B145829D4CD}" presName="rootConnector" presStyleLbl="node2" presStyleIdx="2" presStyleCnt="3"/>
      <dgm:spPr/>
    </dgm:pt>
    <dgm:pt modelId="{0E42FB07-DA3A-4F10-B1CA-8FBCF8E5FB0E}" type="pres">
      <dgm:prSet presAssocID="{4FD11821-BBF9-47D0-BEF8-4B145829D4CD}" presName="hierChild4" presStyleCnt="0"/>
      <dgm:spPr/>
    </dgm:pt>
    <dgm:pt modelId="{3679E2BC-9B83-49B6-A7C2-22D9210EEDFB}" type="pres">
      <dgm:prSet presAssocID="{4FD11821-BBF9-47D0-BEF8-4B145829D4CD}" presName="hierChild5" presStyleCnt="0"/>
      <dgm:spPr/>
    </dgm:pt>
    <dgm:pt modelId="{70056DFB-82A5-4C05-BBA8-BA2BD7CA44AC}" type="pres">
      <dgm:prSet presAssocID="{00A7C970-EB36-4D64-8D18-93B5AAF16EE9}" presName="hierChild3" presStyleCnt="0"/>
      <dgm:spPr/>
    </dgm:pt>
  </dgm:ptLst>
  <dgm:cxnLst>
    <dgm:cxn modelId="{CBC97C12-8B0C-4D79-9DDF-3CF96A8F2B48}" type="presOf" srcId="{4416FF2F-0596-419C-AECC-031416177AE0}" destId="{24BE65BD-9B0F-4F76-AFF5-4AE587F8A1A9}" srcOrd="0" destOrd="0" presId="urn:microsoft.com/office/officeart/2005/8/layout/orgChart1"/>
    <dgm:cxn modelId="{C47F3514-F0D7-4385-B028-16DA4AEF52CB}" type="presOf" srcId="{B25B10DC-F936-4C6F-9692-1B430E00F818}" destId="{7620A94F-C2B5-41D7-A561-D2521E212E95}" srcOrd="0" destOrd="0" presId="urn:microsoft.com/office/officeart/2005/8/layout/orgChart1"/>
    <dgm:cxn modelId="{02798B15-0DFF-4F4C-8CF1-11990909148E}" type="presOf" srcId="{4FD11821-BBF9-47D0-BEF8-4B145829D4CD}" destId="{B7BBBDD2-41AA-48D6-8AE3-481784350195}" srcOrd="1" destOrd="0" presId="urn:microsoft.com/office/officeart/2005/8/layout/orgChart1"/>
    <dgm:cxn modelId="{5459351C-C38E-4D00-8AA9-2BF82898CD9B}" srcId="{22BBA721-00DE-4B8A-8BEF-EC994337A359}" destId="{00A7C970-EB36-4D64-8D18-93B5AAF16EE9}" srcOrd="0" destOrd="0" parTransId="{27A32881-B528-41BA-8DD4-CBBE6472E9B2}" sibTransId="{0C8E3060-FCEC-4C1E-AB7C-72A2F50796C7}"/>
    <dgm:cxn modelId="{6443001E-BE93-44C3-8FD9-447CC8EAC29C}" srcId="{00A7C970-EB36-4D64-8D18-93B5AAF16EE9}" destId="{B25B10DC-F936-4C6F-9692-1B430E00F818}" srcOrd="0" destOrd="0" parTransId="{4416FF2F-0596-419C-AECC-031416177AE0}" sibTransId="{0352E6D0-F16A-4D54-A5C6-2D5D90FACB86}"/>
    <dgm:cxn modelId="{BEFBF02B-ED5F-411D-9DD8-C5548585C3FD}" type="presOf" srcId="{5B140CC5-169A-40FA-BB39-BBCCA4244C1F}" destId="{5002FEFC-FD38-44AD-9756-EBDC2D409AF9}" srcOrd="1" destOrd="0" presId="urn:microsoft.com/office/officeart/2005/8/layout/orgChart1"/>
    <dgm:cxn modelId="{194E563D-F2EE-4A2C-969F-2686320648FD}" type="presOf" srcId="{411E4B9F-D4FC-4C1A-9A6E-4EB91406727C}" destId="{6D319F66-FF68-494E-84D2-EB668C14679D}" srcOrd="0" destOrd="0" presId="urn:microsoft.com/office/officeart/2005/8/layout/orgChart1"/>
    <dgm:cxn modelId="{F8587644-6A14-4044-AF43-AFB5B6AB4F53}" srcId="{00A7C970-EB36-4D64-8D18-93B5AAF16EE9}" destId="{4FD11821-BBF9-47D0-BEF8-4B145829D4CD}" srcOrd="2" destOrd="0" parTransId="{9D042C07-364E-4806-A687-1B117D1E63D9}" sibTransId="{0BF91550-ABA5-4859-A17A-019740C53B01}"/>
    <dgm:cxn modelId="{5D278F6A-2177-4CBD-98EA-A493D1AD114D}" type="presOf" srcId="{9D042C07-364E-4806-A687-1B117D1E63D9}" destId="{EEB55F7B-1A75-4795-BA60-7771ACA31C8B}" srcOrd="0" destOrd="0" presId="urn:microsoft.com/office/officeart/2005/8/layout/orgChart1"/>
    <dgm:cxn modelId="{682FF07A-822F-4020-8D87-18DD694CF2D6}" type="presOf" srcId="{22BBA721-00DE-4B8A-8BEF-EC994337A359}" destId="{9B9A5D65-02F2-4CFA-9500-6D10AE41EE09}" srcOrd="0" destOrd="0" presId="urn:microsoft.com/office/officeart/2005/8/layout/orgChart1"/>
    <dgm:cxn modelId="{C89F669A-49FA-4DAA-9926-F467EC09A99D}" srcId="{00A7C970-EB36-4D64-8D18-93B5AAF16EE9}" destId="{5B140CC5-169A-40FA-BB39-BBCCA4244C1F}" srcOrd="1" destOrd="0" parTransId="{411E4B9F-D4FC-4C1A-9A6E-4EB91406727C}" sibTransId="{43308F9F-E2A6-448E-9B54-97C90048355D}"/>
    <dgm:cxn modelId="{F2390C9E-2557-4C4C-A957-753DBE9B45AB}" type="presOf" srcId="{5B140CC5-169A-40FA-BB39-BBCCA4244C1F}" destId="{D143473E-7746-4080-AF5C-AFA927FD2320}" srcOrd="0" destOrd="0" presId="urn:microsoft.com/office/officeart/2005/8/layout/orgChart1"/>
    <dgm:cxn modelId="{C36A15AC-E425-4009-BEEF-9B8338390F67}" type="presOf" srcId="{4FD11821-BBF9-47D0-BEF8-4B145829D4CD}" destId="{DD5800D0-118B-44A5-B005-49B5E02E805B}" srcOrd="0" destOrd="0" presId="urn:microsoft.com/office/officeart/2005/8/layout/orgChart1"/>
    <dgm:cxn modelId="{1FEA76D0-74BD-49F9-8D33-84A81F9E5049}" type="presOf" srcId="{00A7C970-EB36-4D64-8D18-93B5AAF16EE9}" destId="{409E343A-F5C8-4845-BD88-7FC9EEAC6B59}" srcOrd="0" destOrd="0" presId="urn:microsoft.com/office/officeart/2005/8/layout/orgChart1"/>
    <dgm:cxn modelId="{3A2B0AE3-9D60-4038-9739-379C601C4917}" type="presOf" srcId="{00A7C970-EB36-4D64-8D18-93B5AAF16EE9}" destId="{17493422-5195-4E3B-8E4D-A74129375A1C}" srcOrd="1" destOrd="0" presId="urn:microsoft.com/office/officeart/2005/8/layout/orgChart1"/>
    <dgm:cxn modelId="{2DCF05EB-5EA6-4D86-9A47-9E266A966A96}" type="presOf" srcId="{B25B10DC-F936-4C6F-9692-1B430E00F818}" destId="{8F51CCEC-012C-49C6-AA96-6775B995BCF8}" srcOrd="1" destOrd="0" presId="urn:microsoft.com/office/officeart/2005/8/layout/orgChart1"/>
    <dgm:cxn modelId="{9151029F-8C8B-4E66-84A5-D0A40F16FD8B}" type="presParOf" srcId="{9B9A5D65-02F2-4CFA-9500-6D10AE41EE09}" destId="{1F7EE9C4-0EFD-41E9-9045-C0884585FC9B}" srcOrd="0" destOrd="0" presId="urn:microsoft.com/office/officeart/2005/8/layout/orgChart1"/>
    <dgm:cxn modelId="{6A8FFA99-BD12-4B26-817E-D5C98F60936B}" type="presParOf" srcId="{1F7EE9C4-0EFD-41E9-9045-C0884585FC9B}" destId="{71C1FDAC-7F3B-482B-8D55-8A5EDC4795C4}" srcOrd="0" destOrd="0" presId="urn:microsoft.com/office/officeart/2005/8/layout/orgChart1"/>
    <dgm:cxn modelId="{D1E252C9-8528-447E-8F9A-A95965F57C03}" type="presParOf" srcId="{71C1FDAC-7F3B-482B-8D55-8A5EDC4795C4}" destId="{409E343A-F5C8-4845-BD88-7FC9EEAC6B59}" srcOrd="0" destOrd="0" presId="urn:microsoft.com/office/officeart/2005/8/layout/orgChart1"/>
    <dgm:cxn modelId="{6F595D1A-9554-46F4-8A47-0BE389698F60}" type="presParOf" srcId="{71C1FDAC-7F3B-482B-8D55-8A5EDC4795C4}" destId="{17493422-5195-4E3B-8E4D-A74129375A1C}" srcOrd="1" destOrd="0" presId="urn:microsoft.com/office/officeart/2005/8/layout/orgChart1"/>
    <dgm:cxn modelId="{3CF36279-6FDB-4DE0-A980-E7C5D1F75578}" type="presParOf" srcId="{1F7EE9C4-0EFD-41E9-9045-C0884585FC9B}" destId="{A0EA2DE7-49B6-49C1-8E05-1D6A8D1F1426}" srcOrd="1" destOrd="0" presId="urn:microsoft.com/office/officeart/2005/8/layout/orgChart1"/>
    <dgm:cxn modelId="{EA9E5692-EB32-4478-913C-CC4D34F7DFB0}" type="presParOf" srcId="{A0EA2DE7-49B6-49C1-8E05-1D6A8D1F1426}" destId="{24BE65BD-9B0F-4F76-AFF5-4AE587F8A1A9}" srcOrd="0" destOrd="0" presId="urn:microsoft.com/office/officeart/2005/8/layout/orgChart1"/>
    <dgm:cxn modelId="{401D263A-D7A5-4E96-B00E-E37FE0823F89}" type="presParOf" srcId="{A0EA2DE7-49B6-49C1-8E05-1D6A8D1F1426}" destId="{4ED92F9F-7E9D-4A75-BA3D-927EA772EB4B}" srcOrd="1" destOrd="0" presId="urn:microsoft.com/office/officeart/2005/8/layout/orgChart1"/>
    <dgm:cxn modelId="{A66A1C01-DD22-4553-BD55-9E4FFE052A0C}" type="presParOf" srcId="{4ED92F9F-7E9D-4A75-BA3D-927EA772EB4B}" destId="{7254A7B7-8B75-4A81-8348-BD6D2D5F29A5}" srcOrd="0" destOrd="0" presId="urn:microsoft.com/office/officeart/2005/8/layout/orgChart1"/>
    <dgm:cxn modelId="{FC6BEF62-A9AF-4308-BA28-4DDD9175A760}" type="presParOf" srcId="{7254A7B7-8B75-4A81-8348-BD6D2D5F29A5}" destId="{7620A94F-C2B5-41D7-A561-D2521E212E95}" srcOrd="0" destOrd="0" presId="urn:microsoft.com/office/officeart/2005/8/layout/orgChart1"/>
    <dgm:cxn modelId="{2E6C3DF7-FF4A-4759-8DB7-723AD88A7598}" type="presParOf" srcId="{7254A7B7-8B75-4A81-8348-BD6D2D5F29A5}" destId="{8F51CCEC-012C-49C6-AA96-6775B995BCF8}" srcOrd="1" destOrd="0" presId="urn:microsoft.com/office/officeart/2005/8/layout/orgChart1"/>
    <dgm:cxn modelId="{82EEF65B-4AF2-4E2E-BAFD-B9B806044AE5}" type="presParOf" srcId="{4ED92F9F-7E9D-4A75-BA3D-927EA772EB4B}" destId="{3B82B02A-4957-43B4-902F-0C54D0B41A3B}" srcOrd="1" destOrd="0" presId="urn:microsoft.com/office/officeart/2005/8/layout/orgChart1"/>
    <dgm:cxn modelId="{5AFEF821-0041-4997-B4FD-3328FA776B50}" type="presParOf" srcId="{4ED92F9F-7E9D-4A75-BA3D-927EA772EB4B}" destId="{60420B17-2FD2-48DC-991F-FA94D699C1B2}" srcOrd="2" destOrd="0" presId="urn:microsoft.com/office/officeart/2005/8/layout/orgChart1"/>
    <dgm:cxn modelId="{2F9BF256-9B54-4BB5-8927-E1046F9394D5}" type="presParOf" srcId="{A0EA2DE7-49B6-49C1-8E05-1D6A8D1F1426}" destId="{6D319F66-FF68-494E-84D2-EB668C14679D}" srcOrd="2" destOrd="0" presId="urn:microsoft.com/office/officeart/2005/8/layout/orgChart1"/>
    <dgm:cxn modelId="{6568D024-0DBE-4589-858C-26B6786401C8}" type="presParOf" srcId="{A0EA2DE7-49B6-49C1-8E05-1D6A8D1F1426}" destId="{E400DE78-F96F-4A5E-AA31-0A212EED6EAA}" srcOrd="3" destOrd="0" presId="urn:microsoft.com/office/officeart/2005/8/layout/orgChart1"/>
    <dgm:cxn modelId="{3649D67F-74D6-4847-9FE8-6583CFDE6011}" type="presParOf" srcId="{E400DE78-F96F-4A5E-AA31-0A212EED6EAA}" destId="{7D774A16-3B64-4FFA-A2A8-A88FBCB7829C}" srcOrd="0" destOrd="0" presId="urn:microsoft.com/office/officeart/2005/8/layout/orgChart1"/>
    <dgm:cxn modelId="{EA6CBF0D-4F8B-4684-9788-78B5843E1E85}" type="presParOf" srcId="{7D774A16-3B64-4FFA-A2A8-A88FBCB7829C}" destId="{D143473E-7746-4080-AF5C-AFA927FD2320}" srcOrd="0" destOrd="0" presId="urn:microsoft.com/office/officeart/2005/8/layout/orgChart1"/>
    <dgm:cxn modelId="{D9BC8030-B2D1-4144-A44A-2F002649D867}" type="presParOf" srcId="{7D774A16-3B64-4FFA-A2A8-A88FBCB7829C}" destId="{5002FEFC-FD38-44AD-9756-EBDC2D409AF9}" srcOrd="1" destOrd="0" presId="urn:microsoft.com/office/officeart/2005/8/layout/orgChart1"/>
    <dgm:cxn modelId="{BBA284A1-EC05-4556-9F85-34680C468CF7}" type="presParOf" srcId="{E400DE78-F96F-4A5E-AA31-0A212EED6EAA}" destId="{3F05A458-19E2-4BA9-BE2C-49EB32AAED3B}" srcOrd="1" destOrd="0" presId="urn:microsoft.com/office/officeart/2005/8/layout/orgChart1"/>
    <dgm:cxn modelId="{DE7FBBB9-BFCA-42E2-801A-7E073912C8E9}" type="presParOf" srcId="{E400DE78-F96F-4A5E-AA31-0A212EED6EAA}" destId="{9A30987D-62A4-40E6-898F-54394CD075A8}" srcOrd="2" destOrd="0" presId="urn:microsoft.com/office/officeart/2005/8/layout/orgChart1"/>
    <dgm:cxn modelId="{B17EBC34-E69F-49B3-87B3-6EC0C766A62D}" type="presParOf" srcId="{A0EA2DE7-49B6-49C1-8E05-1D6A8D1F1426}" destId="{EEB55F7B-1A75-4795-BA60-7771ACA31C8B}" srcOrd="4" destOrd="0" presId="urn:microsoft.com/office/officeart/2005/8/layout/orgChart1"/>
    <dgm:cxn modelId="{FC0FD9EA-2F25-4988-AF11-16E6D1834660}" type="presParOf" srcId="{A0EA2DE7-49B6-49C1-8E05-1D6A8D1F1426}" destId="{938DEB58-326B-4D07-B4C7-94B777EC9E10}" srcOrd="5" destOrd="0" presId="urn:microsoft.com/office/officeart/2005/8/layout/orgChart1"/>
    <dgm:cxn modelId="{B8A68CB3-63E5-4691-BBCE-C2DD6D73C925}" type="presParOf" srcId="{938DEB58-326B-4D07-B4C7-94B777EC9E10}" destId="{0BCFF2E2-81C9-40AE-B489-58989873E221}" srcOrd="0" destOrd="0" presId="urn:microsoft.com/office/officeart/2005/8/layout/orgChart1"/>
    <dgm:cxn modelId="{A93590E5-92A2-4FDA-9DD9-281DA1F35767}" type="presParOf" srcId="{0BCFF2E2-81C9-40AE-B489-58989873E221}" destId="{DD5800D0-118B-44A5-B005-49B5E02E805B}" srcOrd="0" destOrd="0" presId="urn:microsoft.com/office/officeart/2005/8/layout/orgChart1"/>
    <dgm:cxn modelId="{E16560A7-F8F8-4CAA-8429-E61E6085E874}" type="presParOf" srcId="{0BCFF2E2-81C9-40AE-B489-58989873E221}" destId="{B7BBBDD2-41AA-48D6-8AE3-481784350195}" srcOrd="1" destOrd="0" presId="urn:microsoft.com/office/officeart/2005/8/layout/orgChart1"/>
    <dgm:cxn modelId="{C9F48049-24AB-4D84-8F1D-B97EE31C0804}" type="presParOf" srcId="{938DEB58-326B-4D07-B4C7-94B777EC9E10}" destId="{0E42FB07-DA3A-4F10-B1CA-8FBCF8E5FB0E}" srcOrd="1" destOrd="0" presId="urn:microsoft.com/office/officeart/2005/8/layout/orgChart1"/>
    <dgm:cxn modelId="{40D5DDDA-E5B4-4885-90CD-B5C8BE0603DF}" type="presParOf" srcId="{938DEB58-326B-4D07-B4C7-94B777EC9E10}" destId="{3679E2BC-9B83-49B6-A7C2-22D9210EEDFB}" srcOrd="2" destOrd="0" presId="urn:microsoft.com/office/officeart/2005/8/layout/orgChart1"/>
    <dgm:cxn modelId="{DED92C88-175B-4991-8FA0-4C74BCB3F38B}" type="presParOf" srcId="{1F7EE9C4-0EFD-41E9-9045-C0884585FC9B}" destId="{70056DFB-82A5-4C05-BBA8-BA2BD7CA44AC}"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39794-C2B8-48DB-A2D1-9394E31599EB}">
      <dsp:nvSpPr>
        <dsp:cNvPr id="0" name=""/>
        <dsp:cNvSpPr/>
      </dsp:nvSpPr>
      <dsp:spPr>
        <a:xfrm rot="5400000">
          <a:off x="248847" y="667593"/>
          <a:ext cx="586292" cy="667472"/>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003565-0E00-4EBD-89D5-8F556EEA1BF0}">
      <dsp:nvSpPr>
        <dsp:cNvPr id="0" name=""/>
        <dsp:cNvSpPr/>
      </dsp:nvSpPr>
      <dsp:spPr>
        <a:xfrm>
          <a:off x="93515" y="17676"/>
          <a:ext cx="986970" cy="690847"/>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履歴書作成</a:t>
          </a:r>
        </a:p>
      </dsp:txBody>
      <dsp:txXfrm>
        <a:off x="127245" y="51406"/>
        <a:ext cx="919510" cy="623387"/>
      </dsp:txXfrm>
    </dsp:sp>
    <dsp:sp modelId="{066D45CB-CC6F-4FCE-B83F-17D77520F936}">
      <dsp:nvSpPr>
        <dsp:cNvPr id="0" name=""/>
        <dsp:cNvSpPr/>
      </dsp:nvSpPr>
      <dsp:spPr>
        <a:xfrm>
          <a:off x="1237503" y="65216"/>
          <a:ext cx="2745176" cy="558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t>大学在学中に質の高いポートフォリオを作成して、最強の履歴書を作成する</a:t>
          </a:r>
        </a:p>
      </dsp:txBody>
      <dsp:txXfrm>
        <a:off x="1237503" y="65216"/>
        <a:ext cx="2745176" cy="558373"/>
      </dsp:txXfrm>
    </dsp:sp>
    <dsp:sp modelId="{6BD777AB-70C5-4483-9AC1-3B7EBE1779A6}">
      <dsp:nvSpPr>
        <dsp:cNvPr id="0" name=""/>
        <dsp:cNvSpPr/>
      </dsp:nvSpPr>
      <dsp:spPr>
        <a:xfrm rot="5400000">
          <a:off x="1539828" y="1443642"/>
          <a:ext cx="586292" cy="667472"/>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8EEAFB-FEEA-4C2E-A058-591D124A4B3C}">
      <dsp:nvSpPr>
        <dsp:cNvPr id="0" name=""/>
        <dsp:cNvSpPr/>
      </dsp:nvSpPr>
      <dsp:spPr>
        <a:xfrm>
          <a:off x="1384496" y="793726"/>
          <a:ext cx="986970" cy="690847"/>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就職活動</a:t>
          </a:r>
        </a:p>
      </dsp:txBody>
      <dsp:txXfrm>
        <a:off x="1418226" y="827456"/>
        <a:ext cx="919510" cy="623387"/>
      </dsp:txXfrm>
    </dsp:sp>
    <dsp:sp modelId="{BEDFB81A-FB5D-4E88-924C-76D0733DCA4C}">
      <dsp:nvSpPr>
        <dsp:cNvPr id="0" name=""/>
        <dsp:cNvSpPr/>
      </dsp:nvSpPr>
      <dsp:spPr>
        <a:xfrm>
          <a:off x="2509434" y="837882"/>
          <a:ext cx="1897909" cy="558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kumimoji="1" lang="en-US" altLang="ja-JP" sz="900" kern="1200" dirty="0"/>
            <a:t>5</a:t>
          </a:r>
          <a:r>
            <a:rPr kumimoji="1" lang="ja-JP" altLang="en-US" sz="900" kern="1200" dirty="0"/>
            <a:t>社くらいに絞って面接を受ける。</a:t>
          </a:r>
        </a:p>
      </dsp:txBody>
      <dsp:txXfrm>
        <a:off x="2509434" y="837882"/>
        <a:ext cx="1897909" cy="558373"/>
      </dsp:txXfrm>
    </dsp:sp>
    <dsp:sp modelId="{9BABB233-325C-465C-9829-06FB077393AD}">
      <dsp:nvSpPr>
        <dsp:cNvPr id="0" name=""/>
        <dsp:cNvSpPr/>
      </dsp:nvSpPr>
      <dsp:spPr>
        <a:xfrm rot="5400000">
          <a:off x="2857513" y="2219692"/>
          <a:ext cx="586292" cy="667472"/>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36A2A8-5180-4B23-813E-2A330D8ECD15}">
      <dsp:nvSpPr>
        <dsp:cNvPr id="0" name=""/>
        <dsp:cNvSpPr/>
      </dsp:nvSpPr>
      <dsp:spPr>
        <a:xfrm>
          <a:off x="2702181" y="1569776"/>
          <a:ext cx="986970" cy="690847"/>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内定</a:t>
          </a:r>
        </a:p>
      </dsp:txBody>
      <dsp:txXfrm>
        <a:off x="2735911" y="1603506"/>
        <a:ext cx="919510" cy="623387"/>
      </dsp:txXfrm>
    </dsp:sp>
    <dsp:sp modelId="{E6336750-3FE7-4928-B754-3AE859FEA187}">
      <dsp:nvSpPr>
        <dsp:cNvPr id="0" name=""/>
        <dsp:cNvSpPr/>
      </dsp:nvSpPr>
      <dsp:spPr>
        <a:xfrm>
          <a:off x="3689152" y="1635664"/>
          <a:ext cx="717828" cy="558373"/>
        </a:xfrm>
        <a:prstGeom prst="rect">
          <a:avLst/>
        </a:prstGeom>
        <a:noFill/>
        <a:ln>
          <a:noFill/>
        </a:ln>
        <a:effectLst/>
      </dsp:spPr>
      <dsp:style>
        <a:lnRef idx="0">
          <a:scrgbClr r="0" g="0" b="0"/>
        </a:lnRef>
        <a:fillRef idx="0">
          <a:scrgbClr r="0" g="0" b="0"/>
        </a:fillRef>
        <a:effectRef idx="0">
          <a:scrgbClr r="0" g="0" b="0"/>
        </a:effectRef>
        <a:fontRef idx="minor"/>
      </dsp:style>
    </dsp:sp>
    <dsp:sp modelId="{EB0ECBA0-6A97-44D6-B8D6-FFFCC10164CF}">
      <dsp:nvSpPr>
        <dsp:cNvPr id="0" name=""/>
        <dsp:cNvSpPr/>
      </dsp:nvSpPr>
      <dsp:spPr>
        <a:xfrm>
          <a:off x="4019866" y="2345825"/>
          <a:ext cx="986970" cy="690847"/>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退学、就職</a:t>
          </a:r>
        </a:p>
      </dsp:txBody>
      <dsp:txXfrm>
        <a:off x="4053596" y="2379555"/>
        <a:ext cx="919510" cy="623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20533-F5F4-43C5-8165-5714F8CB4810}">
      <dsp:nvSpPr>
        <dsp:cNvPr id="0" name=""/>
        <dsp:cNvSpPr/>
      </dsp:nvSpPr>
      <dsp:spPr>
        <a:xfrm rot="5400000">
          <a:off x="177519" y="1033219"/>
          <a:ext cx="591725" cy="673658"/>
        </a:xfrm>
        <a:prstGeom prst="bentUpArrow">
          <a:avLst>
            <a:gd name="adj1" fmla="val 32840"/>
            <a:gd name="adj2" fmla="val 25000"/>
            <a:gd name="adj3" fmla="val 35780"/>
          </a:avLst>
        </a:prstGeom>
        <a:solidFill>
          <a:schemeClr val="accent5">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00A31-28E1-4DF2-9B0C-B8B8F84A81C0}">
      <dsp:nvSpPr>
        <dsp:cNvPr id="0" name=""/>
        <dsp:cNvSpPr/>
      </dsp:nvSpPr>
      <dsp:spPr>
        <a:xfrm>
          <a:off x="20748" y="377280"/>
          <a:ext cx="996116" cy="697249"/>
        </a:xfrm>
        <a:prstGeom prst="roundRect">
          <a:avLst>
            <a:gd name="adj" fmla="val 166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履歴書作成</a:t>
          </a:r>
        </a:p>
      </dsp:txBody>
      <dsp:txXfrm>
        <a:off x="54791" y="411323"/>
        <a:ext cx="928030" cy="629163"/>
      </dsp:txXfrm>
    </dsp:sp>
    <dsp:sp modelId="{475A4B09-71F6-4AD0-B63A-01939A087011}">
      <dsp:nvSpPr>
        <dsp:cNvPr id="0" name=""/>
        <dsp:cNvSpPr/>
      </dsp:nvSpPr>
      <dsp:spPr>
        <a:xfrm>
          <a:off x="1119918" y="456988"/>
          <a:ext cx="2753119" cy="563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57150" lvl="1" indent="-57150" algn="l" defTabSz="444500">
            <a:lnSpc>
              <a:spcPct val="90000"/>
            </a:lnSpc>
            <a:spcBef>
              <a:spcPct val="0"/>
            </a:spcBef>
            <a:spcAft>
              <a:spcPct val="15000"/>
            </a:spcAft>
            <a:buChar char="•"/>
          </a:pPr>
          <a:r>
            <a:rPr kumimoji="1" lang="ja-JP" altLang="en-US" sz="1000" kern="1200" dirty="0"/>
            <a:t>凝ったポートフォリオを作成して、最強の履歴書を作る。</a:t>
          </a:r>
        </a:p>
      </dsp:txBody>
      <dsp:txXfrm>
        <a:off x="1119918" y="456988"/>
        <a:ext cx="2753119" cy="563547"/>
      </dsp:txXfrm>
    </dsp:sp>
    <dsp:sp modelId="{B1473AFC-C23C-4AAC-9F88-13CF378877AA}">
      <dsp:nvSpPr>
        <dsp:cNvPr id="0" name=""/>
        <dsp:cNvSpPr/>
      </dsp:nvSpPr>
      <dsp:spPr>
        <a:xfrm rot="5400000">
          <a:off x="1480814" y="1816460"/>
          <a:ext cx="591725" cy="673658"/>
        </a:xfrm>
        <a:prstGeom prst="bentUpArrow">
          <a:avLst>
            <a:gd name="adj1" fmla="val 32840"/>
            <a:gd name="adj2" fmla="val 25000"/>
            <a:gd name="adj3" fmla="val 35780"/>
          </a:avLst>
        </a:prstGeom>
        <a:solidFill>
          <a:schemeClr val="accent5">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47D263-3B44-456C-BAD3-D7BA77D4E4EB}">
      <dsp:nvSpPr>
        <dsp:cNvPr id="0" name=""/>
        <dsp:cNvSpPr/>
      </dsp:nvSpPr>
      <dsp:spPr>
        <a:xfrm>
          <a:off x="1324042" y="1160521"/>
          <a:ext cx="996116" cy="697249"/>
        </a:xfrm>
        <a:prstGeom prst="roundRect">
          <a:avLst>
            <a:gd name="adj" fmla="val 166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就職活動</a:t>
          </a:r>
        </a:p>
      </dsp:txBody>
      <dsp:txXfrm>
        <a:off x="1358085" y="1194564"/>
        <a:ext cx="928030" cy="629163"/>
      </dsp:txXfrm>
    </dsp:sp>
    <dsp:sp modelId="{63D050AF-3F71-43F2-BB1E-325CA1F0F004}">
      <dsp:nvSpPr>
        <dsp:cNvPr id="0" name=""/>
        <dsp:cNvSpPr/>
      </dsp:nvSpPr>
      <dsp:spPr>
        <a:xfrm>
          <a:off x="2422039" y="1279537"/>
          <a:ext cx="2457922" cy="563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57150" lvl="1" indent="-57150" algn="l" defTabSz="444500">
            <a:lnSpc>
              <a:spcPct val="90000"/>
            </a:lnSpc>
            <a:spcBef>
              <a:spcPct val="0"/>
            </a:spcBef>
            <a:spcAft>
              <a:spcPct val="15000"/>
            </a:spcAft>
            <a:buChar char="•"/>
          </a:pPr>
          <a:r>
            <a:rPr kumimoji="1" lang="en-US" altLang="ja-JP" sz="1000" kern="1200" dirty="0"/>
            <a:t>5</a:t>
          </a:r>
          <a:r>
            <a:rPr kumimoji="1" lang="ja-JP" altLang="en-US" sz="1000" kern="1200" dirty="0"/>
            <a:t>社くらいに絞って面接</a:t>
          </a:r>
        </a:p>
      </dsp:txBody>
      <dsp:txXfrm>
        <a:off x="2422039" y="1279537"/>
        <a:ext cx="2457922" cy="563547"/>
      </dsp:txXfrm>
    </dsp:sp>
    <dsp:sp modelId="{32DA3F89-3309-4E13-803A-456D113707B3}">
      <dsp:nvSpPr>
        <dsp:cNvPr id="0" name=""/>
        <dsp:cNvSpPr/>
      </dsp:nvSpPr>
      <dsp:spPr>
        <a:xfrm rot="5400000">
          <a:off x="2802311" y="2599702"/>
          <a:ext cx="591725" cy="673658"/>
        </a:xfrm>
        <a:prstGeom prst="bentUpArrow">
          <a:avLst>
            <a:gd name="adj1" fmla="val 32840"/>
            <a:gd name="adj2" fmla="val 25000"/>
            <a:gd name="adj3" fmla="val 35780"/>
          </a:avLst>
        </a:prstGeom>
        <a:solidFill>
          <a:schemeClr val="accent5">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AB6D64-4A62-4AF5-923F-3A4091126C58}">
      <dsp:nvSpPr>
        <dsp:cNvPr id="0" name=""/>
        <dsp:cNvSpPr/>
      </dsp:nvSpPr>
      <dsp:spPr>
        <a:xfrm>
          <a:off x="2645540" y="1943762"/>
          <a:ext cx="996116" cy="697249"/>
        </a:xfrm>
        <a:prstGeom prst="roundRect">
          <a:avLst>
            <a:gd name="adj" fmla="val 166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落選</a:t>
          </a:r>
        </a:p>
      </dsp:txBody>
      <dsp:txXfrm>
        <a:off x="2679583" y="1977805"/>
        <a:ext cx="928030" cy="629163"/>
      </dsp:txXfrm>
    </dsp:sp>
    <dsp:sp modelId="{543A14C8-95E3-4D35-8D72-C085B8178F88}">
      <dsp:nvSpPr>
        <dsp:cNvPr id="0" name=""/>
        <dsp:cNvSpPr/>
      </dsp:nvSpPr>
      <dsp:spPr>
        <a:xfrm>
          <a:off x="3641657" y="2010261"/>
          <a:ext cx="724480" cy="563547"/>
        </a:xfrm>
        <a:prstGeom prst="rect">
          <a:avLst/>
        </a:prstGeom>
        <a:noFill/>
        <a:ln>
          <a:noFill/>
        </a:ln>
        <a:effectLst/>
      </dsp:spPr>
      <dsp:style>
        <a:lnRef idx="0">
          <a:scrgbClr r="0" g="0" b="0"/>
        </a:lnRef>
        <a:fillRef idx="0">
          <a:scrgbClr r="0" g="0" b="0"/>
        </a:fillRef>
        <a:effectRef idx="0">
          <a:scrgbClr r="0" g="0" b="0"/>
        </a:effectRef>
        <a:fontRef idx="minor"/>
      </dsp:style>
    </dsp:sp>
    <dsp:sp modelId="{08DC560A-B250-49ED-B6FB-C7C718A21840}">
      <dsp:nvSpPr>
        <dsp:cNvPr id="0" name=""/>
        <dsp:cNvSpPr/>
      </dsp:nvSpPr>
      <dsp:spPr>
        <a:xfrm>
          <a:off x="3967037" y="2727004"/>
          <a:ext cx="996116" cy="697249"/>
        </a:xfrm>
        <a:prstGeom prst="roundRect">
          <a:avLst>
            <a:gd name="adj" fmla="val 166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退学なし</a:t>
          </a:r>
        </a:p>
      </dsp:txBody>
      <dsp:txXfrm>
        <a:off x="4001080" y="2761047"/>
        <a:ext cx="928030" cy="6291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C3962-C9CD-47E3-B2C2-003C6D2D3511}">
      <dsp:nvSpPr>
        <dsp:cNvPr id="0" name=""/>
        <dsp:cNvSpPr/>
      </dsp:nvSpPr>
      <dsp:spPr>
        <a:xfrm>
          <a:off x="422324" y="772962"/>
          <a:ext cx="1534666" cy="7673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就職</a:t>
          </a:r>
        </a:p>
      </dsp:txBody>
      <dsp:txXfrm>
        <a:off x="444798" y="795436"/>
        <a:ext cx="1489718" cy="722385"/>
      </dsp:txXfrm>
    </dsp:sp>
    <dsp:sp modelId="{76948835-89B5-40E2-A85A-B9B82F04D400}">
      <dsp:nvSpPr>
        <dsp:cNvPr id="0" name=""/>
        <dsp:cNvSpPr/>
      </dsp:nvSpPr>
      <dsp:spPr>
        <a:xfrm rot="18509147">
          <a:off x="1770716" y="750350"/>
          <a:ext cx="986415" cy="40429"/>
        </a:xfrm>
        <a:custGeom>
          <a:avLst/>
          <a:gdLst/>
          <a:ahLst/>
          <a:cxnLst/>
          <a:rect l="0" t="0" r="0" b="0"/>
          <a:pathLst>
            <a:path>
              <a:moveTo>
                <a:pt x="0" y="20214"/>
              </a:moveTo>
              <a:lnTo>
                <a:pt x="986415"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239263" y="745904"/>
        <a:ext cx="49320" cy="49320"/>
      </dsp:txXfrm>
    </dsp:sp>
    <dsp:sp modelId="{EE585AD8-3010-4D13-860B-9E1DB259BE1B}">
      <dsp:nvSpPr>
        <dsp:cNvPr id="0" name=""/>
        <dsp:cNvSpPr/>
      </dsp:nvSpPr>
      <dsp:spPr>
        <a:xfrm>
          <a:off x="2570857" y="834"/>
          <a:ext cx="1534666" cy="7673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会社でずっと働く</a:t>
          </a:r>
        </a:p>
      </dsp:txBody>
      <dsp:txXfrm>
        <a:off x="2593331" y="23308"/>
        <a:ext cx="1489718" cy="722385"/>
      </dsp:txXfrm>
    </dsp:sp>
    <dsp:sp modelId="{7D7802A8-C8A2-4174-8234-0ABD960EA0A7}">
      <dsp:nvSpPr>
        <dsp:cNvPr id="0" name=""/>
        <dsp:cNvSpPr/>
      </dsp:nvSpPr>
      <dsp:spPr>
        <a:xfrm>
          <a:off x="4105523" y="364285"/>
          <a:ext cx="613866" cy="40429"/>
        </a:xfrm>
        <a:custGeom>
          <a:avLst/>
          <a:gdLst/>
          <a:ahLst/>
          <a:cxnLst/>
          <a:rect l="0" t="0" r="0" b="0"/>
          <a:pathLst>
            <a:path>
              <a:moveTo>
                <a:pt x="0" y="20214"/>
              </a:moveTo>
              <a:lnTo>
                <a:pt x="613866" y="202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397109" y="369153"/>
        <a:ext cx="30693" cy="30693"/>
      </dsp:txXfrm>
    </dsp:sp>
    <dsp:sp modelId="{00BAB266-1784-4985-BD6F-E0F9CFAFD665}">
      <dsp:nvSpPr>
        <dsp:cNvPr id="0" name=""/>
        <dsp:cNvSpPr/>
      </dsp:nvSpPr>
      <dsp:spPr>
        <a:xfrm>
          <a:off x="4719389" y="834"/>
          <a:ext cx="1534666" cy="7673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行き詰まる</a:t>
          </a:r>
        </a:p>
      </dsp:txBody>
      <dsp:txXfrm>
        <a:off x="4741863" y="23308"/>
        <a:ext cx="1489718" cy="722385"/>
      </dsp:txXfrm>
    </dsp:sp>
    <dsp:sp modelId="{8EE5824F-D8FD-4283-91A2-57D2FB9647EB}">
      <dsp:nvSpPr>
        <dsp:cNvPr id="0" name=""/>
        <dsp:cNvSpPr/>
      </dsp:nvSpPr>
      <dsp:spPr>
        <a:xfrm>
          <a:off x="6254055" y="364285"/>
          <a:ext cx="613866" cy="40429"/>
        </a:xfrm>
        <a:custGeom>
          <a:avLst/>
          <a:gdLst/>
          <a:ahLst/>
          <a:cxnLst/>
          <a:rect l="0" t="0" r="0" b="0"/>
          <a:pathLst>
            <a:path>
              <a:moveTo>
                <a:pt x="0" y="20214"/>
              </a:moveTo>
              <a:lnTo>
                <a:pt x="613866" y="202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6545642" y="369153"/>
        <a:ext cx="30693" cy="30693"/>
      </dsp:txXfrm>
    </dsp:sp>
    <dsp:sp modelId="{C3945B5A-6B7C-4293-BE1B-E42DCDB38362}">
      <dsp:nvSpPr>
        <dsp:cNvPr id="0" name=""/>
        <dsp:cNvSpPr/>
      </dsp:nvSpPr>
      <dsp:spPr>
        <a:xfrm>
          <a:off x="6867922" y="834"/>
          <a:ext cx="1534666" cy="7673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大学に入りなおす（医療系）</a:t>
          </a:r>
        </a:p>
      </dsp:txBody>
      <dsp:txXfrm>
        <a:off x="6890396" y="23308"/>
        <a:ext cx="1489718" cy="722385"/>
      </dsp:txXfrm>
    </dsp:sp>
    <dsp:sp modelId="{08ADD28D-8380-4770-A395-C07E6C27D035}">
      <dsp:nvSpPr>
        <dsp:cNvPr id="0" name=""/>
        <dsp:cNvSpPr/>
      </dsp:nvSpPr>
      <dsp:spPr>
        <a:xfrm rot="3090853">
          <a:off x="1770716" y="1522478"/>
          <a:ext cx="986415" cy="40429"/>
        </a:xfrm>
        <a:custGeom>
          <a:avLst/>
          <a:gdLst/>
          <a:ahLst/>
          <a:cxnLst/>
          <a:rect l="0" t="0" r="0" b="0"/>
          <a:pathLst>
            <a:path>
              <a:moveTo>
                <a:pt x="0" y="20214"/>
              </a:moveTo>
              <a:lnTo>
                <a:pt x="986415"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239263" y="1518033"/>
        <a:ext cx="49320" cy="49320"/>
      </dsp:txXfrm>
    </dsp:sp>
    <dsp:sp modelId="{8CA539CE-26CF-436F-B90D-941A44894E0A}">
      <dsp:nvSpPr>
        <dsp:cNvPr id="0" name=""/>
        <dsp:cNvSpPr/>
      </dsp:nvSpPr>
      <dsp:spPr>
        <a:xfrm>
          <a:off x="2570857" y="1545091"/>
          <a:ext cx="1534666" cy="7673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フリーランス</a:t>
          </a:r>
        </a:p>
      </dsp:txBody>
      <dsp:txXfrm>
        <a:off x="2593331" y="1567565"/>
        <a:ext cx="1489718" cy="722385"/>
      </dsp:txXfrm>
    </dsp:sp>
    <dsp:sp modelId="{266128BD-E445-41BE-A810-03EF219B697C}">
      <dsp:nvSpPr>
        <dsp:cNvPr id="0" name=""/>
        <dsp:cNvSpPr/>
      </dsp:nvSpPr>
      <dsp:spPr>
        <a:xfrm rot="18770822">
          <a:off x="3961112" y="1577631"/>
          <a:ext cx="902687" cy="40429"/>
        </a:xfrm>
        <a:custGeom>
          <a:avLst/>
          <a:gdLst/>
          <a:ahLst/>
          <a:cxnLst/>
          <a:rect l="0" t="0" r="0" b="0"/>
          <a:pathLst>
            <a:path>
              <a:moveTo>
                <a:pt x="0" y="20214"/>
              </a:moveTo>
              <a:lnTo>
                <a:pt x="902687" y="202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389889" y="1575278"/>
        <a:ext cx="45134" cy="45134"/>
      </dsp:txXfrm>
    </dsp:sp>
    <dsp:sp modelId="{4E53CFDE-92A6-43D8-8A1A-2CC6618D8686}">
      <dsp:nvSpPr>
        <dsp:cNvPr id="0" name=""/>
        <dsp:cNvSpPr/>
      </dsp:nvSpPr>
      <dsp:spPr>
        <a:xfrm>
          <a:off x="4719389" y="883267"/>
          <a:ext cx="1534666" cy="7673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うまくいく</a:t>
          </a:r>
        </a:p>
      </dsp:txBody>
      <dsp:txXfrm>
        <a:off x="4741863" y="905741"/>
        <a:ext cx="1489718" cy="722385"/>
      </dsp:txXfrm>
    </dsp:sp>
    <dsp:sp modelId="{6AA8C3ED-CB2C-4166-B79B-6F0832970887}">
      <dsp:nvSpPr>
        <dsp:cNvPr id="0" name=""/>
        <dsp:cNvSpPr/>
      </dsp:nvSpPr>
      <dsp:spPr>
        <a:xfrm>
          <a:off x="6254055" y="1246718"/>
          <a:ext cx="613866" cy="40429"/>
        </a:xfrm>
        <a:custGeom>
          <a:avLst/>
          <a:gdLst/>
          <a:ahLst/>
          <a:cxnLst/>
          <a:rect l="0" t="0" r="0" b="0"/>
          <a:pathLst>
            <a:path>
              <a:moveTo>
                <a:pt x="0" y="20214"/>
              </a:moveTo>
              <a:lnTo>
                <a:pt x="613866" y="202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6545642" y="1251586"/>
        <a:ext cx="30693" cy="30693"/>
      </dsp:txXfrm>
    </dsp:sp>
    <dsp:sp modelId="{D9C62CA3-5A49-429E-8799-E2F97B0A43A4}">
      <dsp:nvSpPr>
        <dsp:cNvPr id="0" name=""/>
        <dsp:cNvSpPr/>
      </dsp:nvSpPr>
      <dsp:spPr>
        <a:xfrm>
          <a:off x="6867922" y="883267"/>
          <a:ext cx="1534666" cy="7673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新規事業？</a:t>
          </a:r>
        </a:p>
      </dsp:txBody>
      <dsp:txXfrm>
        <a:off x="6890396" y="905741"/>
        <a:ext cx="1489718" cy="722385"/>
      </dsp:txXfrm>
    </dsp:sp>
    <dsp:sp modelId="{4139A316-E547-46CA-AA01-1B41FFC9197F}">
      <dsp:nvSpPr>
        <dsp:cNvPr id="0" name=""/>
        <dsp:cNvSpPr/>
      </dsp:nvSpPr>
      <dsp:spPr>
        <a:xfrm rot="2829178">
          <a:off x="3961112" y="2239455"/>
          <a:ext cx="902687" cy="40429"/>
        </a:xfrm>
        <a:custGeom>
          <a:avLst/>
          <a:gdLst/>
          <a:ahLst/>
          <a:cxnLst/>
          <a:rect l="0" t="0" r="0" b="0"/>
          <a:pathLst>
            <a:path>
              <a:moveTo>
                <a:pt x="0" y="20214"/>
              </a:moveTo>
              <a:lnTo>
                <a:pt x="902687" y="202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389889" y="2237103"/>
        <a:ext cx="45134" cy="45134"/>
      </dsp:txXfrm>
    </dsp:sp>
    <dsp:sp modelId="{3F2539E3-3BEA-432D-AA29-DFDAAA89022F}">
      <dsp:nvSpPr>
        <dsp:cNvPr id="0" name=""/>
        <dsp:cNvSpPr/>
      </dsp:nvSpPr>
      <dsp:spPr>
        <a:xfrm>
          <a:off x="4719389" y="2206916"/>
          <a:ext cx="1534666" cy="7673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うまくいかない</a:t>
          </a:r>
        </a:p>
      </dsp:txBody>
      <dsp:txXfrm>
        <a:off x="4741863" y="2229390"/>
        <a:ext cx="1489718" cy="722385"/>
      </dsp:txXfrm>
    </dsp:sp>
    <dsp:sp modelId="{CF3E265C-6CDB-4AB6-87C1-DAAFDF637F51}">
      <dsp:nvSpPr>
        <dsp:cNvPr id="0" name=""/>
        <dsp:cNvSpPr/>
      </dsp:nvSpPr>
      <dsp:spPr>
        <a:xfrm rot="19457599">
          <a:off x="6182999" y="2349759"/>
          <a:ext cx="755978" cy="40429"/>
        </a:xfrm>
        <a:custGeom>
          <a:avLst/>
          <a:gdLst/>
          <a:ahLst/>
          <a:cxnLst/>
          <a:rect l="0" t="0" r="0" b="0"/>
          <a:pathLst>
            <a:path>
              <a:moveTo>
                <a:pt x="0" y="20214"/>
              </a:moveTo>
              <a:lnTo>
                <a:pt x="755978" y="202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6542089" y="2351075"/>
        <a:ext cx="37798" cy="37798"/>
      </dsp:txXfrm>
    </dsp:sp>
    <dsp:sp modelId="{1EB7FA93-EE3B-4C05-826F-6ECAC253B0E2}">
      <dsp:nvSpPr>
        <dsp:cNvPr id="0" name=""/>
        <dsp:cNvSpPr/>
      </dsp:nvSpPr>
      <dsp:spPr>
        <a:xfrm>
          <a:off x="6867922" y="1765699"/>
          <a:ext cx="1534666" cy="7673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再就職</a:t>
          </a:r>
        </a:p>
      </dsp:txBody>
      <dsp:txXfrm>
        <a:off x="6890396" y="1788173"/>
        <a:ext cx="1489718" cy="722385"/>
      </dsp:txXfrm>
    </dsp:sp>
    <dsp:sp modelId="{00CD0515-1533-4496-B111-03A72BBEBD18}">
      <dsp:nvSpPr>
        <dsp:cNvPr id="0" name=""/>
        <dsp:cNvSpPr/>
      </dsp:nvSpPr>
      <dsp:spPr>
        <a:xfrm rot="2142401">
          <a:off x="6182999" y="2790976"/>
          <a:ext cx="755978" cy="40429"/>
        </a:xfrm>
        <a:custGeom>
          <a:avLst/>
          <a:gdLst/>
          <a:ahLst/>
          <a:cxnLst/>
          <a:rect l="0" t="0" r="0" b="0"/>
          <a:pathLst>
            <a:path>
              <a:moveTo>
                <a:pt x="0" y="20214"/>
              </a:moveTo>
              <a:lnTo>
                <a:pt x="755978" y="202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6542089" y="2792291"/>
        <a:ext cx="37798" cy="37798"/>
      </dsp:txXfrm>
    </dsp:sp>
    <dsp:sp modelId="{12E48D76-8784-439D-B3A3-F6A7447D0678}">
      <dsp:nvSpPr>
        <dsp:cNvPr id="0" name=""/>
        <dsp:cNvSpPr/>
      </dsp:nvSpPr>
      <dsp:spPr>
        <a:xfrm>
          <a:off x="6867922" y="2648132"/>
          <a:ext cx="1534666" cy="7673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大学に入りなおす</a:t>
          </a:r>
          <a:r>
            <a:rPr kumimoji="1" lang="en-US" altLang="ja-JP" sz="1500" kern="1200" dirty="0"/>
            <a:t>(</a:t>
          </a:r>
          <a:r>
            <a:rPr kumimoji="1" lang="ja-JP" altLang="en-US" sz="1500" kern="1200" dirty="0"/>
            <a:t>医療系）</a:t>
          </a:r>
        </a:p>
      </dsp:txBody>
      <dsp:txXfrm>
        <a:off x="6890396" y="2670606"/>
        <a:ext cx="1489718" cy="722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9E9B6-43B9-436F-9A9B-C858B017A4E7}">
      <dsp:nvSpPr>
        <dsp:cNvPr id="0" name=""/>
        <dsp:cNvSpPr/>
      </dsp:nvSpPr>
      <dsp:spPr>
        <a:xfrm>
          <a:off x="4081473" y="3225641"/>
          <a:ext cx="164058" cy="503112"/>
        </a:xfrm>
        <a:custGeom>
          <a:avLst/>
          <a:gdLst/>
          <a:ahLst/>
          <a:cxnLst/>
          <a:rect l="0" t="0" r="0" b="0"/>
          <a:pathLst>
            <a:path>
              <a:moveTo>
                <a:pt x="0" y="0"/>
              </a:moveTo>
              <a:lnTo>
                <a:pt x="0" y="503112"/>
              </a:lnTo>
              <a:lnTo>
                <a:pt x="164058" y="503112"/>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D6CF66-4A30-4F63-B1E5-A1845D578366}">
      <dsp:nvSpPr>
        <dsp:cNvPr id="0" name=""/>
        <dsp:cNvSpPr/>
      </dsp:nvSpPr>
      <dsp:spPr>
        <a:xfrm>
          <a:off x="3857260" y="2449099"/>
          <a:ext cx="661701" cy="229681"/>
        </a:xfrm>
        <a:custGeom>
          <a:avLst/>
          <a:gdLst/>
          <a:ahLst/>
          <a:cxnLst/>
          <a:rect l="0" t="0" r="0" b="0"/>
          <a:pathLst>
            <a:path>
              <a:moveTo>
                <a:pt x="0" y="0"/>
              </a:moveTo>
              <a:lnTo>
                <a:pt x="0" y="114840"/>
              </a:lnTo>
              <a:lnTo>
                <a:pt x="661701" y="114840"/>
              </a:lnTo>
              <a:lnTo>
                <a:pt x="661701" y="229681"/>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80838-8966-4D40-AE7A-D66A96F51F4F}">
      <dsp:nvSpPr>
        <dsp:cNvPr id="0" name=""/>
        <dsp:cNvSpPr/>
      </dsp:nvSpPr>
      <dsp:spPr>
        <a:xfrm>
          <a:off x="2758069" y="3225641"/>
          <a:ext cx="164058" cy="503112"/>
        </a:xfrm>
        <a:custGeom>
          <a:avLst/>
          <a:gdLst/>
          <a:ahLst/>
          <a:cxnLst/>
          <a:rect l="0" t="0" r="0" b="0"/>
          <a:pathLst>
            <a:path>
              <a:moveTo>
                <a:pt x="0" y="0"/>
              </a:moveTo>
              <a:lnTo>
                <a:pt x="0" y="503112"/>
              </a:lnTo>
              <a:lnTo>
                <a:pt x="164058" y="503112"/>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8F185A-524A-44CD-9B73-C5808328C94B}">
      <dsp:nvSpPr>
        <dsp:cNvPr id="0" name=""/>
        <dsp:cNvSpPr/>
      </dsp:nvSpPr>
      <dsp:spPr>
        <a:xfrm>
          <a:off x="3195558" y="2449099"/>
          <a:ext cx="661701" cy="229681"/>
        </a:xfrm>
        <a:custGeom>
          <a:avLst/>
          <a:gdLst/>
          <a:ahLst/>
          <a:cxnLst/>
          <a:rect l="0" t="0" r="0" b="0"/>
          <a:pathLst>
            <a:path>
              <a:moveTo>
                <a:pt x="661701" y="0"/>
              </a:moveTo>
              <a:lnTo>
                <a:pt x="661701" y="114840"/>
              </a:lnTo>
              <a:lnTo>
                <a:pt x="0" y="114840"/>
              </a:lnTo>
              <a:lnTo>
                <a:pt x="0" y="229681"/>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9B1745-BB41-41FD-8287-4DBCE02125D9}">
      <dsp:nvSpPr>
        <dsp:cNvPr id="0" name=""/>
        <dsp:cNvSpPr/>
      </dsp:nvSpPr>
      <dsp:spPr>
        <a:xfrm>
          <a:off x="2533856" y="1672556"/>
          <a:ext cx="1323403" cy="229681"/>
        </a:xfrm>
        <a:custGeom>
          <a:avLst/>
          <a:gdLst/>
          <a:ahLst/>
          <a:cxnLst/>
          <a:rect l="0" t="0" r="0" b="0"/>
          <a:pathLst>
            <a:path>
              <a:moveTo>
                <a:pt x="0" y="0"/>
              </a:moveTo>
              <a:lnTo>
                <a:pt x="0" y="114840"/>
              </a:lnTo>
              <a:lnTo>
                <a:pt x="1323403" y="114840"/>
              </a:lnTo>
              <a:lnTo>
                <a:pt x="1323403" y="229681"/>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563CA-5EF0-4247-88B3-61B3CF6B38EE}">
      <dsp:nvSpPr>
        <dsp:cNvPr id="0" name=""/>
        <dsp:cNvSpPr/>
      </dsp:nvSpPr>
      <dsp:spPr>
        <a:xfrm>
          <a:off x="1434666" y="3225641"/>
          <a:ext cx="164058" cy="503112"/>
        </a:xfrm>
        <a:custGeom>
          <a:avLst/>
          <a:gdLst/>
          <a:ahLst/>
          <a:cxnLst/>
          <a:rect l="0" t="0" r="0" b="0"/>
          <a:pathLst>
            <a:path>
              <a:moveTo>
                <a:pt x="0" y="0"/>
              </a:moveTo>
              <a:lnTo>
                <a:pt x="0" y="503112"/>
              </a:lnTo>
              <a:lnTo>
                <a:pt x="164058" y="503112"/>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589B86-B23E-4376-8E71-52E4C9BCBF05}">
      <dsp:nvSpPr>
        <dsp:cNvPr id="0" name=""/>
        <dsp:cNvSpPr/>
      </dsp:nvSpPr>
      <dsp:spPr>
        <a:xfrm>
          <a:off x="1210453" y="2449099"/>
          <a:ext cx="661701" cy="229681"/>
        </a:xfrm>
        <a:custGeom>
          <a:avLst/>
          <a:gdLst/>
          <a:ahLst/>
          <a:cxnLst/>
          <a:rect l="0" t="0" r="0" b="0"/>
          <a:pathLst>
            <a:path>
              <a:moveTo>
                <a:pt x="0" y="0"/>
              </a:moveTo>
              <a:lnTo>
                <a:pt x="0" y="114840"/>
              </a:lnTo>
              <a:lnTo>
                <a:pt x="661701" y="114840"/>
              </a:lnTo>
              <a:lnTo>
                <a:pt x="661701" y="229681"/>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FD8CB5-7AF8-4737-99A9-0257D7B22CAE}">
      <dsp:nvSpPr>
        <dsp:cNvPr id="0" name=""/>
        <dsp:cNvSpPr/>
      </dsp:nvSpPr>
      <dsp:spPr>
        <a:xfrm>
          <a:off x="65542" y="3225641"/>
          <a:ext cx="91440" cy="559258"/>
        </a:xfrm>
        <a:custGeom>
          <a:avLst/>
          <a:gdLst/>
          <a:ahLst/>
          <a:cxnLst/>
          <a:rect l="0" t="0" r="0" b="0"/>
          <a:pathLst>
            <a:path>
              <a:moveTo>
                <a:pt x="45720" y="0"/>
              </a:moveTo>
              <a:lnTo>
                <a:pt x="45720" y="559258"/>
              </a:lnTo>
              <a:lnTo>
                <a:pt x="107701" y="559258"/>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001271-19C0-40BD-B7CE-51B75BB29B42}">
      <dsp:nvSpPr>
        <dsp:cNvPr id="0" name=""/>
        <dsp:cNvSpPr/>
      </dsp:nvSpPr>
      <dsp:spPr>
        <a:xfrm>
          <a:off x="548751" y="2449099"/>
          <a:ext cx="661701" cy="229681"/>
        </a:xfrm>
        <a:custGeom>
          <a:avLst/>
          <a:gdLst/>
          <a:ahLst/>
          <a:cxnLst/>
          <a:rect l="0" t="0" r="0" b="0"/>
          <a:pathLst>
            <a:path>
              <a:moveTo>
                <a:pt x="661701" y="0"/>
              </a:moveTo>
              <a:lnTo>
                <a:pt x="661701" y="114840"/>
              </a:lnTo>
              <a:lnTo>
                <a:pt x="0" y="114840"/>
              </a:lnTo>
              <a:lnTo>
                <a:pt x="0" y="229681"/>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1322A-CC13-4E21-A0B9-C86F60B3BCAF}">
      <dsp:nvSpPr>
        <dsp:cNvPr id="0" name=""/>
        <dsp:cNvSpPr/>
      </dsp:nvSpPr>
      <dsp:spPr>
        <a:xfrm>
          <a:off x="1210453" y="1672556"/>
          <a:ext cx="1323403" cy="229681"/>
        </a:xfrm>
        <a:custGeom>
          <a:avLst/>
          <a:gdLst/>
          <a:ahLst/>
          <a:cxnLst/>
          <a:rect l="0" t="0" r="0" b="0"/>
          <a:pathLst>
            <a:path>
              <a:moveTo>
                <a:pt x="1323403" y="0"/>
              </a:moveTo>
              <a:lnTo>
                <a:pt x="1323403" y="114840"/>
              </a:lnTo>
              <a:lnTo>
                <a:pt x="0" y="114840"/>
              </a:lnTo>
              <a:lnTo>
                <a:pt x="0" y="229681"/>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1C449E-A5E3-4711-B4AA-8C007766959B}">
      <dsp:nvSpPr>
        <dsp:cNvPr id="0" name=""/>
        <dsp:cNvSpPr/>
      </dsp:nvSpPr>
      <dsp:spPr>
        <a:xfrm>
          <a:off x="2488136" y="896014"/>
          <a:ext cx="91440" cy="229681"/>
        </a:xfrm>
        <a:custGeom>
          <a:avLst/>
          <a:gdLst/>
          <a:ahLst/>
          <a:cxnLst/>
          <a:rect l="0" t="0" r="0" b="0"/>
          <a:pathLst>
            <a:path>
              <a:moveTo>
                <a:pt x="45720" y="0"/>
              </a:moveTo>
              <a:lnTo>
                <a:pt x="45720" y="229681"/>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0CB711-484C-4986-98FF-F403CD285EF7}">
      <dsp:nvSpPr>
        <dsp:cNvPr id="0" name=""/>
        <dsp:cNvSpPr/>
      </dsp:nvSpPr>
      <dsp:spPr>
        <a:xfrm>
          <a:off x="1986995" y="349153"/>
          <a:ext cx="1093721" cy="54686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大企業</a:t>
          </a:r>
        </a:p>
      </dsp:txBody>
      <dsp:txXfrm>
        <a:off x="1986995" y="349153"/>
        <a:ext cx="1093721" cy="546860"/>
      </dsp:txXfrm>
    </dsp:sp>
    <dsp:sp modelId="{FD89F387-C133-4273-BEBD-C85E29625D95}">
      <dsp:nvSpPr>
        <dsp:cNvPr id="0" name=""/>
        <dsp:cNvSpPr/>
      </dsp:nvSpPr>
      <dsp:spPr>
        <a:xfrm>
          <a:off x="1986995" y="1125696"/>
          <a:ext cx="1093721" cy="546860"/>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1</a:t>
          </a:r>
          <a:r>
            <a:rPr kumimoji="1" lang="ja-JP" altLang="en-US" sz="2100" kern="1200" dirty="0"/>
            <a:t>次請け</a:t>
          </a:r>
        </a:p>
      </dsp:txBody>
      <dsp:txXfrm>
        <a:off x="1986995" y="1125696"/>
        <a:ext cx="1093721" cy="546860"/>
      </dsp:txXfrm>
    </dsp:sp>
    <dsp:sp modelId="{9C3B01A0-B4BB-4740-8646-F796DF7A6A8C}">
      <dsp:nvSpPr>
        <dsp:cNvPr id="0" name=""/>
        <dsp:cNvSpPr/>
      </dsp:nvSpPr>
      <dsp:spPr>
        <a:xfrm>
          <a:off x="663592" y="1902238"/>
          <a:ext cx="1093721" cy="546860"/>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2</a:t>
          </a:r>
          <a:r>
            <a:rPr kumimoji="1" lang="ja-JP" altLang="en-US" sz="2100" kern="1200" dirty="0"/>
            <a:t>次請け</a:t>
          </a:r>
        </a:p>
      </dsp:txBody>
      <dsp:txXfrm>
        <a:off x="663592" y="1902238"/>
        <a:ext cx="1093721" cy="546860"/>
      </dsp:txXfrm>
    </dsp:sp>
    <dsp:sp modelId="{758D2A21-C4A6-4DAE-A91E-3BDAC3C3484D}">
      <dsp:nvSpPr>
        <dsp:cNvPr id="0" name=""/>
        <dsp:cNvSpPr/>
      </dsp:nvSpPr>
      <dsp:spPr>
        <a:xfrm>
          <a:off x="1890" y="2678781"/>
          <a:ext cx="1093721" cy="54686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3</a:t>
          </a:r>
          <a:r>
            <a:rPr kumimoji="1" lang="ja-JP" altLang="en-US" sz="2100" kern="1200" dirty="0"/>
            <a:t>次請け</a:t>
          </a:r>
        </a:p>
      </dsp:txBody>
      <dsp:txXfrm>
        <a:off x="1890" y="2678781"/>
        <a:ext cx="1093721" cy="546860"/>
      </dsp:txXfrm>
    </dsp:sp>
    <dsp:sp modelId="{FAED4DB8-46C7-4344-9085-C86864086643}">
      <dsp:nvSpPr>
        <dsp:cNvPr id="0" name=""/>
        <dsp:cNvSpPr/>
      </dsp:nvSpPr>
      <dsp:spPr>
        <a:xfrm>
          <a:off x="173244" y="3511469"/>
          <a:ext cx="1093721" cy="54686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それ以下</a:t>
          </a:r>
        </a:p>
      </dsp:txBody>
      <dsp:txXfrm>
        <a:off x="173244" y="3511469"/>
        <a:ext cx="1093721" cy="546860"/>
      </dsp:txXfrm>
    </dsp:sp>
    <dsp:sp modelId="{A86EE821-E546-48B3-B1F0-A8CB819E3459}">
      <dsp:nvSpPr>
        <dsp:cNvPr id="0" name=""/>
        <dsp:cNvSpPr/>
      </dsp:nvSpPr>
      <dsp:spPr>
        <a:xfrm>
          <a:off x="1325294" y="2678781"/>
          <a:ext cx="1093721" cy="54686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3</a:t>
          </a:r>
          <a:r>
            <a:rPr kumimoji="1" lang="ja-JP" altLang="en-US" sz="2100" kern="1200" dirty="0"/>
            <a:t>次請け</a:t>
          </a:r>
        </a:p>
      </dsp:txBody>
      <dsp:txXfrm>
        <a:off x="1325294" y="2678781"/>
        <a:ext cx="1093721" cy="546860"/>
      </dsp:txXfrm>
    </dsp:sp>
    <dsp:sp modelId="{0C950632-F90E-4F0F-97CD-90BADE59AAE3}">
      <dsp:nvSpPr>
        <dsp:cNvPr id="0" name=""/>
        <dsp:cNvSpPr/>
      </dsp:nvSpPr>
      <dsp:spPr>
        <a:xfrm>
          <a:off x="1598724" y="3455323"/>
          <a:ext cx="1093721" cy="54686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それ以下</a:t>
          </a:r>
        </a:p>
      </dsp:txBody>
      <dsp:txXfrm>
        <a:off x="1598724" y="3455323"/>
        <a:ext cx="1093721" cy="546860"/>
      </dsp:txXfrm>
    </dsp:sp>
    <dsp:sp modelId="{E1859C2E-07A0-4217-B048-E28951E20A68}">
      <dsp:nvSpPr>
        <dsp:cNvPr id="0" name=""/>
        <dsp:cNvSpPr/>
      </dsp:nvSpPr>
      <dsp:spPr>
        <a:xfrm>
          <a:off x="3310399" y="1902238"/>
          <a:ext cx="1093721" cy="546860"/>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2</a:t>
          </a:r>
          <a:r>
            <a:rPr kumimoji="1" lang="ja-JP" altLang="en-US" sz="2100" kern="1200" dirty="0"/>
            <a:t>次請け</a:t>
          </a:r>
        </a:p>
      </dsp:txBody>
      <dsp:txXfrm>
        <a:off x="3310399" y="1902238"/>
        <a:ext cx="1093721" cy="546860"/>
      </dsp:txXfrm>
    </dsp:sp>
    <dsp:sp modelId="{E4077DD9-48DC-468F-9542-7C6811450852}">
      <dsp:nvSpPr>
        <dsp:cNvPr id="0" name=""/>
        <dsp:cNvSpPr/>
      </dsp:nvSpPr>
      <dsp:spPr>
        <a:xfrm>
          <a:off x="2648697" y="2678781"/>
          <a:ext cx="1093721" cy="54686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3</a:t>
          </a:r>
          <a:r>
            <a:rPr kumimoji="1" lang="ja-JP" altLang="en-US" sz="2100" kern="1200" dirty="0"/>
            <a:t>次請け</a:t>
          </a:r>
        </a:p>
      </dsp:txBody>
      <dsp:txXfrm>
        <a:off x="2648697" y="2678781"/>
        <a:ext cx="1093721" cy="546860"/>
      </dsp:txXfrm>
    </dsp:sp>
    <dsp:sp modelId="{365D7E52-52E6-46F5-A5E2-B9311382212F}">
      <dsp:nvSpPr>
        <dsp:cNvPr id="0" name=""/>
        <dsp:cNvSpPr/>
      </dsp:nvSpPr>
      <dsp:spPr>
        <a:xfrm>
          <a:off x="2922128" y="3455323"/>
          <a:ext cx="1093721" cy="54686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それ以下</a:t>
          </a:r>
        </a:p>
      </dsp:txBody>
      <dsp:txXfrm>
        <a:off x="2922128" y="3455323"/>
        <a:ext cx="1093721" cy="546860"/>
      </dsp:txXfrm>
    </dsp:sp>
    <dsp:sp modelId="{CBCF88E7-366A-4E4B-8B80-301CED502CEA}">
      <dsp:nvSpPr>
        <dsp:cNvPr id="0" name=""/>
        <dsp:cNvSpPr/>
      </dsp:nvSpPr>
      <dsp:spPr>
        <a:xfrm>
          <a:off x="3972100" y="2678781"/>
          <a:ext cx="1093721" cy="54686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3</a:t>
          </a:r>
          <a:r>
            <a:rPr kumimoji="1" lang="ja-JP" altLang="en-US" sz="2100" kern="1200" dirty="0"/>
            <a:t>次請け</a:t>
          </a:r>
        </a:p>
      </dsp:txBody>
      <dsp:txXfrm>
        <a:off x="3972100" y="2678781"/>
        <a:ext cx="1093721" cy="546860"/>
      </dsp:txXfrm>
    </dsp:sp>
    <dsp:sp modelId="{2C9B5A10-1167-41F6-A20B-C60DB590D580}">
      <dsp:nvSpPr>
        <dsp:cNvPr id="0" name=""/>
        <dsp:cNvSpPr/>
      </dsp:nvSpPr>
      <dsp:spPr>
        <a:xfrm>
          <a:off x="4245531" y="3455323"/>
          <a:ext cx="1093721" cy="54686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それ以下</a:t>
          </a:r>
        </a:p>
      </dsp:txBody>
      <dsp:txXfrm>
        <a:off x="4245531" y="3455323"/>
        <a:ext cx="1093721" cy="546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55F7B-1A75-4795-BA60-7771ACA31C8B}">
      <dsp:nvSpPr>
        <dsp:cNvPr id="0" name=""/>
        <dsp:cNvSpPr/>
      </dsp:nvSpPr>
      <dsp:spPr>
        <a:xfrm>
          <a:off x="2318146" y="904236"/>
          <a:ext cx="1640105" cy="284646"/>
        </a:xfrm>
        <a:custGeom>
          <a:avLst/>
          <a:gdLst/>
          <a:ahLst/>
          <a:cxnLst/>
          <a:rect l="0" t="0" r="0" b="0"/>
          <a:pathLst>
            <a:path>
              <a:moveTo>
                <a:pt x="0" y="0"/>
              </a:moveTo>
              <a:lnTo>
                <a:pt x="0" y="142323"/>
              </a:lnTo>
              <a:lnTo>
                <a:pt x="1640105" y="142323"/>
              </a:lnTo>
              <a:lnTo>
                <a:pt x="1640105" y="284646"/>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19F66-FF68-494E-84D2-EB668C14679D}">
      <dsp:nvSpPr>
        <dsp:cNvPr id="0" name=""/>
        <dsp:cNvSpPr/>
      </dsp:nvSpPr>
      <dsp:spPr>
        <a:xfrm>
          <a:off x="2272426" y="904236"/>
          <a:ext cx="91440" cy="284646"/>
        </a:xfrm>
        <a:custGeom>
          <a:avLst/>
          <a:gdLst/>
          <a:ahLst/>
          <a:cxnLst/>
          <a:rect l="0" t="0" r="0" b="0"/>
          <a:pathLst>
            <a:path>
              <a:moveTo>
                <a:pt x="45720" y="0"/>
              </a:moveTo>
              <a:lnTo>
                <a:pt x="45720" y="284646"/>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BE65BD-9B0F-4F76-AFF5-4AE587F8A1A9}">
      <dsp:nvSpPr>
        <dsp:cNvPr id="0" name=""/>
        <dsp:cNvSpPr/>
      </dsp:nvSpPr>
      <dsp:spPr>
        <a:xfrm>
          <a:off x="678040" y="904236"/>
          <a:ext cx="1640105" cy="284646"/>
        </a:xfrm>
        <a:custGeom>
          <a:avLst/>
          <a:gdLst/>
          <a:ahLst/>
          <a:cxnLst/>
          <a:rect l="0" t="0" r="0" b="0"/>
          <a:pathLst>
            <a:path>
              <a:moveTo>
                <a:pt x="1640105" y="0"/>
              </a:moveTo>
              <a:lnTo>
                <a:pt x="1640105" y="142323"/>
              </a:lnTo>
              <a:lnTo>
                <a:pt x="0" y="142323"/>
              </a:lnTo>
              <a:lnTo>
                <a:pt x="0" y="284646"/>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9E343A-F5C8-4845-BD88-7FC9EEAC6B59}">
      <dsp:nvSpPr>
        <dsp:cNvPr id="0" name=""/>
        <dsp:cNvSpPr/>
      </dsp:nvSpPr>
      <dsp:spPr>
        <a:xfrm>
          <a:off x="1313012" y="226506"/>
          <a:ext cx="2010267" cy="67772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dirty="0"/>
            <a:t>中小自社開発企業</a:t>
          </a:r>
        </a:p>
      </dsp:txBody>
      <dsp:txXfrm>
        <a:off x="1313012" y="226506"/>
        <a:ext cx="2010267" cy="677729"/>
      </dsp:txXfrm>
    </dsp:sp>
    <dsp:sp modelId="{7620A94F-C2B5-41D7-A561-D2521E212E95}">
      <dsp:nvSpPr>
        <dsp:cNvPr id="0" name=""/>
        <dsp:cNvSpPr/>
      </dsp:nvSpPr>
      <dsp:spPr>
        <a:xfrm>
          <a:off x="311" y="1188882"/>
          <a:ext cx="1355459" cy="67772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dirty="0"/>
            <a:t>請負い会社</a:t>
          </a:r>
        </a:p>
      </dsp:txBody>
      <dsp:txXfrm>
        <a:off x="311" y="1188882"/>
        <a:ext cx="1355459" cy="677729"/>
      </dsp:txXfrm>
    </dsp:sp>
    <dsp:sp modelId="{D143473E-7746-4080-AF5C-AFA927FD2320}">
      <dsp:nvSpPr>
        <dsp:cNvPr id="0" name=""/>
        <dsp:cNvSpPr/>
      </dsp:nvSpPr>
      <dsp:spPr>
        <a:xfrm>
          <a:off x="1640416" y="1188882"/>
          <a:ext cx="1355459" cy="67772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dirty="0"/>
            <a:t>請負い会社</a:t>
          </a:r>
        </a:p>
      </dsp:txBody>
      <dsp:txXfrm>
        <a:off x="1640416" y="1188882"/>
        <a:ext cx="1355459" cy="677729"/>
      </dsp:txXfrm>
    </dsp:sp>
    <dsp:sp modelId="{DD5800D0-118B-44A5-B005-49B5E02E805B}">
      <dsp:nvSpPr>
        <dsp:cNvPr id="0" name=""/>
        <dsp:cNvSpPr/>
      </dsp:nvSpPr>
      <dsp:spPr>
        <a:xfrm>
          <a:off x="3280522" y="1188882"/>
          <a:ext cx="1355459" cy="67772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dirty="0"/>
            <a:t>請負い会社</a:t>
          </a:r>
        </a:p>
      </dsp:txBody>
      <dsp:txXfrm>
        <a:off x="3280522" y="1188882"/>
        <a:ext cx="1355459" cy="67772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08T11:52:11.498"/>
    </inkml:context>
    <inkml:brush xml:id="br0">
      <inkml:brushProperty name="width" value="0.05" units="cm"/>
      <inkml:brushProperty name="height" value="0.05" units="cm"/>
    </inkml:brush>
  </inkml:definitions>
  <inkml:trace contextRef="#ctx0" brushRef="#br0">35 15 1840 0 0,'0'0'5412'0'0,"-2"0"-4908"0"0,-1 0-347 0 0,1 1-60 0 0,0-1 0 0 0,0 0 0 0 0,1 0 0 0 0,-1 0 0 0 0,0 0 0 0 0,0 0 0 0 0,0 0 0 0 0,1-1 0 0 0,-1 1 0 0 0,0-1 0 0 0,1 1 0 0 0,-1-1-1 0 0,-3-1 1 0 0,3 0-275 0 0,2-7-82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08T11:52:12.517"/>
    </inkml:context>
    <inkml:brush xml:id="br0">
      <inkml:brushProperty name="width" value="0.05" units="cm"/>
      <inkml:brushProperty name="height" value="0.05" units="cm"/>
    </inkml:brush>
  </inkml:definitions>
  <inkml:trace contextRef="#ctx0" brushRef="#br0">40 0 3224 0 0,'0'0'288'0'0,"-7"10"-288"0"0,-3-5 0 0 0,4 9 912 0 0,0-4 128 0 0,-5 1 1312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2T13:32:37.042"/>
    </inkml:context>
    <inkml:brush xml:id="br0">
      <inkml:brushProperty name="width" value="0.05" units="cm"/>
      <inkml:brushProperty name="height" value="0.05" units="cm"/>
    </inkml:brush>
  </inkml:definitions>
  <inkml:trace contextRef="#ctx0" brushRef="#br0">113 0 21623 0 0,'-44'21'960'0'0,"27"-6"192"0"0,-6-5-920 0 0,7 1-232 0 0,3-3 0 0 0,26-22-3928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C3E40-4749-4F18-8166-C0F242BE92D4}" type="datetimeFigureOut">
              <a:rPr kumimoji="1" lang="ja-JP" altLang="en-US" smtClean="0"/>
              <a:t>2021/4/12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5980B-7307-4568-939B-12D691244562}" type="slidenum">
              <a:rPr kumimoji="1" lang="ja-JP" altLang="en-US" smtClean="0"/>
              <a:t>‹#›</a:t>
            </a:fld>
            <a:endParaRPr kumimoji="1" lang="ja-JP" altLang="en-US"/>
          </a:p>
        </p:txBody>
      </p:sp>
    </p:spTree>
    <p:extLst>
      <p:ext uri="{BB962C8B-B14F-4D97-AF65-F5344CB8AC3E}">
        <p14:creationId xmlns:p14="http://schemas.microsoft.com/office/powerpoint/2010/main" val="36150842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56C654-01B4-432D-A4F8-EC5581273283}" type="datetime1">
              <a:rPr kumimoji="1" lang="ja-JP" altLang="en-US" smtClean="0"/>
              <a:t>2021/4/12</a:t>
            </a:fld>
            <a:endParaRPr kumimoji="1" lang="ja-JP"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kumimoji="1" lang="en-US" altLang="ja-JP"/>
              <a:t>‹#›</a:t>
            </a:r>
            <a:endParaRPr kumimoji="1" lang="ja-JP"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23850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F39A58E-8293-4440-A0DF-595FFF3597E0}" type="datetime1">
              <a:rPr kumimoji="1" lang="ja-JP" altLang="en-US" smtClean="0"/>
              <a:t>2021/4/12</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427646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5BC8AA7-615D-44DD-B26F-DAAC1E83FEBF}" type="datetime1">
              <a:rPr kumimoji="1" lang="ja-JP" altLang="en-US" smtClean="0"/>
              <a:t>2021/4/12</a:t>
            </a:fld>
            <a:endParaRPr kumimoji="1" lang="ja-JP" altLang="en-US"/>
          </a:p>
        </p:txBody>
      </p:sp>
      <p:sp>
        <p:nvSpPr>
          <p:cNvPr id="5" name="Footer Placeholder 4"/>
          <p:cNvSpPr>
            <a:spLocks noGrp="1"/>
          </p:cNvSpPr>
          <p:nvPr>
            <p:ph type="ftr" sz="quarter" idx="11"/>
          </p:nvPr>
        </p:nvSpPr>
        <p:spPr/>
        <p:txBody>
          <a:bodyPr/>
          <a:lstStyle/>
          <a:p>
            <a:r>
              <a:rPr kumimoji="1" lang="en-US" altLang="ja-JP"/>
              <a:t>‹#›</a:t>
            </a:r>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751246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68BC36-A62C-4B44-BD91-D038EA9EC1B8}" type="datetime1">
              <a:rPr kumimoji="1" lang="ja-JP" altLang="en-US" smtClean="0"/>
              <a:t>2021/4/12</a:t>
            </a:fld>
            <a:endParaRPr kumimoji="1" lang="ja-JP" altLang="en-US"/>
          </a:p>
        </p:txBody>
      </p:sp>
      <p:sp>
        <p:nvSpPr>
          <p:cNvPr id="5" name="Footer Placeholder 4"/>
          <p:cNvSpPr>
            <a:spLocks noGrp="1"/>
          </p:cNvSpPr>
          <p:nvPr>
            <p:ph type="ftr" sz="quarter" idx="11"/>
          </p:nvPr>
        </p:nvSpPr>
        <p:spPr/>
        <p:txBody>
          <a:bodyPr/>
          <a:lstStyle/>
          <a:p>
            <a:r>
              <a:rPr kumimoji="1" lang="en-US" altLang="ja-JP"/>
              <a:t>‹#›</a:t>
            </a:r>
            <a:endParaRPr kumimoji="1" lang="ja-JP"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161770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833ABFE-1A6D-47AD-A921-02EB9E0E1007}" type="datetime1">
              <a:rPr kumimoji="1" lang="ja-JP" altLang="en-US" smtClean="0"/>
              <a:t>2021/4/12</a:t>
            </a:fld>
            <a:endParaRPr kumimoji="1" lang="ja-JP" altLang="en-US"/>
          </a:p>
        </p:txBody>
      </p:sp>
      <p:sp>
        <p:nvSpPr>
          <p:cNvPr id="5" name="Footer Placeholder 4"/>
          <p:cNvSpPr>
            <a:spLocks noGrp="1"/>
          </p:cNvSpPr>
          <p:nvPr>
            <p:ph type="ftr" sz="quarter" idx="11"/>
          </p:nvPr>
        </p:nvSpPr>
        <p:spPr/>
        <p:txBody>
          <a:bodyPr/>
          <a:lstStyle/>
          <a:p>
            <a:r>
              <a:rPr kumimoji="1" lang="en-US" altLang="ja-JP"/>
              <a:t>‹#›</a:t>
            </a:r>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2953454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F7897E1-E595-4929-8D74-4F3AE0424C6B}" type="datetime1">
              <a:rPr kumimoji="1" lang="ja-JP" altLang="en-US" smtClean="0"/>
              <a:t>2021/4/12</a:t>
            </a:fld>
            <a:endParaRPr kumimoji="1" lang="ja-JP" altLang="en-US"/>
          </a:p>
        </p:txBody>
      </p:sp>
      <p:sp>
        <p:nvSpPr>
          <p:cNvPr id="8" name="Footer Placeholder 7"/>
          <p:cNvSpPr>
            <a:spLocks noGrp="1"/>
          </p:cNvSpPr>
          <p:nvPr>
            <p:ph type="ftr" sz="quarter" idx="11"/>
          </p:nvPr>
        </p:nvSpPr>
        <p:spPr/>
        <p:txBody>
          <a:bodyPr/>
          <a:lstStyle/>
          <a:p>
            <a:r>
              <a:rPr kumimoji="1" lang="en-US" altLang="ja-JP"/>
              <a:t>‹#›</a:t>
            </a:r>
            <a:endParaRPr kumimoji="1" lang="ja-JP" altLang="en-US"/>
          </a:p>
        </p:txBody>
      </p:sp>
      <p:sp>
        <p:nvSpPr>
          <p:cNvPr id="9" name="Slide Number Placeholder 8"/>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2351127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BA86B9-B166-4777-8E5A-73CBE1968E67}" type="datetime1">
              <a:rPr kumimoji="1" lang="ja-JP" altLang="en-US" smtClean="0"/>
              <a:t>2021/4/12</a:t>
            </a:fld>
            <a:endParaRPr kumimoji="1" lang="ja-JP" altLang="en-US"/>
          </a:p>
        </p:txBody>
      </p:sp>
      <p:sp>
        <p:nvSpPr>
          <p:cNvPr id="8" name="Footer Placeholder 7"/>
          <p:cNvSpPr>
            <a:spLocks noGrp="1"/>
          </p:cNvSpPr>
          <p:nvPr>
            <p:ph type="ftr" sz="quarter" idx="11"/>
          </p:nvPr>
        </p:nvSpPr>
        <p:spPr>
          <a:xfrm>
            <a:off x="561111" y="6391838"/>
            <a:ext cx="3644282" cy="304801"/>
          </a:xfrm>
        </p:spPr>
        <p:txBody>
          <a:bodyPr/>
          <a:lstStyle/>
          <a:p>
            <a:r>
              <a:rPr kumimoji="1" lang="en-US" altLang="ja-JP"/>
              <a:t>‹#›</a:t>
            </a:r>
            <a:endParaRPr kumimoji="1" lang="ja-JP" altLang="en-US"/>
          </a:p>
        </p:txBody>
      </p:sp>
      <p:sp>
        <p:nvSpPr>
          <p:cNvPr id="9" name="Slide Number Placeholder 8"/>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313121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B1DDC8-F1DD-41D3-94BD-21947A1FD12C}" type="datetime1">
              <a:rPr kumimoji="1" lang="ja-JP" altLang="en-US" smtClean="0"/>
              <a:t>2021/4/12</a:t>
            </a:fld>
            <a:endParaRPr kumimoji="1" lang="ja-JP" altLang="en-US"/>
          </a:p>
        </p:txBody>
      </p:sp>
      <p:sp>
        <p:nvSpPr>
          <p:cNvPr id="5" name="Footer Placeholder 4"/>
          <p:cNvSpPr>
            <a:spLocks noGrp="1"/>
          </p:cNvSpPr>
          <p:nvPr>
            <p:ph type="ftr" sz="quarter" idx="11"/>
          </p:nvPr>
        </p:nvSpPr>
        <p:spPr/>
        <p:txBody>
          <a:bodyPr/>
          <a:lstStyle/>
          <a:p>
            <a:r>
              <a:rPr kumimoji="1" lang="en-US" altLang="ja-JP"/>
              <a:t>‹#›</a:t>
            </a:r>
            <a:endParaRPr kumimoji="1" lang="ja-JP" altLang="en-US"/>
          </a:p>
        </p:txBody>
      </p:sp>
      <p:sp>
        <p:nvSpPr>
          <p:cNvPr id="6" name="Slide Number Placeholder 5"/>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573168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A1BC746-3664-4050-BC35-A039A0EA781F}" type="datetime1">
              <a:rPr kumimoji="1" lang="ja-JP" altLang="en-US" smtClean="0"/>
              <a:t>2021/4/12</a:t>
            </a:fld>
            <a:endParaRPr kumimoji="1" lang="ja-JP" altLang="en-US"/>
          </a:p>
        </p:txBody>
      </p:sp>
      <p:sp>
        <p:nvSpPr>
          <p:cNvPr id="5" name="Footer Placeholder 4"/>
          <p:cNvSpPr>
            <a:spLocks noGrp="1"/>
          </p:cNvSpPr>
          <p:nvPr>
            <p:ph type="ftr" sz="quarter" idx="11"/>
          </p:nvPr>
        </p:nvSpPr>
        <p:spPr/>
        <p:txBody>
          <a:bodyPr/>
          <a:lstStyle/>
          <a:p>
            <a:r>
              <a:rPr kumimoji="1" lang="en-US" altLang="ja-JP"/>
              <a:t>‹#›</a:t>
            </a:r>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273317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00CA413-61D2-4803-B7C4-328B6F0B4CDA}" type="datetime1">
              <a:rPr kumimoji="1" lang="ja-JP" altLang="en-US" smtClean="0"/>
              <a:t>2021/4/12</a:t>
            </a:fld>
            <a:endParaRPr kumimoji="1" lang="ja-JP" altLang="en-US"/>
          </a:p>
        </p:txBody>
      </p:sp>
      <p:sp>
        <p:nvSpPr>
          <p:cNvPr id="5" name="Footer Placeholder 4"/>
          <p:cNvSpPr>
            <a:spLocks noGrp="1"/>
          </p:cNvSpPr>
          <p:nvPr>
            <p:ph type="ftr" sz="quarter" idx="11"/>
          </p:nvPr>
        </p:nvSpPr>
        <p:spPr/>
        <p:txBody>
          <a:bodyPr/>
          <a:lstStyle/>
          <a:p>
            <a:fld id="{2A42DF24-3E82-4B3D-948B-C0408338AAB8}" type="slidenum">
              <a:rPr kumimoji="1" lang="ja-JP" altLang="en-US" smtClean="0"/>
              <a:pPr/>
              <a:t>‹#›</a:t>
            </a:fld>
            <a:endParaRPr kumimoji="1" lang="ja-JP" altLang="en-US" dirty="0"/>
          </a:p>
        </p:txBody>
      </p:sp>
      <p:sp>
        <p:nvSpPr>
          <p:cNvPr id="6" name="Slide Number Placeholder 5"/>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377343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7C9B971-755C-4FA9-BF87-EA72D2558E94}" type="datetime1">
              <a:rPr kumimoji="1" lang="ja-JP" altLang="en-US" smtClean="0"/>
              <a:t>2021/4/12</a:t>
            </a:fld>
            <a:endParaRPr kumimoji="1" lang="ja-JP" altLang="en-US"/>
          </a:p>
        </p:txBody>
      </p:sp>
      <p:sp>
        <p:nvSpPr>
          <p:cNvPr id="5" name="Footer Placeholder 4"/>
          <p:cNvSpPr>
            <a:spLocks noGrp="1"/>
          </p:cNvSpPr>
          <p:nvPr>
            <p:ph type="ftr" sz="quarter" idx="11"/>
          </p:nvPr>
        </p:nvSpPr>
        <p:spPr/>
        <p:txBody>
          <a:bodyPr/>
          <a:lstStyle/>
          <a:p>
            <a:r>
              <a:rPr kumimoji="1" lang="en-US" altLang="ja-JP"/>
              <a:t>‹#›</a:t>
            </a:r>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404711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E58F45A-E7D1-471F-8FFC-7277FB396AF7}" type="datetime1">
              <a:rPr kumimoji="1" lang="ja-JP" altLang="en-US" smtClean="0"/>
              <a:t>2021/4/12</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7" name="Slide Number Placeholder 6"/>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23184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D64F084-DDC1-40BE-8A63-62EBF5204D3B}" type="datetime1">
              <a:rPr kumimoji="1" lang="ja-JP" altLang="en-US" smtClean="0"/>
              <a:t>2021/4/12</a:t>
            </a:fld>
            <a:endParaRPr kumimoji="1" lang="ja-JP" altLang="en-US"/>
          </a:p>
        </p:txBody>
      </p:sp>
      <p:sp>
        <p:nvSpPr>
          <p:cNvPr id="8" name="Footer Placeholder 7"/>
          <p:cNvSpPr>
            <a:spLocks noGrp="1"/>
          </p:cNvSpPr>
          <p:nvPr>
            <p:ph type="ftr" sz="quarter" idx="11"/>
          </p:nvPr>
        </p:nvSpPr>
        <p:spPr/>
        <p:txBody>
          <a:bodyPr/>
          <a:lstStyle/>
          <a:p>
            <a:r>
              <a:rPr kumimoji="1" lang="en-US" altLang="ja-JP"/>
              <a:t>‹#›</a:t>
            </a:r>
            <a:endParaRPr kumimoji="1" lang="ja-JP" altLang="en-US"/>
          </a:p>
        </p:txBody>
      </p:sp>
      <p:sp>
        <p:nvSpPr>
          <p:cNvPr id="9" name="Slide Number Placeholder 8"/>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345039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69895EA-A42E-45A9-A568-C6B6581510A0}" type="datetime1">
              <a:rPr kumimoji="1" lang="ja-JP" altLang="en-US" smtClean="0"/>
              <a:t>2021/4/12</a:t>
            </a:fld>
            <a:endParaRPr kumimoji="1" lang="ja-JP" altLang="en-US"/>
          </a:p>
        </p:txBody>
      </p:sp>
      <p:sp>
        <p:nvSpPr>
          <p:cNvPr id="4" name="Footer Placeholder 3"/>
          <p:cNvSpPr>
            <a:spLocks noGrp="1"/>
          </p:cNvSpPr>
          <p:nvPr>
            <p:ph type="ftr" sz="quarter" idx="11"/>
          </p:nvPr>
        </p:nvSpPr>
        <p:spPr/>
        <p:txBody>
          <a:bodyPr/>
          <a:lstStyle/>
          <a:p>
            <a:r>
              <a:rPr kumimoji="1" lang="en-US" altLang="ja-JP"/>
              <a:t>‹#›</a:t>
            </a:r>
            <a:endParaRPr kumimoji="1" lang="ja-JP" altLang="en-US"/>
          </a:p>
        </p:txBody>
      </p:sp>
      <p:sp>
        <p:nvSpPr>
          <p:cNvPr id="5" name="Slide Number Placeholder 4"/>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60975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D2653-D957-441B-BD1C-1D651A5219AF}" type="datetime1">
              <a:rPr kumimoji="1" lang="ja-JP" altLang="en-US" smtClean="0"/>
              <a:t>2021/4/12</a:t>
            </a:fld>
            <a:endParaRPr kumimoji="1" lang="ja-JP" altLang="en-US"/>
          </a:p>
        </p:txBody>
      </p:sp>
      <p:sp>
        <p:nvSpPr>
          <p:cNvPr id="3" name="Footer Placeholder 2"/>
          <p:cNvSpPr>
            <a:spLocks noGrp="1"/>
          </p:cNvSpPr>
          <p:nvPr>
            <p:ph type="ftr" sz="quarter" idx="11"/>
          </p:nvPr>
        </p:nvSpPr>
        <p:spPr/>
        <p:txBody>
          <a:bodyPr/>
          <a:lstStyle/>
          <a:p>
            <a:r>
              <a:rPr kumimoji="1" lang="en-US" altLang="ja-JP"/>
              <a:t>‹#›</a:t>
            </a:r>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409820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0F3B74-D2C4-4626-B49C-3F0A1AB478E0}" type="datetime1">
              <a:rPr kumimoji="1" lang="ja-JP" altLang="en-US" smtClean="0"/>
              <a:t>2021/4/12</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204270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1CDC2F5-EF25-42F5-9E78-B738CE86EB20}" type="datetime1">
              <a:rPr kumimoji="1" lang="ja-JP" altLang="en-US" smtClean="0"/>
              <a:t>2021/4/12</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302389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1E315A2-47D2-4E58-874E-256D30A333E1}" type="datetime1">
              <a:rPr kumimoji="1" lang="ja-JP" altLang="en-US" smtClean="0"/>
              <a:t>2021/4/12</a:t>
            </a:fld>
            <a:endParaRPr kumimoji="1" lang="ja-JP"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kumimoji="1" lang="en-US" altLang="ja-JP"/>
              <a:t>‹#›</a:t>
            </a:r>
            <a:endParaRPr kumimoji="1" lang="ja-JP"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D6C58A8-5513-4F4D-80A9-64CAAD009BCE}" type="slidenum">
              <a:rPr kumimoji="1" lang="ja-JP" altLang="en-US" smtClean="0"/>
              <a:t>‹#›</a:t>
            </a:fld>
            <a:endParaRPr kumimoji="1" lang="ja-JP" altLang="en-US"/>
          </a:p>
        </p:txBody>
      </p:sp>
    </p:spTree>
    <p:extLst>
      <p:ext uri="{BB962C8B-B14F-4D97-AF65-F5344CB8AC3E}">
        <p14:creationId xmlns:p14="http://schemas.microsoft.com/office/powerpoint/2010/main" val="3801190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EC4173-753C-4262-99AD-D3334E2BEF31}"/>
              </a:ext>
            </a:extLst>
          </p:cNvPr>
          <p:cNvSpPr>
            <a:spLocks noGrp="1"/>
          </p:cNvSpPr>
          <p:nvPr>
            <p:ph type="ctrTitle"/>
          </p:nvPr>
        </p:nvSpPr>
        <p:spPr>
          <a:xfrm>
            <a:off x="1683171" y="2560237"/>
            <a:ext cx="8825658" cy="1062631"/>
          </a:xfrm>
        </p:spPr>
        <p:txBody>
          <a:bodyPr/>
          <a:lstStyle/>
          <a:p>
            <a:pPr algn="ctr"/>
            <a:r>
              <a:rPr kumimoji="1" lang="ja-JP" altLang="en-US" sz="7200" b="1" dirty="0"/>
              <a:t>大学中退について</a:t>
            </a:r>
          </a:p>
        </p:txBody>
      </p:sp>
      <p:sp>
        <p:nvSpPr>
          <p:cNvPr id="4" name="スライド番号プレースホルダー 3">
            <a:extLst>
              <a:ext uri="{FF2B5EF4-FFF2-40B4-BE49-F238E27FC236}">
                <a16:creationId xmlns:a16="http://schemas.microsoft.com/office/drawing/2014/main" id="{F9195ACC-A038-4F83-9600-F914EAD0046C}"/>
              </a:ext>
            </a:extLst>
          </p:cNvPr>
          <p:cNvSpPr>
            <a:spLocks noGrp="1"/>
          </p:cNvSpPr>
          <p:nvPr>
            <p:ph type="sldNum" sz="quarter" idx="12"/>
          </p:nvPr>
        </p:nvSpPr>
        <p:spPr/>
        <p:txBody>
          <a:bodyPr/>
          <a:lstStyle/>
          <a:p>
            <a:fld id="{3D6C58A8-5513-4F4D-80A9-64CAAD009BCE}" type="slidenum">
              <a:rPr kumimoji="1" lang="ja-JP" altLang="en-US" smtClean="0"/>
              <a:t>1</a:t>
            </a:fld>
            <a:endParaRPr kumimoji="1" lang="ja-JP" altLang="en-US"/>
          </a:p>
        </p:txBody>
      </p:sp>
    </p:spTree>
    <p:extLst>
      <p:ext uri="{BB962C8B-B14F-4D97-AF65-F5344CB8AC3E}">
        <p14:creationId xmlns:p14="http://schemas.microsoft.com/office/powerpoint/2010/main" val="243111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D5FDA7-8367-4D00-963B-B8677CF67343}"/>
              </a:ext>
            </a:extLst>
          </p:cNvPr>
          <p:cNvSpPr>
            <a:spLocks noGrp="1"/>
          </p:cNvSpPr>
          <p:nvPr>
            <p:ph type="sldNum" sz="quarter" idx="12"/>
          </p:nvPr>
        </p:nvSpPr>
        <p:spPr/>
        <p:txBody>
          <a:bodyPr/>
          <a:lstStyle/>
          <a:p>
            <a:fld id="{3D6C58A8-5513-4F4D-80A9-64CAAD009BCE}"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38815FF4-8FFA-4021-805D-EFBC02493886}"/>
              </a:ext>
            </a:extLst>
          </p:cNvPr>
          <p:cNvSpPr txBox="1"/>
          <p:nvPr/>
        </p:nvSpPr>
        <p:spPr>
          <a:xfrm>
            <a:off x="1882775" y="2813050"/>
            <a:ext cx="8426450" cy="830997"/>
          </a:xfrm>
          <a:prstGeom prst="rect">
            <a:avLst/>
          </a:prstGeom>
          <a:noFill/>
        </p:spPr>
        <p:txBody>
          <a:bodyPr wrap="square" rtlCol="0">
            <a:spAutoFit/>
          </a:bodyPr>
          <a:lstStyle/>
          <a:p>
            <a:r>
              <a:rPr kumimoji="1" lang="en-US" altLang="ja-JP" sz="4800" dirty="0"/>
              <a:t>Web</a:t>
            </a:r>
            <a:r>
              <a:rPr kumimoji="1" lang="ja-JP" altLang="en-US" sz="4800" dirty="0"/>
              <a:t>エンジニア業界について</a:t>
            </a:r>
          </a:p>
        </p:txBody>
      </p:sp>
    </p:spTree>
    <p:extLst>
      <p:ext uri="{BB962C8B-B14F-4D97-AF65-F5344CB8AC3E}">
        <p14:creationId xmlns:p14="http://schemas.microsoft.com/office/powerpoint/2010/main" val="204105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90AF4-BB20-472F-B92E-C3C4D819223B}"/>
              </a:ext>
            </a:extLst>
          </p:cNvPr>
          <p:cNvSpPr>
            <a:spLocks noGrp="1"/>
          </p:cNvSpPr>
          <p:nvPr>
            <p:ph type="title"/>
          </p:nvPr>
        </p:nvSpPr>
        <p:spPr/>
        <p:txBody>
          <a:bodyPr/>
          <a:lstStyle/>
          <a:p>
            <a:pPr algn="ctr"/>
            <a:r>
              <a:rPr kumimoji="1" lang="en-US" altLang="ja-JP" dirty="0"/>
              <a:t>Web</a:t>
            </a:r>
            <a:r>
              <a:rPr kumimoji="1" lang="ja-JP" altLang="en-US" dirty="0"/>
              <a:t>エンジニア業界の働き方</a:t>
            </a:r>
          </a:p>
        </p:txBody>
      </p:sp>
      <p:sp>
        <p:nvSpPr>
          <p:cNvPr id="3" name="コンテンツ プレースホルダー 2">
            <a:extLst>
              <a:ext uri="{FF2B5EF4-FFF2-40B4-BE49-F238E27FC236}">
                <a16:creationId xmlns:a16="http://schemas.microsoft.com/office/drawing/2014/main" id="{38B92B00-381D-4DB2-A057-AA3306F2B9DE}"/>
              </a:ext>
            </a:extLst>
          </p:cNvPr>
          <p:cNvSpPr>
            <a:spLocks noGrp="1"/>
          </p:cNvSpPr>
          <p:nvPr>
            <p:ph idx="1"/>
          </p:nvPr>
        </p:nvSpPr>
        <p:spPr>
          <a:xfrm>
            <a:off x="752475" y="2700337"/>
            <a:ext cx="10515600" cy="2986088"/>
          </a:xfrm>
        </p:spPr>
        <p:txBody>
          <a:bodyPr/>
          <a:lstStyle/>
          <a:p>
            <a:r>
              <a:rPr kumimoji="1" lang="ja-JP" altLang="en-US" sz="3200" b="1" dirty="0"/>
              <a:t>会社勤務</a:t>
            </a:r>
            <a:endParaRPr kumimoji="1" lang="en-US" altLang="ja-JP" sz="3200" b="1" dirty="0"/>
          </a:p>
          <a:p>
            <a:pPr lvl="1"/>
            <a:r>
              <a:rPr kumimoji="1" lang="ja-JP" altLang="en-US" dirty="0"/>
              <a:t>会社に勤務して、そこで複数人が協力して</a:t>
            </a:r>
            <a:r>
              <a:rPr kumimoji="1" lang="en-US" altLang="ja-JP" dirty="0"/>
              <a:t>web</a:t>
            </a:r>
            <a:r>
              <a:rPr kumimoji="1" lang="ja-JP" altLang="en-US" dirty="0"/>
              <a:t>アプリとかを開発する。</a:t>
            </a:r>
            <a:endParaRPr kumimoji="1" lang="en-US" altLang="ja-JP" dirty="0"/>
          </a:p>
          <a:p>
            <a:pPr lvl="1"/>
            <a:endParaRPr kumimoji="1" lang="en-US" altLang="ja-JP" dirty="0"/>
          </a:p>
          <a:p>
            <a:pPr lvl="0"/>
            <a:r>
              <a:rPr kumimoji="1" lang="ja-JP" altLang="en-US" sz="3200" b="1" dirty="0"/>
              <a:t>フリーランス</a:t>
            </a:r>
            <a:endParaRPr kumimoji="1" lang="en-US" altLang="ja-JP" sz="3200" b="1" dirty="0"/>
          </a:p>
          <a:p>
            <a:pPr lvl="1"/>
            <a:r>
              <a:rPr kumimoji="1" lang="ja-JP" altLang="en-US" dirty="0"/>
              <a:t>自分自身で案件を獲得して、その案件をやりきることで報酬を獲得する業務。仕事の質はもちろん、起業届を出して、営業、確定申告など、自分ですべての仕事を請け負わないといけない。</a:t>
            </a:r>
            <a:br>
              <a:rPr kumimoji="1" lang="en-US" altLang="ja-JP" dirty="0"/>
            </a:br>
            <a:r>
              <a:rPr kumimoji="1" lang="ja-JP" altLang="en-US" dirty="0"/>
              <a:t>（</a:t>
            </a:r>
            <a:r>
              <a:rPr kumimoji="1" lang="ja-JP" altLang="en-US" dirty="0">
                <a:solidFill>
                  <a:srgbClr val="FF0000"/>
                </a:solidFill>
              </a:rPr>
              <a:t>最新技術を常に取り入れて、希少価値の高い人材にならないと生きていくことは到底不可能。</a:t>
            </a:r>
            <a:r>
              <a:rPr kumimoji="1" lang="ja-JP" altLang="en-US" dirty="0"/>
              <a:t>）</a:t>
            </a:r>
            <a:endParaRPr kumimoji="1" lang="en-US" altLang="ja-JP" dirty="0"/>
          </a:p>
        </p:txBody>
      </p:sp>
      <p:sp>
        <p:nvSpPr>
          <p:cNvPr id="4" name="スライド番号プレースホルダー 3">
            <a:extLst>
              <a:ext uri="{FF2B5EF4-FFF2-40B4-BE49-F238E27FC236}">
                <a16:creationId xmlns:a16="http://schemas.microsoft.com/office/drawing/2014/main" id="{FE5ECF14-2A8B-4F7C-A855-A64871CD238A}"/>
              </a:ext>
            </a:extLst>
          </p:cNvPr>
          <p:cNvSpPr>
            <a:spLocks noGrp="1"/>
          </p:cNvSpPr>
          <p:nvPr>
            <p:ph type="sldNum" sz="quarter" idx="12"/>
          </p:nvPr>
        </p:nvSpPr>
        <p:spPr/>
        <p:txBody>
          <a:bodyPr/>
          <a:lstStyle/>
          <a:p>
            <a:fld id="{3D6C58A8-5513-4F4D-80A9-64CAAD009BCE}" type="slidenum">
              <a:rPr kumimoji="1" lang="ja-JP" altLang="en-US" smtClean="0"/>
              <a:t>11</a:t>
            </a:fld>
            <a:endParaRPr kumimoji="1" lang="ja-JP" altLang="en-US"/>
          </a:p>
        </p:txBody>
      </p:sp>
    </p:spTree>
    <p:extLst>
      <p:ext uri="{BB962C8B-B14F-4D97-AF65-F5344CB8AC3E}">
        <p14:creationId xmlns:p14="http://schemas.microsoft.com/office/powerpoint/2010/main" val="90029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C6A699-79B2-44AB-BE18-6A82B20C45F7}"/>
              </a:ext>
            </a:extLst>
          </p:cNvPr>
          <p:cNvSpPr>
            <a:spLocks noGrp="1"/>
          </p:cNvSpPr>
          <p:nvPr>
            <p:ph type="title"/>
          </p:nvPr>
        </p:nvSpPr>
        <p:spPr/>
        <p:txBody>
          <a:bodyPr/>
          <a:lstStyle/>
          <a:p>
            <a:pPr algn="ctr"/>
            <a:r>
              <a:rPr kumimoji="1" lang="ja-JP" altLang="en-US" dirty="0"/>
              <a:t>会社勤務の形</a:t>
            </a:r>
          </a:p>
        </p:txBody>
      </p:sp>
      <p:sp>
        <p:nvSpPr>
          <p:cNvPr id="3" name="コンテンツ プレースホルダー 2">
            <a:extLst>
              <a:ext uri="{FF2B5EF4-FFF2-40B4-BE49-F238E27FC236}">
                <a16:creationId xmlns:a16="http://schemas.microsoft.com/office/drawing/2014/main" id="{BD349538-8BA5-41F7-B83F-D4B195977845}"/>
              </a:ext>
            </a:extLst>
          </p:cNvPr>
          <p:cNvSpPr>
            <a:spLocks noGrp="1"/>
          </p:cNvSpPr>
          <p:nvPr>
            <p:ph idx="1"/>
          </p:nvPr>
        </p:nvSpPr>
        <p:spPr>
          <a:xfrm>
            <a:off x="1288597" y="2670774"/>
            <a:ext cx="8825659" cy="2833663"/>
          </a:xfrm>
        </p:spPr>
        <p:txBody>
          <a:bodyPr>
            <a:normAutofit lnSpcReduction="10000"/>
          </a:bodyPr>
          <a:lstStyle/>
          <a:p>
            <a:r>
              <a:rPr kumimoji="1" lang="en-US" altLang="ja-JP" b="1" dirty="0">
                <a:solidFill>
                  <a:srgbClr val="FF0000"/>
                </a:solidFill>
              </a:rPr>
              <a:t>SES</a:t>
            </a:r>
            <a:r>
              <a:rPr kumimoji="1" lang="ja-JP" altLang="en-US" b="1" dirty="0">
                <a:solidFill>
                  <a:srgbClr val="FF0000"/>
                </a:solidFill>
              </a:rPr>
              <a:t>、</a:t>
            </a:r>
            <a:r>
              <a:rPr kumimoji="1" lang="en-US" altLang="ja-JP" b="1" dirty="0" err="1">
                <a:solidFill>
                  <a:srgbClr val="FF0000"/>
                </a:solidFill>
              </a:rPr>
              <a:t>SIer</a:t>
            </a:r>
            <a:endParaRPr kumimoji="1" lang="en-US" altLang="ja-JP" b="1" dirty="0">
              <a:solidFill>
                <a:srgbClr val="FF0000"/>
              </a:solidFill>
            </a:endParaRPr>
          </a:p>
          <a:p>
            <a:pPr lvl="1"/>
            <a:r>
              <a:rPr lang="ja-JP" altLang="en-US" dirty="0"/>
              <a:t>プログラミング触ったことありません！って人でも採用。主に契約社員として雇用関係を結ばれる。人手の足りていないところに派遣されて、そこで仕事をする。ブラック企業が横行していて、過重労働、低賃金（年収</a:t>
            </a:r>
            <a:r>
              <a:rPr lang="en-US" altLang="ja-JP" dirty="0"/>
              <a:t>240</a:t>
            </a:r>
            <a:r>
              <a:rPr lang="ja-JP" altLang="en-US" dirty="0"/>
              <a:t>万以下</a:t>
            </a:r>
            <a:r>
              <a:rPr lang="en-US" altLang="ja-JP" dirty="0"/>
              <a:t>)</a:t>
            </a:r>
            <a:r>
              <a:rPr lang="ja-JP" altLang="en-US" dirty="0"/>
              <a:t>が当たり前。様々な現場でいろいろなことを勉強できるのが強みだが、その分高度な技術は学べない。</a:t>
            </a:r>
            <a:br>
              <a:rPr lang="en-US" altLang="ja-JP" dirty="0"/>
            </a:br>
            <a:endParaRPr lang="en-US" altLang="ja-JP" dirty="0"/>
          </a:p>
          <a:p>
            <a:r>
              <a:rPr lang="ja-JP" altLang="en-US" b="1" dirty="0">
                <a:solidFill>
                  <a:srgbClr val="FF0000"/>
                </a:solidFill>
              </a:rPr>
              <a:t>自社開発系企業</a:t>
            </a:r>
            <a:endParaRPr lang="en-US" altLang="ja-JP" b="1" dirty="0">
              <a:solidFill>
                <a:srgbClr val="FF0000"/>
              </a:solidFill>
            </a:endParaRPr>
          </a:p>
          <a:p>
            <a:pPr lvl="1"/>
            <a:r>
              <a:rPr kumimoji="1" lang="ja-JP" altLang="en-US" dirty="0"/>
              <a:t>自社で開発している企業。入社するには、事前にプログラミングの知識を</a:t>
            </a:r>
            <a:r>
              <a:rPr lang="ja-JP" altLang="en-US" dirty="0"/>
              <a:t>身に着けて、良質なポートフォリオを制作しないといけない。高度な</a:t>
            </a:r>
            <a:r>
              <a:rPr kumimoji="1" lang="ja-JP" altLang="en-US" dirty="0"/>
              <a:t>スキルを身に着けて希少な人材になりたいならここがおすすめ。</a:t>
            </a:r>
            <a:endParaRPr kumimoji="1" lang="en-US" altLang="ja-JP" dirty="0"/>
          </a:p>
        </p:txBody>
      </p:sp>
      <mc:AlternateContent xmlns:mc="http://schemas.openxmlformats.org/markup-compatibility/2006" xmlns:p14="http://schemas.microsoft.com/office/powerpoint/2010/main">
        <mc:Choice Requires="p14">
          <p:contentPart p14:bwMode="auto" r:id="rId2">
            <p14:nvContentPartPr>
              <p14:cNvPr id="4" name="インク 3">
                <a:extLst>
                  <a:ext uri="{FF2B5EF4-FFF2-40B4-BE49-F238E27FC236}">
                    <a16:creationId xmlns:a16="http://schemas.microsoft.com/office/drawing/2014/main" id="{B2EA9A70-3C05-42E0-B7F8-E56DAD67D70D}"/>
                  </a:ext>
                </a:extLst>
              </p14:cNvPr>
              <p14:cNvContentPartPr/>
              <p14:nvPr/>
            </p14:nvContentPartPr>
            <p14:xfrm>
              <a:off x="5112665" y="3920206"/>
              <a:ext cx="12960" cy="6120"/>
            </p14:xfrm>
          </p:contentPart>
        </mc:Choice>
        <mc:Fallback xmlns="">
          <p:pic>
            <p:nvPicPr>
              <p:cNvPr id="4" name="インク 3">
                <a:extLst>
                  <a:ext uri="{FF2B5EF4-FFF2-40B4-BE49-F238E27FC236}">
                    <a16:creationId xmlns:a16="http://schemas.microsoft.com/office/drawing/2014/main" id="{B2EA9A70-3C05-42E0-B7F8-E56DAD67D70D}"/>
                  </a:ext>
                </a:extLst>
              </p:cNvPr>
              <p:cNvPicPr/>
              <p:nvPr/>
            </p:nvPicPr>
            <p:blipFill>
              <a:blip r:embed="rId3"/>
              <a:stretch>
                <a:fillRect/>
              </a:stretch>
            </p:blipFill>
            <p:spPr>
              <a:xfrm>
                <a:off x="5103665" y="3911206"/>
                <a:ext cx="306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インク 4">
                <a:extLst>
                  <a:ext uri="{FF2B5EF4-FFF2-40B4-BE49-F238E27FC236}">
                    <a16:creationId xmlns:a16="http://schemas.microsoft.com/office/drawing/2014/main" id="{4A22FF8B-DD30-4C39-B51E-39393E6C63DF}"/>
                  </a:ext>
                </a:extLst>
              </p14:cNvPr>
              <p14:cNvContentPartPr/>
              <p14:nvPr/>
            </p14:nvContentPartPr>
            <p14:xfrm>
              <a:off x="5040665" y="4087606"/>
              <a:ext cx="14400" cy="18000"/>
            </p14:xfrm>
          </p:contentPart>
        </mc:Choice>
        <mc:Fallback xmlns="">
          <p:pic>
            <p:nvPicPr>
              <p:cNvPr id="5" name="インク 4">
                <a:extLst>
                  <a:ext uri="{FF2B5EF4-FFF2-40B4-BE49-F238E27FC236}">
                    <a16:creationId xmlns:a16="http://schemas.microsoft.com/office/drawing/2014/main" id="{4A22FF8B-DD30-4C39-B51E-39393E6C63DF}"/>
                  </a:ext>
                </a:extLst>
              </p:cNvPr>
              <p:cNvPicPr/>
              <p:nvPr/>
            </p:nvPicPr>
            <p:blipFill>
              <a:blip r:embed="rId5"/>
              <a:stretch>
                <a:fillRect/>
              </a:stretch>
            </p:blipFill>
            <p:spPr>
              <a:xfrm>
                <a:off x="5031665" y="4078606"/>
                <a:ext cx="32040" cy="35640"/>
              </a:xfrm>
              <a:prstGeom prst="rect">
                <a:avLst/>
              </a:prstGeom>
            </p:spPr>
          </p:pic>
        </mc:Fallback>
      </mc:AlternateContent>
      <p:sp>
        <p:nvSpPr>
          <p:cNvPr id="6" name="スライド番号プレースホルダー 5">
            <a:extLst>
              <a:ext uri="{FF2B5EF4-FFF2-40B4-BE49-F238E27FC236}">
                <a16:creationId xmlns:a16="http://schemas.microsoft.com/office/drawing/2014/main" id="{CAE436A8-F67A-4D19-83B5-0E0F132CC132}"/>
              </a:ext>
            </a:extLst>
          </p:cNvPr>
          <p:cNvSpPr>
            <a:spLocks noGrp="1"/>
          </p:cNvSpPr>
          <p:nvPr>
            <p:ph type="sldNum" sz="quarter" idx="12"/>
          </p:nvPr>
        </p:nvSpPr>
        <p:spPr/>
        <p:txBody>
          <a:bodyPr/>
          <a:lstStyle/>
          <a:p>
            <a:fld id="{3D6C58A8-5513-4F4D-80A9-64CAAD009BCE}" type="slidenum">
              <a:rPr kumimoji="1" lang="ja-JP" altLang="en-US" smtClean="0"/>
              <a:t>12</a:t>
            </a:fld>
            <a:endParaRPr kumimoji="1" lang="ja-JP" altLang="en-US"/>
          </a:p>
        </p:txBody>
      </p:sp>
    </p:spTree>
    <p:extLst>
      <p:ext uri="{BB962C8B-B14F-4D97-AF65-F5344CB8AC3E}">
        <p14:creationId xmlns:p14="http://schemas.microsoft.com/office/powerpoint/2010/main" val="57707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2A5908-05F5-4259-B28C-A73D445C2D6B}"/>
              </a:ext>
            </a:extLst>
          </p:cNvPr>
          <p:cNvSpPr>
            <a:spLocks noGrp="1"/>
          </p:cNvSpPr>
          <p:nvPr>
            <p:ph type="title"/>
          </p:nvPr>
        </p:nvSpPr>
        <p:spPr/>
        <p:txBody>
          <a:bodyPr/>
          <a:lstStyle/>
          <a:p>
            <a:pPr algn="ctr"/>
            <a:r>
              <a:rPr lang="en-US" altLang="ja-JP" dirty="0"/>
              <a:t>web</a:t>
            </a:r>
            <a:r>
              <a:rPr lang="ja-JP" altLang="en-US" dirty="0"/>
              <a:t>エンジニアの業界構造</a:t>
            </a:r>
            <a:endParaRPr kumimoji="1" lang="ja-JP" altLang="en-US" dirty="0"/>
          </a:p>
        </p:txBody>
      </p:sp>
      <p:graphicFrame>
        <p:nvGraphicFramePr>
          <p:cNvPr id="4" name="コンテンツ プレースホルダー 3">
            <a:extLst>
              <a:ext uri="{FF2B5EF4-FFF2-40B4-BE49-F238E27FC236}">
                <a16:creationId xmlns:a16="http://schemas.microsoft.com/office/drawing/2014/main" id="{9225F2EB-0015-4215-8553-9094DD925FD5}"/>
              </a:ext>
            </a:extLst>
          </p:cNvPr>
          <p:cNvGraphicFramePr>
            <a:graphicFrameLocks noGrp="1"/>
          </p:cNvGraphicFramePr>
          <p:nvPr>
            <p:ph idx="1"/>
            <p:extLst>
              <p:ext uri="{D42A27DB-BD31-4B8C-83A1-F6EECF244321}">
                <p14:modId xmlns:p14="http://schemas.microsoft.com/office/powerpoint/2010/main" val="4161482600"/>
              </p:ext>
            </p:extLst>
          </p:nvPr>
        </p:nvGraphicFramePr>
        <p:xfrm>
          <a:off x="754856" y="2021681"/>
          <a:ext cx="534114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プレースホルダー 6">
            <a:extLst>
              <a:ext uri="{FF2B5EF4-FFF2-40B4-BE49-F238E27FC236}">
                <a16:creationId xmlns:a16="http://schemas.microsoft.com/office/drawing/2014/main" id="{56AFE427-B8E7-40BE-9513-33C2307C6EDA}"/>
              </a:ext>
            </a:extLst>
          </p:cNvPr>
          <p:cNvSpPr>
            <a:spLocks noGrp="1"/>
          </p:cNvSpPr>
          <p:nvPr>
            <p:ph type="body" idx="4294967295"/>
          </p:nvPr>
        </p:nvSpPr>
        <p:spPr>
          <a:xfrm>
            <a:off x="6956662" y="5003108"/>
            <a:ext cx="4773612" cy="1098927"/>
          </a:xfrm>
        </p:spPr>
        <p:txBody>
          <a:bodyPr/>
          <a:lstStyle/>
          <a:p>
            <a:pPr marL="0" indent="0">
              <a:buNone/>
            </a:pPr>
            <a:r>
              <a:rPr kumimoji="1" lang="ja-JP" altLang="en-US" dirty="0"/>
              <a:t>・上の業界に行くほど、入社難易度が高く、下の階層のほうは何の努力もなしに入社できる。</a:t>
            </a:r>
            <a:endParaRPr kumimoji="1" lang="en-US" altLang="ja-JP" dirty="0"/>
          </a:p>
        </p:txBody>
      </p:sp>
      <p:graphicFrame>
        <p:nvGraphicFramePr>
          <p:cNvPr id="5" name="図表 4">
            <a:extLst>
              <a:ext uri="{FF2B5EF4-FFF2-40B4-BE49-F238E27FC236}">
                <a16:creationId xmlns:a16="http://schemas.microsoft.com/office/drawing/2014/main" id="{8D856056-4186-4E5C-9F7D-A52894491307}"/>
              </a:ext>
            </a:extLst>
          </p:cNvPr>
          <p:cNvGraphicFramePr/>
          <p:nvPr>
            <p:extLst>
              <p:ext uri="{D42A27DB-BD31-4B8C-83A1-F6EECF244321}">
                <p14:modId xmlns:p14="http://schemas.microsoft.com/office/powerpoint/2010/main" val="706144962"/>
              </p:ext>
            </p:extLst>
          </p:nvPr>
        </p:nvGraphicFramePr>
        <p:xfrm>
          <a:off x="6800851" y="2382440"/>
          <a:ext cx="4636293" cy="20931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スライド番号プレースホルダー 2">
            <a:extLst>
              <a:ext uri="{FF2B5EF4-FFF2-40B4-BE49-F238E27FC236}">
                <a16:creationId xmlns:a16="http://schemas.microsoft.com/office/drawing/2014/main" id="{54B1888E-D798-4DF6-A286-5CBF779583D0}"/>
              </a:ext>
            </a:extLst>
          </p:cNvPr>
          <p:cNvSpPr>
            <a:spLocks noGrp="1"/>
          </p:cNvSpPr>
          <p:nvPr>
            <p:ph type="sldNum" sz="quarter" idx="12"/>
          </p:nvPr>
        </p:nvSpPr>
        <p:spPr/>
        <p:txBody>
          <a:bodyPr/>
          <a:lstStyle/>
          <a:p>
            <a:fld id="{3D6C58A8-5513-4F4D-80A9-64CAAD009BCE}" type="slidenum">
              <a:rPr kumimoji="1" lang="ja-JP" altLang="en-US" smtClean="0"/>
              <a:t>13</a:t>
            </a:fld>
            <a:endParaRPr kumimoji="1" lang="ja-JP" altLang="en-US"/>
          </a:p>
        </p:txBody>
      </p:sp>
    </p:spTree>
    <p:extLst>
      <p:ext uri="{BB962C8B-B14F-4D97-AF65-F5344CB8AC3E}">
        <p14:creationId xmlns:p14="http://schemas.microsoft.com/office/powerpoint/2010/main" val="295901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AFB96-AE62-4265-895F-E059A77C92CC}"/>
              </a:ext>
            </a:extLst>
          </p:cNvPr>
          <p:cNvSpPr>
            <a:spLocks noGrp="1"/>
          </p:cNvSpPr>
          <p:nvPr>
            <p:ph type="title"/>
          </p:nvPr>
        </p:nvSpPr>
        <p:spPr/>
        <p:txBody>
          <a:bodyPr/>
          <a:lstStyle/>
          <a:p>
            <a:pPr algn="ctr"/>
            <a:r>
              <a:rPr kumimoji="1" lang="ja-JP" altLang="en-US" dirty="0"/>
              <a:t>エンジニアの市場動向</a:t>
            </a:r>
          </a:p>
        </p:txBody>
      </p:sp>
      <p:sp>
        <p:nvSpPr>
          <p:cNvPr id="3" name="コンテンツ プレースホルダー 2">
            <a:extLst>
              <a:ext uri="{FF2B5EF4-FFF2-40B4-BE49-F238E27FC236}">
                <a16:creationId xmlns:a16="http://schemas.microsoft.com/office/drawing/2014/main" id="{0038BBEA-F57C-4186-9010-73FD02948844}"/>
              </a:ext>
            </a:extLst>
          </p:cNvPr>
          <p:cNvSpPr>
            <a:spLocks noGrp="1"/>
          </p:cNvSpPr>
          <p:nvPr>
            <p:ph idx="1"/>
          </p:nvPr>
        </p:nvSpPr>
        <p:spPr/>
        <p:txBody>
          <a:bodyPr>
            <a:normAutofit/>
          </a:bodyPr>
          <a:lstStyle/>
          <a:p>
            <a:r>
              <a:rPr kumimoji="1" lang="ja-JP" altLang="en-US" sz="3200" b="1" dirty="0">
                <a:solidFill>
                  <a:srgbClr val="FF0000"/>
                </a:solidFill>
              </a:rPr>
              <a:t>極度の売り手市場</a:t>
            </a:r>
            <a:endParaRPr kumimoji="1" lang="en-US" altLang="ja-JP" sz="3200" b="1" dirty="0">
              <a:solidFill>
                <a:srgbClr val="FF0000"/>
              </a:solidFill>
            </a:endParaRPr>
          </a:p>
          <a:p>
            <a:endParaRPr lang="en-US" altLang="ja-JP" dirty="0"/>
          </a:p>
          <a:p>
            <a:r>
              <a:rPr lang="ja-JP" altLang="en-US" dirty="0"/>
              <a:t>上位企業でも、採用戸数を年々増やしていることより、内定はもらいやすい。</a:t>
            </a:r>
            <a:endParaRPr lang="en-US" altLang="ja-JP" dirty="0"/>
          </a:p>
          <a:p>
            <a:r>
              <a:rPr lang="ja-JP" altLang="en-US" dirty="0"/>
              <a:t>人手不足なので、</a:t>
            </a:r>
            <a:r>
              <a:rPr lang="en-US" altLang="ja-JP" dirty="0"/>
              <a:t>3</a:t>
            </a:r>
            <a:r>
              <a:rPr lang="ja-JP" altLang="en-US" dirty="0"/>
              <a:t>次請け以下の企業に入ったり、ブラック</a:t>
            </a:r>
            <a:r>
              <a:rPr lang="en-US" altLang="ja-JP" dirty="0"/>
              <a:t>SES</a:t>
            </a:r>
            <a:r>
              <a:rPr lang="ja-JP" altLang="en-US" dirty="0"/>
              <a:t>に入ったら、悲惨。</a:t>
            </a:r>
            <a:endParaRPr lang="en-US" altLang="ja-JP" dirty="0"/>
          </a:p>
          <a:p>
            <a:r>
              <a:rPr lang="ja-JP" altLang="en-US" dirty="0"/>
              <a:t>売り手市場は、今後３０年さらに加速するので、フリーランスになって、高価な値段で受注して仕事する人がかなりいる。（かといってフリーランスは、最新技術を身に着けないと無理）</a:t>
            </a:r>
            <a:endParaRPr lang="en-US" altLang="ja-JP" dirty="0"/>
          </a:p>
        </p:txBody>
      </p:sp>
      <p:sp>
        <p:nvSpPr>
          <p:cNvPr id="4" name="スライド番号プレースホルダー 3">
            <a:extLst>
              <a:ext uri="{FF2B5EF4-FFF2-40B4-BE49-F238E27FC236}">
                <a16:creationId xmlns:a16="http://schemas.microsoft.com/office/drawing/2014/main" id="{6FE10D21-B2B7-43C4-A7D4-C3AA5A753460}"/>
              </a:ext>
            </a:extLst>
          </p:cNvPr>
          <p:cNvSpPr>
            <a:spLocks noGrp="1"/>
          </p:cNvSpPr>
          <p:nvPr>
            <p:ph type="sldNum" sz="quarter" idx="12"/>
          </p:nvPr>
        </p:nvSpPr>
        <p:spPr/>
        <p:txBody>
          <a:bodyPr/>
          <a:lstStyle/>
          <a:p>
            <a:fld id="{3D6C58A8-5513-4F4D-80A9-64CAAD009BCE}" type="slidenum">
              <a:rPr kumimoji="1" lang="ja-JP" altLang="en-US" smtClean="0"/>
              <a:t>14</a:t>
            </a:fld>
            <a:endParaRPr kumimoji="1" lang="ja-JP" altLang="en-US"/>
          </a:p>
        </p:txBody>
      </p:sp>
    </p:spTree>
    <p:extLst>
      <p:ext uri="{BB962C8B-B14F-4D97-AF65-F5344CB8AC3E}">
        <p14:creationId xmlns:p14="http://schemas.microsoft.com/office/powerpoint/2010/main" val="3778062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6DD88B9-4587-425F-B3CA-5E312594299B}"/>
              </a:ext>
            </a:extLst>
          </p:cNvPr>
          <p:cNvSpPr>
            <a:spLocks noGrp="1"/>
          </p:cNvSpPr>
          <p:nvPr>
            <p:ph type="sldNum" sz="quarter" idx="12"/>
          </p:nvPr>
        </p:nvSpPr>
        <p:spPr/>
        <p:txBody>
          <a:bodyPr/>
          <a:lstStyle/>
          <a:p>
            <a:fld id="{3D6C58A8-5513-4F4D-80A9-64CAAD009BCE}"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10D718F2-54E5-4E07-BC0B-6CFA020D97FD}"/>
              </a:ext>
            </a:extLst>
          </p:cNvPr>
          <p:cNvSpPr txBox="1"/>
          <p:nvPr/>
        </p:nvSpPr>
        <p:spPr>
          <a:xfrm>
            <a:off x="3905428" y="2683380"/>
            <a:ext cx="6383708" cy="923330"/>
          </a:xfrm>
          <a:prstGeom prst="rect">
            <a:avLst/>
          </a:prstGeom>
          <a:noFill/>
        </p:spPr>
        <p:txBody>
          <a:bodyPr wrap="square" rtlCol="0">
            <a:spAutoFit/>
          </a:bodyPr>
          <a:lstStyle/>
          <a:p>
            <a:r>
              <a:rPr kumimoji="1" lang="ja-JP" altLang="en-US" sz="5400" dirty="0"/>
              <a:t>学歴に関して</a:t>
            </a:r>
          </a:p>
        </p:txBody>
      </p:sp>
    </p:spTree>
    <p:extLst>
      <p:ext uri="{BB962C8B-B14F-4D97-AF65-F5344CB8AC3E}">
        <p14:creationId xmlns:p14="http://schemas.microsoft.com/office/powerpoint/2010/main" val="90576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ED42CC-2EF7-41FA-AF26-AA262D100F9B}"/>
              </a:ext>
            </a:extLst>
          </p:cNvPr>
          <p:cNvSpPr>
            <a:spLocks noGrp="1"/>
          </p:cNvSpPr>
          <p:nvPr>
            <p:ph type="title"/>
          </p:nvPr>
        </p:nvSpPr>
        <p:spPr/>
        <p:txBody>
          <a:bodyPr/>
          <a:lstStyle/>
          <a:p>
            <a:pPr algn="ctr"/>
            <a:r>
              <a:rPr kumimoji="1" lang="ja-JP" altLang="en-US" dirty="0"/>
              <a:t>学歴に関して（エンジニア）</a:t>
            </a:r>
          </a:p>
        </p:txBody>
      </p:sp>
      <p:sp>
        <p:nvSpPr>
          <p:cNvPr id="3" name="コンテンツ プレースホルダー 2">
            <a:extLst>
              <a:ext uri="{FF2B5EF4-FFF2-40B4-BE49-F238E27FC236}">
                <a16:creationId xmlns:a16="http://schemas.microsoft.com/office/drawing/2014/main" id="{8174D8A0-BCA7-454E-85C8-10143B8AF5A6}"/>
              </a:ext>
            </a:extLst>
          </p:cNvPr>
          <p:cNvSpPr>
            <a:spLocks noGrp="1"/>
          </p:cNvSpPr>
          <p:nvPr>
            <p:ph idx="1"/>
          </p:nvPr>
        </p:nvSpPr>
        <p:spPr/>
        <p:txBody>
          <a:bodyPr>
            <a:normAutofit/>
          </a:bodyPr>
          <a:lstStyle/>
          <a:p>
            <a:r>
              <a:rPr lang="ja-JP" altLang="en-US" sz="2800" b="1" dirty="0">
                <a:solidFill>
                  <a:srgbClr val="FF0000"/>
                </a:solidFill>
              </a:rPr>
              <a:t>学歴がほぼ関係しない稀な業界！</a:t>
            </a:r>
            <a:br>
              <a:rPr lang="en-US" altLang="ja-JP" sz="2800" dirty="0"/>
            </a:br>
            <a:endParaRPr lang="en-US" altLang="ja-JP" sz="2800" dirty="0"/>
          </a:p>
          <a:p>
            <a:pPr lvl="1"/>
            <a:r>
              <a:rPr kumimoji="1" lang="ja-JP" altLang="en-US" dirty="0"/>
              <a:t>完全実力制で、実力次第で中卒が大卒より収入が高いことは当たり前の業界。</a:t>
            </a:r>
            <a:endParaRPr kumimoji="1" lang="en-US" altLang="ja-JP" dirty="0"/>
          </a:p>
          <a:p>
            <a:pPr lvl="1"/>
            <a:r>
              <a:rPr lang="ja-JP" altLang="en-US" dirty="0"/>
              <a:t>学歴によって、収入に差が出たり待遇を差別することは、一部の大企業以外はあり得ない。（実力がすべて）</a:t>
            </a:r>
            <a:endParaRPr lang="en-US" altLang="ja-JP" dirty="0"/>
          </a:p>
          <a:p>
            <a:pPr lvl="1"/>
            <a:r>
              <a:rPr kumimoji="1" lang="ja-JP" altLang="en-US" dirty="0"/>
              <a:t>最近、</a:t>
            </a:r>
            <a:r>
              <a:rPr kumimoji="1" lang="en-US" altLang="ja-JP" dirty="0"/>
              <a:t>Google</a:t>
            </a:r>
            <a:r>
              <a:rPr kumimoji="1" lang="ja-JP" altLang="en-US" dirty="0"/>
              <a:t>とか</a:t>
            </a:r>
            <a:r>
              <a:rPr kumimoji="1" lang="en-US" altLang="ja-JP" dirty="0"/>
              <a:t>Yahoo</a:t>
            </a:r>
            <a:r>
              <a:rPr lang="ja-JP" altLang="en-US" dirty="0"/>
              <a:t>、その他大手企業も</a:t>
            </a:r>
            <a:r>
              <a:rPr lang="en-US" altLang="ja-JP" dirty="0"/>
              <a:t>18</a:t>
            </a:r>
            <a:r>
              <a:rPr lang="ja-JP" altLang="en-US" dirty="0"/>
              <a:t>歳以上募集に切り替えた。（実質学歴フィルターなし）（今や大卒以上って楽天ぐらいかな）</a:t>
            </a:r>
            <a:endParaRPr kumimoji="1" lang="en-US" altLang="ja-JP" dirty="0"/>
          </a:p>
          <a:p>
            <a:pPr lvl="1"/>
            <a:r>
              <a:rPr lang="ja-JP" altLang="en-US" dirty="0"/>
              <a:t>高卒と大卒で昇進スピードそんな変わらない。</a:t>
            </a:r>
            <a:endParaRPr lang="en-US" altLang="ja-JP" dirty="0"/>
          </a:p>
          <a:p>
            <a:pPr lvl="1"/>
            <a:r>
              <a:rPr lang="ja-JP" altLang="en-US" dirty="0"/>
              <a:t>大学中退でも、行ってた高校とか大学のランクが高ければ評価される。</a:t>
            </a:r>
            <a:endParaRPr lang="en-US" altLang="ja-JP" dirty="0"/>
          </a:p>
        </p:txBody>
      </p:sp>
      <p:sp>
        <p:nvSpPr>
          <p:cNvPr id="4" name="スライド番号プレースホルダー 3">
            <a:extLst>
              <a:ext uri="{FF2B5EF4-FFF2-40B4-BE49-F238E27FC236}">
                <a16:creationId xmlns:a16="http://schemas.microsoft.com/office/drawing/2014/main" id="{C54AFD28-480F-4041-B0C7-883BB11E7934}"/>
              </a:ext>
            </a:extLst>
          </p:cNvPr>
          <p:cNvSpPr>
            <a:spLocks noGrp="1"/>
          </p:cNvSpPr>
          <p:nvPr>
            <p:ph type="sldNum" sz="quarter" idx="12"/>
          </p:nvPr>
        </p:nvSpPr>
        <p:spPr/>
        <p:txBody>
          <a:bodyPr/>
          <a:lstStyle/>
          <a:p>
            <a:fld id="{3D6C58A8-5513-4F4D-80A9-64CAAD009BCE}" type="slidenum">
              <a:rPr kumimoji="1" lang="ja-JP" altLang="en-US" smtClean="0"/>
              <a:t>16</a:t>
            </a:fld>
            <a:endParaRPr kumimoji="1" lang="ja-JP" altLang="en-US"/>
          </a:p>
        </p:txBody>
      </p:sp>
      <mc:AlternateContent xmlns:mc="http://schemas.openxmlformats.org/markup-compatibility/2006" xmlns:p14="http://schemas.microsoft.com/office/powerpoint/2010/main">
        <mc:Choice Requires="p14">
          <p:contentPart p14:bwMode="auto" r:id="rId2">
            <p14:nvContentPartPr>
              <p14:cNvPr id="5" name="インク 4">
                <a:extLst>
                  <a:ext uri="{FF2B5EF4-FFF2-40B4-BE49-F238E27FC236}">
                    <a16:creationId xmlns:a16="http://schemas.microsoft.com/office/drawing/2014/main" id="{A7AC8CAB-BFF3-4CE2-ADC6-20B1DF562A25}"/>
                  </a:ext>
                </a:extLst>
              </p14:cNvPr>
              <p14:cNvContentPartPr/>
              <p14:nvPr/>
            </p14:nvContentPartPr>
            <p14:xfrm>
              <a:off x="-68186" y="7331276"/>
              <a:ext cx="41040" cy="23760"/>
            </p14:xfrm>
          </p:contentPart>
        </mc:Choice>
        <mc:Fallback xmlns="">
          <p:pic>
            <p:nvPicPr>
              <p:cNvPr id="5" name="インク 4">
                <a:extLst>
                  <a:ext uri="{FF2B5EF4-FFF2-40B4-BE49-F238E27FC236}">
                    <a16:creationId xmlns:a16="http://schemas.microsoft.com/office/drawing/2014/main" id="{A7AC8CAB-BFF3-4CE2-ADC6-20B1DF562A25}"/>
                  </a:ext>
                </a:extLst>
              </p:cNvPr>
              <p:cNvPicPr/>
              <p:nvPr/>
            </p:nvPicPr>
            <p:blipFill>
              <a:blip r:embed="rId3"/>
              <a:stretch>
                <a:fillRect/>
              </a:stretch>
            </p:blipFill>
            <p:spPr>
              <a:xfrm>
                <a:off x="-77186" y="7322276"/>
                <a:ext cx="58680" cy="41400"/>
              </a:xfrm>
              <a:prstGeom prst="rect">
                <a:avLst/>
              </a:prstGeom>
            </p:spPr>
          </p:pic>
        </mc:Fallback>
      </mc:AlternateContent>
    </p:spTree>
    <p:extLst>
      <p:ext uri="{BB962C8B-B14F-4D97-AF65-F5344CB8AC3E}">
        <p14:creationId xmlns:p14="http://schemas.microsoft.com/office/powerpoint/2010/main" val="621567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D432F-E90C-4F2A-BA58-C4212A916429}"/>
              </a:ext>
            </a:extLst>
          </p:cNvPr>
          <p:cNvSpPr>
            <a:spLocks noGrp="1"/>
          </p:cNvSpPr>
          <p:nvPr>
            <p:ph type="title"/>
          </p:nvPr>
        </p:nvSpPr>
        <p:spPr/>
        <p:txBody>
          <a:bodyPr/>
          <a:lstStyle/>
          <a:p>
            <a:pPr algn="ctr"/>
            <a:r>
              <a:rPr kumimoji="1" lang="ja-JP" altLang="en-US" dirty="0"/>
              <a:t>学歴に関して（エンジニア）</a:t>
            </a:r>
          </a:p>
        </p:txBody>
      </p:sp>
      <p:sp>
        <p:nvSpPr>
          <p:cNvPr id="3" name="コンテンツ プレースホルダー 2">
            <a:extLst>
              <a:ext uri="{FF2B5EF4-FFF2-40B4-BE49-F238E27FC236}">
                <a16:creationId xmlns:a16="http://schemas.microsoft.com/office/drawing/2014/main" id="{4758B650-306E-4F2A-A752-C84F9A82064C}"/>
              </a:ext>
            </a:extLst>
          </p:cNvPr>
          <p:cNvSpPr>
            <a:spLocks noGrp="1"/>
          </p:cNvSpPr>
          <p:nvPr>
            <p:ph idx="1"/>
          </p:nvPr>
        </p:nvSpPr>
        <p:spPr/>
        <p:txBody>
          <a:bodyPr/>
          <a:lstStyle/>
          <a:p>
            <a:r>
              <a:rPr lang="ja-JP" altLang="en-US" sz="2800" b="1" dirty="0">
                <a:solidFill>
                  <a:srgbClr val="FF0000"/>
                </a:solidFill>
              </a:rPr>
              <a:t>しかし、数学、英語とかができることは証明しないといけない。</a:t>
            </a:r>
            <a:endParaRPr lang="en-US" altLang="ja-JP" sz="2800" b="1" dirty="0">
              <a:solidFill>
                <a:srgbClr val="FF0000"/>
              </a:solidFill>
            </a:endParaRPr>
          </a:p>
          <a:p>
            <a:endParaRPr lang="en-US" altLang="ja-JP" sz="2800" b="1" dirty="0">
              <a:solidFill>
                <a:srgbClr val="FF0000"/>
              </a:solidFill>
            </a:endParaRPr>
          </a:p>
          <a:p>
            <a:r>
              <a:rPr lang="ja-JP" altLang="en-US" dirty="0"/>
              <a:t>大学に受験して入りましたよ。というだけで、大学に入る学力はあると保証されるので、高卒でも、大学中退者は有利。</a:t>
            </a:r>
            <a:endParaRPr lang="en-US" altLang="ja-JP" dirty="0"/>
          </a:p>
          <a:p>
            <a:r>
              <a:rPr kumimoji="1" lang="en-US" altLang="ja-JP" dirty="0"/>
              <a:t>TOEIC</a:t>
            </a:r>
            <a:r>
              <a:rPr kumimoji="1" lang="ja-JP" altLang="en-US" dirty="0"/>
              <a:t>とか漢検などの資格を身に着けておくと尚よし。</a:t>
            </a:r>
          </a:p>
        </p:txBody>
      </p:sp>
      <p:sp>
        <p:nvSpPr>
          <p:cNvPr id="4" name="スライド番号プレースホルダー 3">
            <a:extLst>
              <a:ext uri="{FF2B5EF4-FFF2-40B4-BE49-F238E27FC236}">
                <a16:creationId xmlns:a16="http://schemas.microsoft.com/office/drawing/2014/main" id="{39359CA5-D22D-4DD4-97F8-406291DD2374}"/>
              </a:ext>
            </a:extLst>
          </p:cNvPr>
          <p:cNvSpPr>
            <a:spLocks noGrp="1"/>
          </p:cNvSpPr>
          <p:nvPr>
            <p:ph type="sldNum" sz="quarter" idx="12"/>
          </p:nvPr>
        </p:nvSpPr>
        <p:spPr/>
        <p:txBody>
          <a:bodyPr/>
          <a:lstStyle/>
          <a:p>
            <a:fld id="{3D6C58A8-5513-4F4D-80A9-64CAAD009BCE}" type="slidenum">
              <a:rPr kumimoji="1" lang="ja-JP" altLang="en-US" smtClean="0"/>
              <a:t>17</a:t>
            </a:fld>
            <a:endParaRPr kumimoji="1" lang="ja-JP" altLang="en-US"/>
          </a:p>
        </p:txBody>
      </p:sp>
    </p:spTree>
    <p:extLst>
      <p:ext uri="{BB962C8B-B14F-4D97-AF65-F5344CB8AC3E}">
        <p14:creationId xmlns:p14="http://schemas.microsoft.com/office/powerpoint/2010/main" val="183232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F48D2-02B0-4465-B210-1D0C145BDD85}"/>
              </a:ext>
            </a:extLst>
          </p:cNvPr>
          <p:cNvSpPr>
            <a:spLocks noGrp="1"/>
          </p:cNvSpPr>
          <p:nvPr>
            <p:ph type="title"/>
          </p:nvPr>
        </p:nvSpPr>
        <p:spPr/>
        <p:txBody>
          <a:bodyPr/>
          <a:lstStyle/>
          <a:p>
            <a:pPr algn="ctr"/>
            <a:r>
              <a:rPr kumimoji="1" lang="ja-JP" altLang="en-US" dirty="0"/>
              <a:t>学歴に関して（エンジニア以外）</a:t>
            </a:r>
          </a:p>
        </p:txBody>
      </p:sp>
      <p:sp>
        <p:nvSpPr>
          <p:cNvPr id="3" name="コンテンツ プレースホルダー 2">
            <a:extLst>
              <a:ext uri="{FF2B5EF4-FFF2-40B4-BE49-F238E27FC236}">
                <a16:creationId xmlns:a16="http://schemas.microsoft.com/office/drawing/2014/main" id="{88FDB8E2-5E17-4C52-BDE8-4FC487A92717}"/>
              </a:ext>
            </a:extLst>
          </p:cNvPr>
          <p:cNvSpPr>
            <a:spLocks noGrp="1"/>
          </p:cNvSpPr>
          <p:nvPr>
            <p:ph idx="1"/>
          </p:nvPr>
        </p:nvSpPr>
        <p:spPr/>
        <p:txBody>
          <a:bodyPr>
            <a:normAutofit/>
          </a:bodyPr>
          <a:lstStyle/>
          <a:p>
            <a:r>
              <a:rPr kumimoji="1" lang="ja-JP" altLang="en-US" sz="3600" b="1" dirty="0">
                <a:solidFill>
                  <a:srgbClr val="FF0000"/>
                </a:solidFill>
              </a:rPr>
              <a:t>高卒と大卒では天と地の差</a:t>
            </a:r>
            <a:endParaRPr lang="en-US" altLang="ja-JP" sz="3600" b="1" dirty="0">
              <a:solidFill>
                <a:srgbClr val="FF0000"/>
              </a:solidFill>
            </a:endParaRPr>
          </a:p>
          <a:p>
            <a:endParaRPr kumimoji="1" lang="en-US" altLang="ja-JP" b="1" dirty="0">
              <a:solidFill>
                <a:srgbClr val="FF0000"/>
              </a:solidFill>
            </a:endParaRPr>
          </a:p>
          <a:p>
            <a:r>
              <a:rPr lang="ja-JP" altLang="en-US" dirty="0"/>
              <a:t>就職できるところが決められている。</a:t>
            </a:r>
            <a:endParaRPr lang="en-US" altLang="ja-JP" dirty="0"/>
          </a:p>
          <a:p>
            <a:r>
              <a:rPr lang="ja-JP" altLang="en-US" dirty="0"/>
              <a:t>年収的に天と地の差が生まれる。</a:t>
            </a:r>
            <a:endParaRPr lang="en-US" altLang="ja-JP" dirty="0"/>
          </a:p>
          <a:p>
            <a:r>
              <a:rPr lang="ja-JP" altLang="en-US" dirty="0"/>
              <a:t>高卒の場合、エンジニアなどの安定職を身に着けないと厳しい。（実質、大学いけるレベルの頭脳がない人は、プログラミングを習得できず、あきらめるか、下請けブラックしか行けない）</a:t>
            </a:r>
            <a:endParaRPr lang="en-US" altLang="ja-JP" dirty="0"/>
          </a:p>
          <a:p>
            <a:r>
              <a:rPr lang="ja-JP" altLang="en-US" dirty="0"/>
              <a:t>高卒なだけで重要な仕事やらせてくれない。差別される。（これ本当）</a:t>
            </a:r>
            <a:endParaRPr lang="en-US" altLang="ja-JP" dirty="0"/>
          </a:p>
        </p:txBody>
      </p:sp>
      <p:sp>
        <p:nvSpPr>
          <p:cNvPr id="4" name="スライド番号プレースホルダー 3">
            <a:extLst>
              <a:ext uri="{FF2B5EF4-FFF2-40B4-BE49-F238E27FC236}">
                <a16:creationId xmlns:a16="http://schemas.microsoft.com/office/drawing/2014/main" id="{37B0A269-9475-490A-8542-079850EB7CBB}"/>
              </a:ext>
            </a:extLst>
          </p:cNvPr>
          <p:cNvSpPr>
            <a:spLocks noGrp="1"/>
          </p:cNvSpPr>
          <p:nvPr>
            <p:ph type="sldNum" sz="quarter" idx="12"/>
          </p:nvPr>
        </p:nvSpPr>
        <p:spPr/>
        <p:txBody>
          <a:bodyPr/>
          <a:lstStyle/>
          <a:p>
            <a:fld id="{3D6C58A8-5513-4F4D-80A9-64CAAD009BCE}" type="slidenum">
              <a:rPr kumimoji="1" lang="ja-JP" altLang="en-US" smtClean="0"/>
              <a:t>18</a:t>
            </a:fld>
            <a:endParaRPr kumimoji="1" lang="ja-JP" altLang="en-US"/>
          </a:p>
        </p:txBody>
      </p:sp>
    </p:spTree>
    <p:extLst>
      <p:ext uri="{BB962C8B-B14F-4D97-AF65-F5344CB8AC3E}">
        <p14:creationId xmlns:p14="http://schemas.microsoft.com/office/powerpoint/2010/main" val="3963996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BDF35-6F57-4431-BB02-5968DE14F6DC}"/>
              </a:ext>
            </a:extLst>
          </p:cNvPr>
          <p:cNvSpPr>
            <a:spLocks noGrp="1"/>
          </p:cNvSpPr>
          <p:nvPr>
            <p:ph type="title"/>
          </p:nvPr>
        </p:nvSpPr>
        <p:spPr/>
        <p:txBody>
          <a:bodyPr/>
          <a:lstStyle/>
          <a:p>
            <a:pPr algn="ctr"/>
            <a:r>
              <a:rPr kumimoji="1" lang="ja-JP" altLang="en-US" dirty="0"/>
              <a:t>高卒と大卒の年収差</a:t>
            </a:r>
          </a:p>
        </p:txBody>
      </p:sp>
      <p:sp>
        <p:nvSpPr>
          <p:cNvPr id="3" name="コンテンツ プレースホルダー 2">
            <a:extLst>
              <a:ext uri="{FF2B5EF4-FFF2-40B4-BE49-F238E27FC236}">
                <a16:creationId xmlns:a16="http://schemas.microsoft.com/office/drawing/2014/main" id="{BCB4D37D-9E56-447E-BDD2-67505FFAE48D}"/>
              </a:ext>
            </a:extLst>
          </p:cNvPr>
          <p:cNvSpPr>
            <a:spLocks noGrp="1"/>
          </p:cNvSpPr>
          <p:nvPr>
            <p:ph idx="1"/>
          </p:nvPr>
        </p:nvSpPr>
        <p:spPr/>
        <p:txBody>
          <a:bodyPr/>
          <a:lstStyle/>
          <a:p>
            <a:r>
              <a:rPr kumimoji="1" lang="ja-JP" altLang="en-US" dirty="0"/>
              <a:t>完全実力主義なので、収入には天と地の差が生まれるのは事実なのだが、平均年収は、</a:t>
            </a:r>
            <a:r>
              <a:rPr lang="en-US" altLang="ja-JP" dirty="0"/>
              <a:t>30</a:t>
            </a:r>
            <a:r>
              <a:rPr lang="ja-JP" altLang="en-US" dirty="0"/>
              <a:t>代</a:t>
            </a:r>
            <a:r>
              <a:rPr kumimoji="1" lang="ja-JP" altLang="en-US" dirty="0"/>
              <a:t>高卒で</a:t>
            </a:r>
            <a:r>
              <a:rPr kumimoji="1" lang="en-US" altLang="ja-JP" dirty="0"/>
              <a:t>470</a:t>
            </a:r>
            <a:r>
              <a:rPr kumimoji="1" lang="ja-JP" altLang="en-US" dirty="0"/>
              <a:t>万、大卒で</a:t>
            </a:r>
            <a:r>
              <a:rPr kumimoji="1" lang="en-US" altLang="ja-JP" dirty="0"/>
              <a:t>490</a:t>
            </a:r>
            <a:r>
              <a:rPr kumimoji="1" lang="ja-JP" altLang="en-US" dirty="0"/>
              <a:t>万、</a:t>
            </a:r>
            <a:r>
              <a:rPr kumimoji="1" lang="en-US" altLang="ja-JP" dirty="0"/>
              <a:t>50</a:t>
            </a:r>
            <a:r>
              <a:rPr lang="ja-JP" altLang="en-US" dirty="0"/>
              <a:t>代で高卒</a:t>
            </a:r>
            <a:r>
              <a:rPr lang="en-US" altLang="ja-JP" dirty="0"/>
              <a:t>520</a:t>
            </a:r>
            <a:r>
              <a:rPr lang="ja-JP" altLang="en-US" dirty="0"/>
              <a:t>万、大卒で</a:t>
            </a:r>
            <a:r>
              <a:rPr lang="en-US" altLang="ja-JP" dirty="0"/>
              <a:t>540</a:t>
            </a:r>
            <a:r>
              <a:rPr lang="ja-JP" altLang="en-US" dirty="0"/>
              <a:t>万である。</a:t>
            </a:r>
            <a:br>
              <a:rPr lang="en-US" altLang="ja-JP" dirty="0"/>
            </a:br>
            <a:r>
              <a:rPr lang="ja-JP" altLang="en-US" dirty="0"/>
              <a:t>（大学中退は高卒と同じ扱い）</a:t>
            </a:r>
            <a:endParaRPr lang="en-US" altLang="ja-JP" dirty="0"/>
          </a:p>
          <a:p>
            <a:r>
              <a:rPr kumimoji="1" lang="ja-JP" altLang="en-US" dirty="0"/>
              <a:t>自社開発系企業に入社</a:t>
            </a:r>
            <a:r>
              <a:rPr lang="ja-JP" altLang="en-US" dirty="0"/>
              <a:t>できて、そのうえで確かな営業力と、エンジニアとしての実力を磨くと、年</a:t>
            </a:r>
            <a:r>
              <a:rPr lang="en-US" altLang="ja-JP" dirty="0"/>
              <a:t>1000</a:t>
            </a:r>
            <a:r>
              <a:rPr lang="ja-JP" altLang="en-US" dirty="0"/>
              <a:t>万円はそんなに難しくなくなっている。</a:t>
            </a:r>
            <a:endParaRPr lang="en-US" altLang="ja-JP" dirty="0"/>
          </a:p>
        </p:txBody>
      </p:sp>
      <p:sp>
        <p:nvSpPr>
          <p:cNvPr id="4" name="スライド番号プレースホルダー 3">
            <a:extLst>
              <a:ext uri="{FF2B5EF4-FFF2-40B4-BE49-F238E27FC236}">
                <a16:creationId xmlns:a16="http://schemas.microsoft.com/office/drawing/2014/main" id="{4FF62335-5D3C-42F7-86C1-88F6E58013C8}"/>
              </a:ext>
            </a:extLst>
          </p:cNvPr>
          <p:cNvSpPr>
            <a:spLocks noGrp="1"/>
          </p:cNvSpPr>
          <p:nvPr>
            <p:ph type="sldNum" sz="quarter" idx="12"/>
          </p:nvPr>
        </p:nvSpPr>
        <p:spPr/>
        <p:txBody>
          <a:bodyPr/>
          <a:lstStyle/>
          <a:p>
            <a:fld id="{3D6C58A8-5513-4F4D-80A9-64CAAD009BCE}" type="slidenum">
              <a:rPr kumimoji="1" lang="ja-JP" altLang="en-US" smtClean="0"/>
              <a:t>19</a:t>
            </a:fld>
            <a:endParaRPr kumimoji="1" lang="ja-JP" altLang="en-US"/>
          </a:p>
        </p:txBody>
      </p:sp>
    </p:spTree>
    <p:extLst>
      <p:ext uri="{BB962C8B-B14F-4D97-AF65-F5344CB8AC3E}">
        <p14:creationId xmlns:p14="http://schemas.microsoft.com/office/powerpoint/2010/main" val="235753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6B51A-4DE3-4651-824A-C494A5028219}"/>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08451447-678F-4229-9A53-01AA41DD805F}"/>
              </a:ext>
            </a:extLst>
          </p:cNvPr>
          <p:cNvSpPr>
            <a:spLocks noGrp="1"/>
          </p:cNvSpPr>
          <p:nvPr>
            <p:ph idx="1"/>
          </p:nvPr>
        </p:nvSpPr>
        <p:spPr/>
        <p:txBody>
          <a:bodyPr>
            <a:normAutofit fontScale="92500"/>
          </a:bodyPr>
          <a:lstStyle/>
          <a:p>
            <a:pPr marL="914400" indent="-914400">
              <a:buFont typeface="+mj-lt"/>
              <a:buAutoNum type="arabicPeriod"/>
            </a:pPr>
            <a:r>
              <a:rPr kumimoji="1" lang="ja-JP" altLang="en-US" sz="4800" dirty="0"/>
              <a:t>大学を中退したい理由</a:t>
            </a:r>
            <a:endParaRPr kumimoji="1" lang="en-US" altLang="ja-JP" sz="4800" dirty="0"/>
          </a:p>
          <a:p>
            <a:pPr marL="914400" indent="-914400">
              <a:buFont typeface="+mj-lt"/>
              <a:buAutoNum type="arabicPeriod"/>
            </a:pPr>
            <a:r>
              <a:rPr kumimoji="1" lang="en-US" altLang="ja-JP" sz="4800" dirty="0"/>
              <a:t>web</a:t>
            </a:r>
            <a:r>
              <a:rPr kumimoji="1" lang="ja-JP" altLang="en-US" sz="4800" dirty="0"/>
              <a:t>エンジニア業界について</a:t>
            </a:r>
            <a:endParaRPr kumimoji="1" lang="en-US" altLang="ja-JP" sz="4800" dirty="0"/>
          </a:p>
          <a:p>
            <a:pPr marL="914400" indent="-914400">
              <a:buFont typeface="+mj-lt"/>
              <a:buAutoNum type="arabicPeriod"/>
            </a:pPr>
            <a:r>
              <a:rPr kumimoji="1" lang="en-US" altLang="ja-JP" sz="4800" dirty="0"/>
              <a:t>web</a:t>
            </a:r>
            <a:r>
              <a:rPr kumimoji="1" lang="ja-JP" altLang="en-US" sz="4800" dirty="0"/>
              <a:t>エンジニアの学歴</a:t>
            </a:r>
            <a:endParaRPr kumimoji="1" lang="en-US" altLang="ja-JP" sz="4800" dirty="0"/>
          </a:p>
          <a:p>
            <a:pPr marL="914400" indent="-914400">
              <a:buFont typeface="+mj-lt"/>
              <a:buAutoNum type="arabicPeriod"/>
            </a:pPr>
            <a:r>
              <a:rPr kumimoji="1" lang="ja-JP" altLang="en-US" sz="4800" dirty="0"/>
              <a:t>これからの予定</a:t>
            </a:r>
            <a:endParaRPr kumimoji="1" lang="en-US" altLang="ja-JP" sz="4800" dirty="0"/>
          </a:p>
        </p:txBody>
      </p:sp>
      <p:sp>
        <p:nvSpPr>
          <p:cNvPr id="4" name="スライド番号プレースホルダー 3">
            <a:extLst>
              <a:ext uri="{FF2B5EF4-FFF2-40B4-BE49-F238E27FC236}">
                <a16:creationId xmlns:a16="http://schemas.microsoft.com/office/drawing/2014/main" id="{0DB39D26-FA7D-4571-8F8A-140D6D9BC25E}"/>
              </a:ext>
            </a:extLst>
          </p:cNvPr>
          <p:cNvSpPr>
            <a:spLocks noGrp="1"/>
          </p:cNvSpPr>
          <p:nvPr>
            <p:ph type="sldNum" sz="quarter" idx="12"/>
          </p:nvPr>
        </p:nvSpPr>
        <p:spPr/>
        <p:txBody>
          <a:bodyPr/>
          <a:lstStyle/>
          <a:p>
            <a:fld id="{3D6C58A8-5513-4F4D-80A9-64CAAD009BCE}" type="slidenum">
              <a:rPr kumimoji="1" lang="ja-JP" altLang="en-US" smtClean="0"/>
              <a:t>2</a:t>
            </a:fld>
            <a:endParaRPr kumimoji="1" lang="ja-JP" altLang="en-US"/>
          </a:p>
        </p:txBody>
      </p:sp>
    </p:spTree>
    <p:extLst>
      <p:ext uri="{BB962C8B-B14F-4D97-AF65-F5344CB8AC3E}">
        <p14:creationId xmlns:p14="http://schemas.microsoft.com/office/powerpoint/2010/main" val="4254496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DA23AC3-B4BF-4932-A3F8-A91518AAF96B}"/>
              </a:ext>
            </a:extLst>
          </p:cNvPr>
          <p:cNvSpPr>
            <a:spLocks noGrp="1"/>
          </p:cNvSpPr>
          <p:nvPr>
            <p:ph type="sldNum" sz="quarter" idx="12"/>
          </p:nvPr>
        </p:nvSpPr>
        <p:spPr/>
        <p:txBody>
          <a:bodyPr/>
          <a:lstStyle/>
          <a:p>
            <a:fld id="{3D6C58A8-5513-4F4D-80A9-64CAAD009BCE}"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30FCF5C6-0D4B-4DF0-AD56-17856209D8ED}"/>
              </a:ext>
            </a:extLst>
          </p:cNvPr>
          <p:cNvSpPr txBox="1"/>
          <p:nvPr/>
        </p:nvSpPr>
        <p:spPr>
          <a:xfrm>
            <a:off x="3042303" y="2787792"/>
            <a:ext cx="7383566" cy="1015663"/>
          </a:xfrm>
          <a:prstGeom prst="rect">
            <a:avLst/>
          </a:prstGeom>
          <a:noFill/>
        </p:spPr>
        <p:txBody>
          <a:bodyPr wrap="square" rtlCol="0">
            <a:spAutoFit/>
          </a:bodyPr>
          <a:lstStyle/>
          <a:p>
            <a:r>
              <a:rPr kumimoji="1" lang="ja-JP" altLang="en-US" sz="6000" dirty="0"/>
              <a:t>これからの予定</a:t>
            </a:r>
          </a:p>
        </p:txBody>
      </p:sp>
    </p:spTree>
    <p:extLst>
      <p:ext uri="{BB962C8B-B14F-4D97-AF65-F5344CB8AC3E}">
        <p14:creationId xmlns:p14="http://schemas.microsoft.com/office/powerpoint/2010/main" val="313764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8135A-47A1-4785-BEEF-1675AF44A732}"/>
              </a:ext>
            </a:extLst>
          </p:cNvPr>
          <p:cNvSpPr>
            <a:spLocks noGrp="1"/>
          </p:cNvSpPr>
          <p:nvPr>
            <p:ph type="title"/>
          </p:nvPr>
        </p:nvSpPr>
        <p:spPr/>
        <p:txBody>
          <a:bodyPr/>
          <a:lstStyle/>
          <a:p>
            <a:pPr algn="ctr"/>
            <a:r>
              <a:rPr kumimoji="1" lang="ja-JP" altLang="en-US" dirty="0"/>
              <a:t>これからの予定</a:t>
            </a:r>
          </a:p>
        </p:txBody>
      </p:sp>
      <p:sp>
        <p:nvSpPr>
          <p:cNvPr id="3" name="コンテンツ プレースホルダー 2">
            <a:extLst>
              <a:ext uri="{FF2B5EF4-FFF2-40B4-BE49-F238E27FC236}">
                <a16:creationId xmlns:a16="http://schemas.microsoft.com/office/drawing/2014/main" id="{D762CC85-0144-4AEB-982B-1DEFA3A2414A}"/>
              </a:ext>
            </a:extLst>
          </p:cNvPr>
          <p:cNvSpPr>
            <a:spLocks noGrp="1"/>
          </p:cNvSpPr>
          <p:nvPr>
            <p:ph idx="1"/>
          </p:nvPr>
        </p:nvSpPr>
        <p:spPr/>
        <p:txBody>
          <a:bodyPr/>
          <a:lstStyle/>
          <a:p>
            <a:r>
              <a:rPr lang="ja-JP" altLang="en-US" dirty="0"/>
              <a:t>大阪府内で、</a:t>
            </a:r>
            <a:r>
              <a:rPr kumimoji="1" lang="ja-JP" altLang="en-US" dirty="0"/>
              <a:t>自分の希望する会社を</a:t>
            </a:r>
            <a:r>
              <a:rPr kumimoji="1" lang="en-US" altLang="ja-JP" dirty="0"/>
              <a:t>3~5</a:t>
            </a:r>
            <a:r>
              <a:rPr kumimoji="1" lang="ja-JP" altLang="en-US" dirty="0"/>
              <a:t>社に絞って、面接を受ける。</a:t>
            </a:r>
            <a:br>
              <a:rPr lang="en-US" altLang="ja-JP" dirty="0"/>
            </a:br>
            <a:r>
              <a:rPr lang="ja-JP" altLang="en-US" dirty="0"/>
              <a:t>（極度の売り手市場で、求人倍率がそこまで高くないから、大企業ももちろん視野に入れる。）</a:t>
            </a:r>
            <a:endParaRPr lang="en-US" altLang="ja-JP" dirty="0"/>
          </a:p>
          <a:p>
            <a:r>
              <a:rPr kumimoji="1" lang="ja-JP" altLang="en-US" dirty="0"/>
              <a:t>自分でプログラミングを使ってこんなもの作りましたよ！という作品を</a:t>
            </a:r>
            <a:r>
              <a:rPr kumimoji="1" lang="en-US" altLang="ja-JP" dirty="0"/>
              <a:t>2,3</a:t>
            </a:r>
            <a:r>
              <a:rPr kumimoji="1" lang="ja-JP" altLang="en-US" dirty="0"/>
              <a:t>個準備する。アイディア力が全て。</a:t>
            </a:r>
            <a:endParaRPr kumimoji="1" lang="en-US" altLang="ja-JP" dirty="0"/>
          </a:p>
          <a:p>
            <a:r>
              <a:rPr lang="ja-JP" altLang="en-US" dirty="0"/>
              <a:t>以上のことを</a:t>
            </a:r>
            <a:r>
              <a:rPr lang="en-US" altLang="ja-JP" dirty="0"/>
              <a:t>5.6.7</a:t>
            </a:r>
            <a:r>
              <a:rPr lang="ja-JP" altLang="en-US" dirty="0"/>
              <a:t>月に済ませる。</a:t>
            </a:r>
            <a:endParaRPr lang="en-US" altLang="ja-JP" dirty="0"/>
          </a:p>
          <a:p>
            <a:r>
              <a:rPr kumimoji="1" lang="ja-JP" altLang="en-US" dirty="0"/>
              <a:t>採用になれば、</a:t>
            </a:r>
            <a:r>
              <a:rPr kumimoji="1" lang="en-US" altLang="ja-JP" dirty="0"/>
              <a:t>9</a:t>
            </a:r>
            <a:r>
              <a:rPr kumimoji="1" lang="ja-JP" altLang="en-US" dirty="0"/>
              <a:t>月末に中退して、</a:t>
            </a:r>
            <a:r>
              <a:rPr kumimoji="1" lang="en-US" altLang="ja-JP" dirty="0"/>
              <a:t>10</a:t>
            </a:r>
            <a:r>
              <a:rPr kumimoji="1" lang="ja-JP" altLang="en-US" dirty="0"/>
              <a:t>月から勤務。</a:t>
            </a:r>
            <a:endParaRPr kumimoji="1" lang="en-US" altLang="ja-JP" dirty="0"/>
          </a:p>
          <a:p>
            <a:r>
              <a:rPr lang="ja-JP" altLang="en-US" dirty="0"/>
              <a:t>無理なら、</a:t>
            </a:r>
            <a:r>
              <a:rPr lang="en-US" altLang="ja-JP" dirty="0"/>
              <a:t>10</a:t>
            </a:r>
            <a:r>
              <a:rPr lang="ja-JP" altLang="en-US" dirty="0"/>
              <a:t>月から</a:t>
            </a:r>
            <a:r>
              <a:rPr lang="en-US" altLang="ja-JP" dirty="0"/>
              <a:t>3</a:t>
            </a:r>
            <a:r>
              <a:rPr lang="ja-JP" altLang="en-US" dirty="0"/>
              <a:t>月にかけて、面接を受けにいく。</a:t>
            </a:r>
            <a:endParaRPr lang="en-US" altLang="ja-JP" dirty="0"/>
          </a:p>
          <a:p>
            <a:r>
              <a:rPr kumimoji="1" lang="ja-JP" altLang="en-US" dirty="0"/>
              <a:t>それでも無理なら、医学部に残る。</a:t>
            </a:r>
            <a:endParaRPr kumimoji="1" lang="en-US" altLang="ja-JP" dirty="0"/>
          </a:p>
        </p:txBody>
      </p:sp>
      <p:sp>
        <p:nvSpPr>
          <p:cNvPr id="4" name="スライド番号プレースホルダー 3">
            <a:extLst>
              <a:ext uri="{FF2B5EF4-FFF2-40B4-BE49-F238E27FC236}">
                <a16:creationId xmlns:a16="http://schemas.microsoft.com/office/drawing/2014/main" id="{A040DDF9-18C5-45DF-96E5-5B896F6F6BC7}"/>
              </a:ext>
            </a:extLst>
          </p:cNvPr>
          <p:cNvSpPr>
            <a:spLocks noGrp="1"/>
          </p:cNvSpPr>
          <p:nvPr>
            <p:ph type="sldNum" sz="quarter" idx="12"/>
          </p:nvPr>
        </p:nvSpPr>
        <p:spPr/>
        <p:txBody>
          <a:bodyPr/>
          <a:lstStyle/>
          <a:p>
            <a:fld id="{3D6C58A8-5513-4F4D-80A9-64CAAD009BCE}" type="slidenum">
              <a:rPr kumimoji="1" lang="ja-JP" altLang="en-US" smtClean="0"/>
              <a:t>21</a:t>
            </a:fld>
            <a:endParaRPr kumimoji="1" lang="ja-JP" altLang="en-US"/>
          </a:p>
        </p:txBody>
      </p:sp>
    </p:spTree>
    <p:extLst>
      <p:ext uri="{BB962C8B-B14F-4D97-AF65-F5344CB8AC3E}">
        <p14:creationId xmlns:p14="http://schemas.microsoft.com/office/powerpoint/2010/main" val="53835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B17C59B-9766-4BD9-82C9-282309FFB2B1}"/>
              </a:ext>
            </a:extLst>
          </p:cNvPr>
          <p:cNvSpPr>
            <a:spLocks noGrp="1"/>
          </p:cNvSpPr>
          <p:nvPr>
            <p:ph type="sldNum" sz="quarter" idx="12"/>
          </p:nvPr>
        </p:nvSpPr>
        <p:spPr/>
        <p:txBody>
          <a:bodyPr/>
          <a:lstStyle/>
          <a:p>
            <a:fld id="{3D6C58A8-5513-4F4D-80A9-64CAAD009BCE}" type="slidenum">
              <a:rPr kumimoji="1" lang="ja-JP" altLang="en-US" smtClean="0"/>
              <a:t>3</a:t>
            </a:fld>
            <a:endParaRPr kumimoji="1" lang="ja-JP" altLang="en-US"/>
          </a:p>
        </p:txBody>
      </p:sp>
      <p:sp>
        <p:nvSpPr>
          <p:cNvPr id="7" name="テキスト ボックス 6">
            <a:extLst>
              <a:ext uri="{FF2B5EF4-FFF2-40B4-BE49-F238E27FC236}">
                <a16:creationId xmlns:a16="http://schemas.microsoft.com/office/drawing/2014/main" id="{05866CF6-E3D2-44AA-AFB8-F352F3B2DA77}"/>
              </a:ext>
            </a:extLst>
          </p:cNvPr>
          <p:cNvSpPr txBox="1"/>
          <p:nvPr/>
        </p:nvSpPr>
        <p:spPr>
          <a:xfrm>
            <a:off x="1483567" y="2921168"/>
            <a:ext cx="8432800" cy="1015663"/>
          </a:xfrm>
          <a:prstGeom prst="rect">
            <a:avLst/>
          </a:prstGeom>
          <a:noFill/>
        </p:spPr>
        <p:txBody>
          <a:bodyPr wrap="square" rtlCol="0">
            <a:spAutoFit/>
          </a:bodyPr>
          <a:lstStyle/>
          <a:p>
            <a:r>
              <a:rPr kumimoji="1" lang="ja-JP" altLang="en-US" sz="6000" dirty="0"/>
              <a:t>大学を中退したい理由</a:t>
            </a:r>
          </a:p>
        </p:txBody>
      </p:sp>
    </p:spTree>
    <p:extLst>
      <p:ext uri="{BB962C8B-B14F-4D97-AF65-F5344CB8AC3E}">
        <p14:creationId xmlns:p14="http://schemas.microsoft.com/office/powerpoint/2010/main" val="373583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907ED-8CA4-4CD1-936B-1DA915465CA5}"/>
              </a:ext>
            </a:extLst>
          </p:cNvPr>
          <p:cNvSpPr>
            <a:spLocks noGrp="1"/>
          </p:cNvSpPr>
          <p:nvPr>
            <p:ph type="title"/>
          </p:nvPr>
        </p:nvSpPr>
        <p:spPr/>
        <p:txBody>
          <a:bodyPr/>
          <a:lstStyle/>
          <a:p>
            <a:r>
              <a:rPr kumimoji="1" lang="ja-JP" altLang="en-US" dirty="0"/>
              <a:t>大学中退したい理由</a:t>
            </a:r>
          </a:p>
        </p:txBody>
      </p:sp>
      <p:sp>
        <p:nvSpPr>
          <p:cNvPr id="3" name="コンテンツ プレースホルダー 2">
            <a:extLst>
              <a:ext uri="{FF2B5EF4-FFF2-40B4-BE49-F238E27FC236}">
                <a16:creationId xmlns:a16="http://schemas.microsoft.com/office/drawing/2014/main" id="{FB99E96D-DB08-48CE-86D1-542287E9505D}"/>
              </a:ext>
            </a:extLst>
          </p:cNvPr>
          <p:cNvSpPr>
            <a:spLocks noGrp="1"/>
          </p:cNvSpPr>
          <p:nvPr>
            <p:ph idx="1"/>
          </p:nvPr>
        </p:nvSpPr>
        <p:spPr>
          <a:xfrm>
            <a:off x="1154954" y="2851150"/>
            <a:ext cx="8825659" cy="2647950"/>
          </a:xfrm>
        </p:spPr>
        <p:txBody>
          <a:bodyPr>
            <a:normAutofit lnSpcReduction="10000"/>
          </a:bodyPr>
          <a:lstStyle/>
          <a:p>
            <a:pPr marL="0" lvl="0" indent="0">
              <a:buNone/>
            </a:pPr>
            <a:r>
              <a:rPr lang="ja-JP" altLang="en-US" sz="2400" dirty="0">
                <a:solidFill>
                  <a:srgbClr val="FF0000"/>
                </a:solidFill>
              </a:rPr>
              <a:t>　</a:t>
            </a:r>
            <a:r>
              <a:rPr lang="ja-JP" altLang="en-US" sz="2400" dirty="0">
                <a:solidFill>
                  <a:schemeClr val="tx1"/>
                </a:solidFill>
              </a:rPr>
              <a:t>そもそもの話だが将来やりたいことが決まってない、またはある程度道筋が立ってないのに医学部を退学したりなんかしない。</a:t>
            </a:r>
            <a:endParaRPr lang="en-US" altLang="ja-JP" sz="2400" dirty="0">
              <a:solidFill>
                <a:srgbClr val="FF0000"/>
              </a:solidFill>
            </a:endParaRPr>
          </a:p>
          <a:p>
            <a:pPr marL="0" lvl="0" indent="0">
              <a:buNone/>
            </a:pPr>
            <a:r>
              <a:rPr kumimoji="1" lang="ja-JP" altLang="en-US" sz="2400" dirty="0">
                <a:solidFill>
                  <a:srgbClr val="FF0000"/>
                </a:solidFill>
              </a:rPr>
              <a:t>　</a:t>
            </a:r>
            <a:r>
              <a:rPr kumimoji="1" lang="en-US" altLang="ja-JP" sz="2800" dirty="0">
                <a:solidFill>
                  <a:srgbClr val="FF0000"/>
                </a:solidFill>
              </a:rPr>
              <a:t>web</a:t>
            </a:r>
            <a:r>
              <a:rPr kumimoji="1" lang="ja-JP" altLang="en-US" sz="2800" dirty="0">
                <a:solidFill>
                  <a:srgbClr val="FF0000"/>
                </a:solidFill>
              </a:rPr>
              <a:t>系のシステムエンジニアの道に進んで、常に新しいことに挑戦したいから</a:t>
            </a:r>
            <a:endParaRPr kumimoji="1" lang="en-US" altLang="ja-JP" sz="2800" dirty="0">
              <a:solidFill>
                <a:srgbClr val="FF0000"/>
              </a:solidFill>
            </a:endParaRPr>
          </a:p>
          <a:p>
            <a:pPr marL="0" lvl="0" indent="0">
              <a:buNone/>
            </a:pPr>
            <a:r>
              <a:rPr kumimoji="1" lang="ja-JP" altLang="en-US" sz="2400" dirty="0"/>
              <a:t>　</a:t>
            </a:r>
            <a:endParaRPr kumimoji="1" lang="en-US" altLang="ja-JP" sz="2400" dirty="0"/>
          </a:p>
        </p:txBody>
      </p:sp>
      <p:sp>
        <p:nvSpPr>
          <p:cNvPr id="4" name="スライド番号プレースホルダー 3">
            <a:extLst>
              <a:ext uri="{FF2B5EF4-FFF2-40B4-BE49-F238E27FC236}">
                <a16:creationId xmlns:a16="http://schemas.microsoft.com/office/drawing/2014/main" id="{81DF7ED8-1A96-4E84-B94F-67B91C51DB52}"/>
              </a:ext>
            </a:extLst>
          </p:cNvPr>
          <p:cNvSpPr>
            <a:spLocks noGrp="1"/>
          </p:cNvSpPr>
          <p:nvPr>
            <p:ph type="sldNum" sz="quarter" idx="12"/>
          </p:nvPr>
        </p:nvSpPr>
        <p:spPr/>
        <p:txBody>
          <a:bodyPr/>
          <a:lstStyle/>
          <a:p>
            <a:fld id="{3D6C58A8-5513-4F4D-80A9-64CAAD009BCE}" type="slidenum">
              <a:rPr kumimoji="1" lang="ja-JP" altLang="en-US" smtClean="0"/>
              <a:t>4</a:t>
            </a:fld>
            <a:endParaRPr kumimoji="1" lang="ja-JP" altLang="en-US"/>
          </a:p>
        </p:txBody>
      </p:sp>
    </p:spTree>
    <p:extLst>
      <p:ext uri="{BB962C8B-B14F-4D97-AF65-F5344CB8AC3E}">
        <p14:creationId xmlns:p14="http://schemas.microsoft.com/office/powerpoint/2010/main" val="58210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D410D-CB74-47B8-B1EC-9DB1704B853B}"/>
              </a:ext>
            </a:extLst>
          </p:cNvPr>
          <p:cNvSpPr>
            <a:spLocks noGrp="1"/>
          </p:cNvSpPr>
          <p:nvPr>
            <p:ph type="title"/>
          </p:nvPr>
        </p:nvSpPr>
        <p:spPr/>
        <p:txBody>
          <a:bodyPr/>
          <a:lstStyle/>
          <a:p>
            <a:pPr algn="ctr"/>
            <a:r>
              <a:rPr kumimoji="1" lang="ja-JP" altLang="en-US" dirty="0"/>
              <a:t>なぜそう考えたか</a:t>
            </a:r>
          </a:p>
        </p:txBody>
      </p:sp>
      <p:sp>
        <p:nvSpPr>
          <p:cNvPr id="3" name="コンテンツ プレースホルダー 2">
            <a:extLst>
              <a:ext uri="{FF2B5EF4-FFF2-40B4-BE49-F238E27FC236}">
                <a16:creationId xmlns:a16="http://schemas.microsoft.com/office/drawing/2014/main" id="{D1277571-18EF-4CE0-9714-62882DF87395}"/>
              </a:ext>
            </a:extLst>
          </p:cNvPr>
          <p:cNvSpPr>
            <a:spLocks noGrp="1"/>
          </p:cNvSpPr>
          <p:nvPr>
            <p:ph idx="1"/>
          </p:nvPr>
        </p:nvSpPr>
        <p:spPr/>
        <p:txBody>
          <a:bodyPr>
            <a:normAutofit lnSpcReduction="10000"/>
          </a:bodyPr>
          <a:lstStyle/>
          <a:p>
            <a:pPr marL="742950" lvl="0" indent="-742950">
              <a:buFont typeface="+mj-ea"/>
              <a:buAutoNum type="circleNumDbPlain"/>
            </a:pPr>
            <a:r>
              <a:rPr lang="en-US" altLang="ja-JP" sz="3600" dirty="0"/>
              <a:t>Web</a:t>
            </a:r>
            <a:r>
              <a:rPr lang="ja-JP" altLang="en-US" sz="3600" dirty="0"/>
              <a:t>系の仕事は、学歴が関係しない分、ポテンシャル採用をするので、</a:t>
            </a:r>
            <a:r>
              <a:rPr lang="en-US" altLang="ja-JP" sz="3600" dirty="0"/>
              <a:t>23</a:t>
            </a:r>
            <a:r>
              <a:rPr lang="ja-JP" altLang="en-US" sz="3600" dirty="0"/>
              <a:t>か</a:t>
            </a:r>
            <a:r>
              <a:rPr lang="en-US" altLang="ja-JP" sz="3600" dirty="0"/>
              <a:t>24</a:t>
            </a:r>
            <a:r>
              <a:rPr lang="ja-JP" altLang="en-US" sz="3600" dirty="0"/>
              <a:t>歳までしか就職できない。</a:t>
            </a:r>
            <a:endParaRPr lang="en-US" altLang="ja-JP" sz="3600" dirty="0"/>
          </a:p>
          <a:p>
            <a:pPr marL="742950" lvl="0" indent="-742950">
              <a:buFont typeface="+mj-ea"/>
              <a:buAutoNum type="circleNumDbPlain"/>
            </a:pPr>
            <a:r>
              <a:rPr lang="ja-JP" altLang="en-US" sz="3600" dirty="0"/>
              <a:t>エンジニア業界の特殊性より、学歴がほぼ関係なく、本人のプログラミング能力とかしか考えないから。</a:t>
            </a:r>
            <a:endParaRPr lang="en-US" altLang="ja-JP" sz="3600" dirty="0"/>
          </a:p>
        </p:txBody>
      </p:sp>
      <p:sp>
        <p:nvSpPr>
          <p:cNvPr id="4" name="スライド番号プレースホルダー 3">
            <a:extLst>
              <a:ext uri="{FF2B5EF4-FFF2-40B4-BE49-F238E27FC236}">
                <a16:creationId xmlns:a16="http://schemas.microsoft.com/office/drawing/2014/main" id="{BF0566D4-9088-4B56-93E0-E9C6F5F3B89F}"/>
              </a:ext>
            </a:extLst>
          </p:cNvPr>
          <p:cNvSpPr>
            <a:spLocks noGrp="1"/>
          </p:cNvSpPr>
          <p:nvPr>
            <p:ph type="sldNum" sz="quarter" idx="12"/>
          </p:nvPr>
        </p:nvSpPr>
        <p:spPr/>
        <p:txBody>
          <a:bodyPr/>
          <a:lstStyle/>
          <a:p>
            <a:fld id="{3D6C58A8-5513-4F4D-80A9-64CAAD009BCE}" type="slidenum">
              <a:rPr kumimoji="1" lang="ja-JP" altLang="en-US" smtClean="0"/>
              <a:t>5</a:t>
            </a:fld>
            <a:endParaRPr kumimoji="1" lang="ja-JP" altLang="en-US"/>
          </a:p>
        </p:txBody>
      </p:sp>
    </p:spTree>
    <p:extLst>
      <p:ext uri="{BB962C8B-B14F-4D97-AF65-F5344CB8AC3E}">
        <p14:creationId xmlns:p14="http://schemas.microsoft.com/office/powerpoint/2010/main" val="393108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2034F-AE57-4F4F-9890-1D2730C8745F}"/>
              </a:ext>
            </a:extLst>
          </p:cNvPr>
          <p:cNvSpPr>
            <a:spLocks noGrp="1"/>
          </p:cNvSpPr>
          <p:nvPr>
            <p:ph type="title"/>
          </p:nvPr>
        </p:nvSpPr>
        <p:spPr/>
        <p:txBody>
          <a:bodyPr/>
          <a:lstStyle/>
          <a:p>
            <a:r>
              <a:rPr kumimoji="1" lang="ja-JP" altLang="en-US" dirty="0"/>
              <a:t>受ける予定の会社</a:t>
            </a:r>
          </a:p>
        </p:txBody>
      </p:sp>
      <p:sp>
        <p:nvSpPr>
          <p:cNvPr id="3" name="コンテンツ プレースホルダー 2">
            <a:extLst>
              <a:ext uri="{FF2B5EF4-FFF2-40B4-BE49-F238E27FC236}">
                <a16:creationId xmlns:a16="http://schemas.microsoft.com/office/drawing/2014/main" id="{5FAED9CD-DC11-4133-B986-20D6FABFD59A}"/>
              </a:ext>
            </a:extLst>
          </p:cNvPr>
          <p:cNvSpPr>
            <a:spLocks noGrp="1"/>
          </p:cNvSpPr>
          <p:nvPr>
            <p:ph idx="1"/>
          </p:nvPr>
        </p:nvSpPr>
        <p:spPr/>
        <p:txBody>
          <a:bodyPr/>
          <a:lstStyle/>
          <a:p>
            <a:r>
              <a:rPr lang="ja-JP" altLang="en-US" dirty="0"/>
              <a:t>大阪市内の自社開発企業、並びに大企業</a:t>
            </a:r>
            <a:endParaRPr lang="en-US" altLang="ja-JP" dirty="0"/>
          </a:p>
          <a:p>
            <a:endParaRPr lang="en-US" altLang="ja-JP" dirty="0"/>
          </a:p>
          <a:p>
            <a:r>
              <a:rPr lang="en-US" altLang="ja-JP" dirty="0"/>
              <a:t>1.Yahoo! Japan</a:t>
            </a:r>
            <a:r>
              <a:rPr lang="ja-JP" altLang="en-US" dirty="0"/>
              <a:t>株式会社</a:t>
            </a:r>
            <a:endParaRPr lang="en-US" altLang="ja-JP" dirty="0"/>
          </a:p>
          <a:p>
            <a:endParaRPr lang="en-US" altLang="ja-JP" dirty="0"/>
          </a:p>
          <a:p>
            <a:r>
              <a:rPr lang="en-US" altLang="ja-JP" dirty="0"/>
              <a:t>2.IT</a:t>
            </a:r>
            <a:r>
              <a:rPr lang="ja-JP" altLang="en-US" dirty="0"/>
              <a:t>ベンチャー</a:t>
            </a:r>
            <a:endParaRPr lang="en-US" altLang="ja-JP" dirty="0"/>
          </a:p>
          <a:p>
            <a:endParaRPr kumimoji="1"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E8FBD02E-8A56-4760-A6D4-34F67A45C86A}"/>
              </a:ext>
            </a:extLst>
          </p:cNvPr>
          <p:cNvSpPr>
            <a:spLocks noGrp="1"/>
          </p:cNvSpPr>
          <p:nvPr>
            <p:ph type="sldNum" sz="quarter" idx="12"/>
          </p:nvPr>
        </p:nvSpPr>
        <p:spPr/>
        <p:txBody>
          <a:bodyPr/>
          <a:lstStyle/>
          <a:p>
            <a:fld id="{3D6C58A8-5513-4F4D-80A9-64CAAD009BCE}" type="slidenum">
              <a:rPr kumimoji="1" lang="ja-JP" altLang="en-US" smtClean="0"/>
              <a:t>6</a:t>
            </a:fld>
            <a:endParaRPr kumimoji="1" lang="ja-JP" altLang="en-US"/>
          </a:p>
        </p:txBody>
      </p:sp>
    </p:spTree>
    <p:extLst>
      <p:ext uri="{BB962C8B-B14F-4D97-AF65-F5344CB8AC3E}">
        <p14:creationId xmlns:p14="http://schemas.microsoft.com/office/powerpoint/2010/main" val="35388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6C3AC-FE8B-4953-864A-C175184E05F7}"/>
              </a:ext>
            </a:extLst>
          </p:cNvPr>
          <p:cNvSpPr>
            <a:spLocks noGrp="1"/>
          </p:cNvSpPr>
          <p:nvPr>
            <p:ph type="title"/>
          </p:nvPr>
        </p:nvSpPr>
        <p:spPr/>
        <p:txBody>
          <a:bodyPr/>
          <a:lstStyle/>
          <a:p>
            <a:pPr algn="ctr"/>
            <a:r>
              <a:rPr kumimoji="1" lang="ja-JP" altLang="en-US" dirty="0"/>
              <a:t>大学中退前に頑張ること</a:t>
            </a:r>
          </a:p>
        </p:txBody>
      </p:sp>
      <p:graphicFrame>
        <p:nvGraphicFramePr>
          <p:cNvPr id="6" name="コンテンツ プレースホルダー 5">
            <a:extLst>
              <a:ext uri="{FF2B5EF4-FFF2-40B4-BE49-F238E27FC236}">
                <a16:creationId xmlns:a16="http://schemas.microsoft.com/office/drawing/2014/main" id="{019B730F-2287-475A-B6EE-4B0EF5E16715}"/>
              </a:ext>
            </a:extLst>
          </p:cNvPr>
          <p:cNvGraphicFramePr>
            <a:graphicFrameLocks noGrp="1"/>
          </p:cNvGraphicFramePr>
          <p:nvPr>
            <p:ph idx="1"/>
            <p:extLst>
              <p:ext uri="{D42A27DB-BD31-4B8C-83A1-F6EECF244321}">
                <p14:modId xmlns:p14="http://schemas.microsoft.com/office/powerpoint/2010/main" val="3130125632"/>
              </p:ext>
            </p:extLst>
          </p:nvPr>
        </p:nvGraphicFramePr>
        <p:xfrm>
          <a:off x="450851" y="2876550"/>
          <a:ext cx="5073649" cy="305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a:extLst>
              <a:ext uri="{FF2B5EF4-FFF2-40B4-BE49-F238E27FC236}">
                <a16:creationId xmlns:a16="http://schemas.microsoft.com/office/drawing/2014/main" id="{88410283-D07D-49ED-86F8-8DFCD8414847}"/>
              </a:ext>
            </a:extLst>
          </p:cNvPr>
          <p:cNvSpPr>
            <a:spLocks noGrp="1"/>
          </p:cNvSpPr>
          <p:nvPr>
            <p:ph type="sldNum" sz="quarter" idx="12"/>
          </p:nvPr>
        </p:nvSpPr>
        <p:spPr/>
        <p:txBody>
          <a:bodyPr/>
          <a:lstStyle/>
          <a:p>
            <a:fld id="{3D6C58A8-5513-4F4D-80A9-64CAAD009BCE}" type="slidenum">
              <a:rPr kumimoji="1" lang="ja-JP" altLang="en-US" smtClean="0"/>
              <a:t>7</a:t>
            </a:fld>
            <a:endParaRPr kumimoji="1" lang="ja-JP" altLang="en-US"/>
          </a:p>
        </p:txBody>
      </p:sp>
      <p:graphicFrame>
        <p:nvGraphicFramePr>
          <p:cNvPr id="7" name="図表 6">
            <a:extLst>
              <a:ext uri="{FF2B5EF4-FFF2-40B4-BE49-F238E27FC236}">
                <a16:creationId xmlns:a16="http://schemas.microsoft.com/office/drawing/2014/main" id="{2DF52C57-4823-4C18-B1C3-BF0C36345B87}"/>
              </a:ext>
            </a:extLst>
          </p:cNvPr>
          <p:cNvGraphicFramePr/>
          <p:nvPr>
            <p:extLst>
              <p:ext uri="{D42A27DB-BD31-4B8C-83A1-F6EECF244321}">
                <p14:modId xmlns:p14="http://schemas.microsoft.com/office/powerpoint/2010/main" val="1025515040"/>
              </p:ext>
            </p:extLst>
          </p:nvPr>
        </p:nvGraphicFramePr>
        <p:xfrm>
          <a:off x="5607050" y="2502958"/>
          <a:ext cx="4965700" cy="38015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テキスト ボックス 7">
            <a:extLst>
              <a:ext uri="{FF2B5EF4-FFF2-40B4-BE49-F238E27FC236}">
                <a16:creationId xmlns:a16="http://schemas.microsoft.com/office/drawing/2014/main" id="{BB1E6E33-F5A7-4563-8021-8720E98CA5FD}"/>
              </a:ext>
            </a:extLst>
          </p:cNvPr>
          <p:cNvSpPr txBox="1"/>
          <p:nvPr/>
        </p:nvSpPr>
        <p:spPr>
          <a:xfrm>
            <a:off x="1447800" y="2266950"/>
            <a:ext cx="2089150" cy="369332"/>
          </a:xfrm>
          <a:prstGeom prst="rect">
            <a:avLst/>
          </a:prstGeom>
          <a:noFill/>
        </p:spPr>
        <p:txBody>
          <a:bodyPr wrap="square" rtlCol="0">
            <a:spAutoFit/>
          </a:bodyPr>
          <a:lstStyle/>
          <a:p>
            <a:r>
              <a:rPr kumimoji="1" lang="ja-JP" altLang="en-US" dirty="0"/>
              <a:t>内定もらえたとき</a:t>
            </a:r>
          </a:p>
        </p:txBody>
      </p:sp>
      <p:sp>
        <p:nvSpPr>
          <p:cNvPr id="10" name="テキスト ボックス 9">
            <a:extLst>
              <a:ext uri="{FF2B5EF4-FFF2-40B4-BE49-F238E27FC236}">
                <a16:creationId xmlns:a16="http://schemas.microsoft.com/office/drawing/2014/main" id="{EACF3600-AAD1-4424-B3F4-EE4500E29692}"/>
              </a:ext>
            </a:extLst>
          </p:cNvPr>
          <p:cNvSpPr txBox="1"/>
          <p:nvPr/>
        </p:nvSpPr>
        <p:spPr>
          <a:xfrm>
            <a:off x="6489702" y="2318292"/>
            <a:ext cx="2832098" cy="369332"/>
          </a:xfrm>
          <a:prstGeom prst="rect">
            <a:avLst/>
          </a:prstGeom>
          <a:noFill/>
        </p:spPr>
        <p:txBody>
          <a:bodyPr wrap="square" rtlCol="0">
            <a:spAutoFit/>
          </a:bodyPr>
          <a:lstStyle/>
          <a:p>
            <a:r>
              <a:rPr kumimoji="1" lang="ja-JP" altLang="en-US" dirty="0"/>
              <a:t>内定もらえなかったとき</a:t>
            </a:r>
          </a:p>
        </p:txBody>
      </p:sp>
    </p:spTree>
    <p:extLst>
      <p:ext uri="{BB962C8B-B14F-4D97-AF65-F5344CB8AC3E}">
        <p14:creationId xmlns:p14="http://schemas.microsoft.com/office/powerpoint/2010/main" val="179452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81F9A0-A01E-426E-A741-59683D62621B}"/>
              </a:ext>
            </a:extLst>
          </p:cNvPr>
          <p:cNvSpPr>
            <a:spLocks noGrp="1"/>
          </p:cNvSpPr>
          <p:nvPr>
            <p:ph type="title"/>
          </p:nvPr>
        </p:nvSpPr>
        <p:spPr/>
        <p:txBody>
          <a:bodyPr/>
          <a:lstStyle/>
          <a:p>
            <a:pPr algn="ctr"/>
            <a:r>
              <a:rPr kumimoji="1" lang="ja-JP" altLang="en-US" dirty="0"/>
              <a:t>大学中退してからの進路</a:t>
            </a:r>
          </a:p>
        </p:txBody>
      </p:sp>
      <p:sp>
        <p:nvSpPr>
          <p:cNvPr id="4" name="スライド番号プレースホルダー 3">
            <a:extLst>
              <a:ext uri="{FF2B5EF4-FFF2-40B4-BE49-F238E27FC236}">
                <a16:creationId xmlns:a16="http://schemas.microsoft.com/office/drawing/2014/main" id="{FDBEEF2D-1755-4626-9C54-FF660005AFD5}"/>
              </a:ext>
            </a:extLst>
          </p:cNvPr>
          <p:cNvSpPr>
            <a:spLocks noGrp="1"/>
          </p:cNvSpPr>
          <p:nvPr>
            <p:ph type="sldNum" sz="quarter" idx="12"/>
          </p:nvPr>
        </p:nvSpPr>
        <p:spPr/>
        <p:txBody>
          <a:bodyPr/>
          <a:lstStyle/>
          <a:p>
            <a:fld id="{3D6C58A8-5513-4F4D-80A9-64CAAD009BCE}" type="slidenum">
              <a:rPr kumimoji="1" lang="ja-JP" altLang="en-US" smtClean="0"/>
              <a:t>8</a:t>
            </a:fld>
            <a:endParaRPr kumimoji="1" lang="ja-JP" altLang="en-US"/>
          </a:p>
        </p:txBody>
      </p:sp>
      <p:graphicFrame>
        <p:nvGraphicFramePr>
          <p:cNvPr id="7" name="コンテンツ プレースホルダー 6">
            <a:extLst>
              <a:ext uri="{FF2B5EF4-FFF2-40B4-BE49-F238E27FC236}">
                <a16:creationId xmlns:a16="http://schemas.microsoft.com/office/drawing/2014/main" id="{F04AB2CB-3D13-4CAA-8783-BECA91D56B3C}"/>
              </a:ext>
            </a:extLst>
          </p:cNvPr>
          <p:cNvGraphicFramePr>
            <a:graphicFrameLocks noGrp="1"/>
          </p:cNvGraphicFramePr>
          <p:nvPr>
            <p:ph idx="1"/>
            <p:extLst>
              <p:ext uri="{D42A27DB-BD31-4B8C-83A1-F6EECF244321}">
                <p14:modId xmlns:p14="http://schemas.microsoft.com/office/powerpoint/2010/main" val="2402515320"/>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テキスト ボックス 2">
            <a:extLst>
              <a:ext uri="{FF2B5EF4-FFF2-40B4-BE49-F238E27FC236}">
                <a16:creationId xmlns:a16="http://schemas.microsoft.com/office/drawing/2014/main" id="{3790A224-8E1D-4148-92CD-6EF29A256F64}"/>
              </a:ext>
            </a:extLst>
          </p:cNvPr>
          <p:cNvSpPr txBox="1"/>
          <p:nvPr/>
        </p:nvSpPr>
        <p:spPr>
          <a:xfrm>
            <a:off x="9980613" y="3708610"/>
            <a:ext cx="1821656" cy="923330"/>
          </a:xfrm>
          <a:prstGeom prst="rect">
            <a:avLst/>
          </a:prstGeom>
          <a:noFill/>
        </p:spPr>
        <p:txBody>
          <a:bodyPr wrap="square" rtlCol="0">
            <a:spAutoFit/>
          </a:bodyPr>
          <a:lstStyle/>
          <a:p>
            <a:r>
              <a:rPr kumimoji="1" lang="en-US" altLang="ja-JP" dirty="0"/>
              <a:t>※</a:t>
            </a:r>
            <a:r>
              <a:rPr kumimoji="1" lang="ja-JP" altLang="en-US" dirty="0"/>
              <a:t>医療系学部は</a:t>
            </a:r>
            <a:r>
              <a:rPr kumimoji="1" lang="en-US" altLang="ja-JP" dirty="0"/>
              <a:t>30</a:t>
            </a:r>
            <a:r>
              <a:rPr kumimoji="1" lang="ja-JP" altLang="en-US" dirty="0"/>
              <a:t>超えても卒業したら関係ない</a:t>
            </a:r>
          </a:p>
        </p:txBody>
      </p:sp>
    </p:spTree>
    <p:extLst>
      <p:ext uri="{BB962C8B-B14F-4D97-AF65-F5344CB8AC3E}">
        <p14:creationId xmlns:p14="http://schemas.microsoft.com/office/powerpoint/2010/main" val="130252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D4B121-6D80-4DD1-B992-7D0939E87FC6}"/>
              </a:ext>
            </a:extLst>
          </p:cNvPr>
          <p:cNvSpPr>
            <a:spLocks noGrp="1"/>
          </p:cNvSpPr>
          <p:nvPr>
            <p:ph type="title"/>
          </p:nvPr>
        </p:nvSpPr>
        <p:spPr/>
        <p:txBody>
          <a:bodyPr/>
          <a:lstStyle/>
          <a:p>
            <a:pPr algn="ctr"/>
            <a:r>
              <a:rPr kumimoji="1" lang="ja-JP" altLang="en-US" dirty="0"/>
              <a:t>大学を転学部したときの場合</a:t>
            </a:r>
          </a:p>
        </p:txBody>
      </p:sp>
      <p:sp>
        <p:nvSpPr>
          <p:cNvPr id="3" name="コンテンツ プレースホルダー 2">
            <a:extLst>
              <a:ext uri="{FF2B5EF4-FFF2-40B4-BE49-F238E27FC236}">
                <a16:creationId xmlns:a16="http://schemas.microsoft.com/office/drawing/2014/main" id="{D2A2BDF6-342A-4F9B-81B1-2D80B4CA4290}"/>
              </a:ext>
            </a:extLst>
          </p:cNvPr>
          <p:cNvSpPr>
            <a:spLocks noGrp="1"/>
          </p:cNvSpPr>
          <p:nvPr>
            <p:ph idx="1"/>
          </p:nvPr>
        </p:nvSpPr>
        <p:spPr/>
        <p:txBody>
          <a:bodyPr>
            <a:normAutofit/>
          </a:bodyPr>
          <a:lstStyle/>
          <a:p>
            <a:pPr>
              <a:buFont typeface="+mj-lt"/>
              <a:buAutoNum type="arabicPeriod"/>
            </a:pPr>
            <a:r>
              <a:rPr kumimoji="1" lang="ja-JP" altLang="en-US" sz="2800" dirty="0"/>
              <a:t>大学を卒業した</a:t>
            </a:r>
            <a:r>
              <a:rPr lang="ja-JP" altLang="en-US" sz="2800" dirty="0"/>
              <a:t>ときは、</a:t>
            </a:r>
            <a:r>
              <a:rPr lang="en-US" altLang="ja-JP" sz="2800" dirty="0"/>
              <a:t>24</a:t>
            </a:r>
            <a:r>
              <a:rPr lang="ja-JP" altLang="en-US" sz="2800" dirty="0"/>
              <a:t>歳か</a:t>
            </a:r>
            <a:r>
              <a:rPr lang="en-US" altLang="ja-JP" sz="2800" dirty="0"/>
              <a:t>25</a:t>
            </a:r>
            <a:r>
              <a:rPr lang="ja-JP" altLang="en-US" sz="2800" dirty="0"/>
              <a:t>歳である。</a:t>
            </a:r>
            <a:endParaRPr lang="en-US" altLang="ja-JP" sz="2800" dirty="0"/>
          </a:p>
          <a:p>
            <a:pPr>
              <a:buFont typeface="+mj-lt"/>
              <a:buAutoNum type="arabicPeriod"/>
            </a:pPr>
            <a:r>
              <a:rPr lang="ja-JP" altLang="en-US" sz="2800" dirty="0"/>
              <a:t>エンジニアは、実務未経験の人は、学歴関係なく</a:t>
            </a:r>
            <a:r>
              <a:rPr lang="en-US" altLang="ja-JP" sz="2800" dirty="0"/>
              <a:t>23</a:t>
            </a:r>
            <a:r>
              <a:rPr lang="ja-JP" altLang="en-US" sz="2800" dirty="0"/>
              <a:t>歳までしか就職できない。</a:t>
            </a:r>
            <a:br>
              <a:rPr lang="en-US" altLang="ja-JP" sz="2800" dirty="0"/>
            </a:br>
            <a:r>
              <a:rPr lang="ja-JP" altLang="en-US" sz="2800" dirty="0"/>
              <a:t>（未経験で</a:t>
            </a:r>
            <a:r>
              <a:rPr lang="en-US" altLang="ja-JP" sz="2800" dirty="0"/>
              <a:t>24</a:t>
            </a:r>
            <a:r>
              <a:rPr lang="ja-JP" altLang="en-US" sz="2800" dirty="0"/>
              <a:t>歳就職とか聞いたことない</a:t>
            </a:r>
            <a:r>
              <a:rPr lang="en-US" altLang="ja-JP" sz="2800" dirty="0"/>
              <a:t>)</a:t>
            </a:r>
          </a:p>
          <a:p>
            <a:pPr>
              <a:buFont typeface="+mj-lt"/>
              <a:buAutoNum type="arabicPeriod"/>
            </a:pPr>
            <a:r>
              <a:rPr lang="en-US" altLang="ja-JP" sz="2800" dirty="0"/>
              <a:t>24</a:t>
            </a:r>
            <a:r>
              <a:rPr lang="ja-JP" altLang="en-US" sz="2800" dirty="0"/>
              <a:t>歳新卒は、一般社会では、社会人経験なしの第二新卒と捉えられて、エンジニア以外の就職も非常に困難を極める。</a:t>
            </a:r>
            <a:endParaRPr lang="en-US" altLang="ja-JP" sz="2800" dirty="0"/>
          </a:p>
        </p:txBody>
      </p:sp>
      <p:sp>
        <p:nvSpPr>
          <p:cNvPr id="4" name="スライド番号プレースホルダー 3">
            <a:extLst>
              <a:ext uri="{FF2B5EF4-FFF2-40B4-BE49-F238E27FC236}">
                <a16:creationId xmlns:a16="http://schemas.microsoft.com/office/drawing/2014/main" id="{F2F4815E-D39E-49C0-91AF-35CFB55D7248}"/>
              </a:ext>
            </a:extLst>
          </p:cNvPr>
          <p:cNvSpPr>
            <a:spLocks noGrp="1"/>
          </p:cNvSpPr>
          <p:nvPr>
            <p:ph type="sldNum" sz="quarter" idx="12"/>
          </p:nvPr>
        </p:nvSpPr>
        <p:spPr/>
        <p:txBody>
          <a:bodyPr/>
          <a:lstStyle/>
          <a:p>
            <a:fld id="{3D6C58A8-5513-4F4D-80A9-64CAAD009BCE}" type="slidenum">
              <a:rPr kumimoji="1" lang="ja-JP" altLang="en-US" smtClean="0"/>
              <a:t>9</a:t>
            </a:fld>
            <a:endParaRPr kumimoji="1" lang="ja-JP" altLang="en-US"/>
          </a:p>
        </p:txBody>
      </p:sp>
    </p:spTree>
    <p:extLst>
      <p:ext uri="{BB962C8B-B14F-4D97-AF65-F5344CB8AC3E}">
        <p14:creationId xmlns:p14="http://schemas.microsoft.com/office/powerpoint/2010/main" val="1116875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297</TotalTime>
  <Words>1301</Words>
  <Application>Microsoft Office PowerPoint</Application>
  <PresentationFormat>ワイド画面</PresentationFormat>
  <Paragraphs>139</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游ゴシック</vt:lpstr>
      <vt:lpstr>Arial</vt:lpstr>
      <vt:lpstr>Century Gothic</vt:lpstr>
      <vt:lpstr>Wingdings 3</vt:lpstr>
      <vt:lpstr>イオン ボードルーム</vt:lpstr>
      <vt:lpstr>大学中退について</vt:lpstr>
      <vt:lpstr>目次</vt:lpstr>
      <vt:lpstr>PowerPoint プレゼンテーション</vt:lpstr>
      <vt:lpstr>大学中退したい理由</vt:lpstr>
      <vt:lpstr>なぜそう考えたか</vt:lpstr>
      <vt:lpstr>受ける予定の会社</vt:lpstr>
      <vt:lpstr>大学中退前に頑張ること</vt:lpstr>
      <vt:lpstr>大学中退してからの進路</vt:lpstr>
      <vt:lpstr>大学を転学部したときの場合</vt:lpstr>
      <vt:lpstr>PowerPoint プレゼンテーション</vt:lpstr>
      <vt:lpstr>Webエンジニア業界の働き方</vt:lpstr>
      <vt:lpstr>会社勤務の形</vt:lpstr>
      <vt:lpstr>webエンジニアの業界構造</vt:lpstr>
      <vt:lpstr>エンジニアの市場動向</vt:lpstr>
      <vt:lpstr>PowerPoint プレゼンテーション</vt:lpstr>
      <vt:lpstr>学歴に関して（エンジニア）</vt:lpstr>
      <vt:lpstr>学歴に関して（エンジニア）</vt:lpstr>
      <vt:lpstr>学歴に関して（エンジニア以外）</vt:lpstr>
      <vt:lpstr>高卒と大卒の年収差</vt:lpstr>
      <vt:lpstr>PowerPoint プレゼンテーション</vt:lpstr>
      <vt:lpstr>これからの予定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大学中退について</dc:title>
  <dc:creator>山田　起一</dc:creator>
  <cp:lastModifiedBy>山田　起一</cp:lastModifiedBy>
  <cp:revision>38</cp:revision>
  <dcterms:created xsi:type="dcterms:W3CDTF">2021-04-08T00:24:35Z</dcterms:created>
  <dcterms:modified xsi:type="dcterms:W3CDTF">2021-04-12T13:36:47Z</dcterms:modified>
</cp:coreProperties>
</file>