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1"/>
  </p:normalViewPr>
  <p:slideViewPr>
    <p:cSldViewPr snapToGrid="0" snapToObjects="1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DE16335E-A791-470E-950A-B56316779E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523573F-B4C9-4CB2-8738-F3722CA4E1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A1CC3-A385-439E-A848-2ACEC26618E2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71F388C-1F5C-4637-856E-E502BD032C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7DFC15B-E62C-4566-88CB-2E49CFD0B3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90F47-9D95-4F64-B535-5505D60A76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916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38AC5-E86B-46DE-8CE9-3EB3BA6F1728}" type="datetime1">
              <a:rPr lang="ru-RU" smtClean="0"/>
              <a:pPr/>
              <a:t>01.05.2023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E2EC-A295-47B3-82B2-115C7E495F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11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CE2EC-A295-47B3-82B2-115C7E495FD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6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CE2EC-A295-47B3-82B2-115C7E495FD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CE2EC-A295-47B3-82B2-115C7E495FD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35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CE2EC-A295-47B3-82B2-115C7E495FD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1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CE2EC-A295-47B3-82B2-115C7E495FD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639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CE2EC-A295-47B3-82B2-115C7E495FD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21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9263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5141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606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9190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49679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878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 rtlCol="0"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 rtlCol="0"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28" name="Текст 26"/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29" name="Текст 26"/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0" name="Текст 26"/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1" name="Текст 26"/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2" name="Текст 26"/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3" name="Текст 26"/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4" name="Текст 26"/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5" name="Текст 26"/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6" name="Текст 26"/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37" name="Группа 36"/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Полилиния 17"/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Полилиния 18"/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0" name="Полилиния 19"/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grpSp>
        <p:nvGrpSpPr>
          <p:cNvPr id="41" name="Группа 40"/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Полилиния 25"/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Полилиния 26"/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4" name="Полилиния 24"/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sp>
        <p:nvSpPr>
          <p:cNvPr id="45" name="Полилиния 44"/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pic>
        <p:nvPicPr>
          <p:cNvPr id="46" name="Рисунок 4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0"/>
                            </p:stCondLst>
                            <p:childTnLst>
                              <p:par>
                                <p:cTn id="1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4" grpId="0" animBg="1"/>
      <p:bldP spid="4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E49F91C6-EBF9-334F-9E94-276D51C1C0C7}"/>
              </a:ext>
            </a:extLst>
          </p:cNvPr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3" name="Заголовок 4">
            <a:extLst>
              <a:ext uri="{FF2B5EF4-FFF2-40B4-BE49-F238E27FC236}">
                <a16:creationId xmlns:a16="http://schemas.microsoft.com/office/drawing/2014/main" xmlns="" id="{D92B2223-F6BF-5F48-A0E1-DBA26351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 rtlCol="0"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xmlns="" id="{1DEE2BDD-456C-D545-A5EA-EE0BE30D08C3}"/>
              </a:ext>
            </a:extLst>
          </p:cNvPr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Текст 9">
            <a:extLst>
              <a:ext uri="{FF2B5EF4-FFF2-40B4-BE49-F238E27FC236}">
                <a16:creationId xmlns:a16="http://schemas.microsoft.com/office/drawing/2014/main" xmlns="" id="{A2686F3E-9935-4449-A84A-237EB1F85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 rtlCol="0"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6" name="Текст 11">
            <a:extLst>
              <a:ext uri="{FF2B5EF4-FFF2-40B4-BE49-F238E27FC236}">
                <a16:creationId xmlns:a16="http://schemas.microsoft.com/office/drawing/2014/main" xmlns="" id="{F91F4ED9-BFB8-CD46-8511-16E613AF7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4456E1DA-914B-6546-9FE8-539137744148}"/>
              </a:ext>
            </a:extLst>
          </p:cNvPr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7FB6C645-7FA1-E84B-B20D-CAE3F8DC5146}"/>
              </a:ext>
            </a:extLst>
          </p:cNvPr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5CDB059B-01C0-434D-9063-F020B3F2350A}"/>
              </a:ext>
            </a:extLst>
          </p:cNvPr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FBBF2095-198D-6F41-851A-3F7895F78147}"/>
              </a:ext>
            </a:extLst>
          </p:cNvPr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E96926DB-9B27-3B45-B98F-BCC05BB81C76}"/>
              </a:ext>
            </a:extLst>
          </p:cNvPr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541452D2-8ECA-BC46-8992-C8AEE6A68857}"/>
              </a:ext>
            </a:extLst>
          </p:cNvPr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DEADB6AF-BAF3-1B48-957C-374D215505B9}"/>
              </a:ext>
            </a:extLst>
          </p:cNvPr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xmlns="" id="{544EDA0D-F854-3B45-8356-EDBEA87C19B2}"/>
              </a:ext>
            </a:extLst>
          </p:cNvPr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xmlns="" id="{F7D9A07B-56AE-5D48-AF62-9D33479B807F}"/>
              </a:ext>
            </a:extLst>
          </p:cNvPr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xmlns="" id="{1BCAF232-3406-3346-8B2F-4736703BB8B7}"/>
              </a:ext>
            </a:extLst>
          </p:cNvPr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7" name="Текст 26">
            <a:extLst>
              <a:ext uri="{FF2B5EF4-FFF2-40B4-BE49-F238E27FC236}">
                <a16:creationId xmlns:a16="http://schemas.microsoft.com/office/drawing/2014/main" xmlns="" id="{B3C26B91-2567-3A48-9B76-2226A34F0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98" name="Текст 26">
            <a:extLst>
              <a:ext uri="{FF2B5EF4-FFF2-40B4-BE49-F238E27FC236}">
                <a16:creationId xmlns:a16="http://schemas.microsoft.com/office/drawing/2014/main" xmlns="" id="{FDC950E9-FFB3-2F4C-AE14-7C25B55A2C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99" name="Текст 26">
            <a:extLst>
              <a:ext uri="{FF2B5EF4-FFF2-40B4-BE49-F238E27FC236}">
                <a16:creationId xmlns:a16="http://schemas.microsoft.com/office/drawing/2014/main" xmlns="" id="{B50B42A5-2CB9-524B-AC05-35CA6A996E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00" name="Текст 26">
            <a:extLst>
              <a:ext uri="{FF2B5EF4-FFF2-40B4-BE49-F238E27FC236}">
                <a16:creationId xmlns:a16="http://schemas.microsoft.com/office/drawing/2014/main" xmlns="" id="{09DE6907-5A46-A34D-A1D4-272D8B1909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01" name="Текст 26">
            <a:extLst>
              <a:ext uri="{FF2B5EF4-FFF2-40B4-BE49-F238E27FC236}">
                <a16:creationId xmlns:a16="http://schemas.microsoft.com/office/drawing/2014/main" xmlns="" id="{6F11E141-5F2C-9848-9B70-60387F8AFC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02" name="Текст 26">
            <a:extLst>
              <a:ext uri="{FF2B5EF4-FFF2-40B4-BE49-F238E27FC236}">
                <a16:creationId xmlns:a16="http://schemas.microsoft.com/office/drawing/2014/main" xmlns="" id="{755D2ADC-0823-FB4E-BA9A-5CF776A9C5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03" name="Текст 26">
            <a:extLst>
              <a:ext uri="{FF2B5EF4-FFF2-40B4-BE49-F238E27FC236}">
                <a16:creationId xmlns:a16="http://schemas.microsoft.com/office/drawing/2014/main" xmlns="" id="{9CFC5BC1-CF84-EA4F-A726-D43791A7BE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04" name="Текст 26">
            <a:extLst>
              <a:ext uri="{FF2B5EF4-FFF2-40B4-BE49-F238E27FC236}">
                <a16:creationId xmlns:a16="http://schemas.microsoft.com/office/drawing/2014/main" xmlns="" id="{F89681C0-0547-AB4E-92F2-2F234F8899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05" name="Текст 26">
            <a:extLst>
              <a:ext uri="{FF2B5EF4-FFF2-40B4-BE49-F238E27FC236}">
                <a16:creationId xmlns:a16="http://schemas.microsoft.com/office/drawing/2014/main" xmlns="" id="{FE319B67-0475-B646-A199-BDC03AE844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06" name="Текст 26">
            <a:extLst>
              <a:ext uri="{FF2B5EF4-FFF2-40B4-BE49-F238E27FC236}">
                <a16:creationId xmlns:a16="http://schemas.microsoft.com/office/drawing/2014/main" xmlns="" id="{8D8EB15A-5281-F844-88CD-2323A16586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xmlns="" id="{C5D1722B-57F7-8D4A-927A-0C311DFB3444}"/>
              </a:ext>
            </a:extLst>
          </p:cNvPr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75000"/>
            </a:schemeClr>
          </a:solidFill>
        </p:grpSpPr>
        <p:sp>
          <p:nvSpPr>
            <p:cNvPr id="108" name="Полилиния 17">
              <a:extLst>
                <a:ext uri="{FF2B5EF4-FFF2-40B4-BE49-F238E27FC236}">
                  <a16:creationId xmlns:a16="http://schemas.microsoft.com/office/drawing/2014/main" xmlns="" id="{69BC9632-DB31-624A-B5F2-8EEBEF1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109" name="Полилиния 18">
              <a:extLst>
                <a:ext uri="{FF2B5EF4-FFF2-40B4-BE49-F238E27FC236}">
                  <a16:creationId xmlns:a16="http://schemas.microsoft.com/office/drawing/2014/main" xmlns="" id="{DECF8F51-2A20-2848-8D3B-4AC3A1E3F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110" name="Полилиния 19">
            <a:extLst>
              <a:ext uri="{FF2B5EF4-FFF2-40B4-BE49-F238E27FC236}">
                <a16:creationId xmlns:a16="http://schemas.microsoft.com/office/drawing/2014/main" xmlns="" id="{F1E20954-C4A4-0140-A852-196584FA57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xmlns="" id="{EB5D8563-CA31-6746-811B-A0EFC0CBFFAB}"/>
              </a:ext>
            </a:extLst>
          </p:cNvPr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2" name="Полилиния 25">
              <a:extLst>
                <a:ext uri="{FF2B5EF4-FFF2-40B4-BE49-F238E27FC236}">
                  <a16:creationId xmlns:a16="http://schemas.microsoft.com/office/drawing/2014/main" xmlns="" id="{796FE397-662A-224B-8F0C-B134BA5DD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113" name="Полилиния 26">
              <a:extLst>
                <a:ext uri="{FF2B5EF4-FFF2-40B4-BE49-F238E27FC236}">
                  <a16:creationId xmlns:a16="http://schemas.microsoft.com/office/drawing/2014/main" xmlns="" id="{7CB251D7-8A02-F248-872B-A42E09E6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114" name="Полилиния 24">
            <a:extLst>
              <a:ext uri="{FF2B5EF4-FFF2-40B4-BE49-F238E27FC236}">
                <a16:creationId xmlns:a16="http://schemas.microsoft.com/office/drawing/2014/main" xmlns="" id="{4F864491-DA7A-EC4A-92F2-46D783A8CF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xmlns="" id="{54DD51B2-DC70-FE44-87B1-069D762B97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pic>
        <p:nvPicPr>
          <p:cNvPr id="116" name="Рисунок 115">
            <a:extLst>
              <a:ext uri="{FF2B5EF4-FFF2-40B4-BE49-F238E27FC236}">
                <a16:creationId xmlns:a16="http://schemas.microsoft.com/office/drawing/2014/main" xmlns="" id="{F24EE0D6-F2DF-8E4B-9863-C880F1746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3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97D7777F-FF5A-1F40-9E1A-2751F0E801F8}"/>
              </a:ext>
            </a:extLst>
          </p:cNvPr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9" name="Заголовок 4">
            <a:extLst>
              <a:ext uri="{FF2B5EF4-FFF2-40B4-BE49-F238E27FC236}">
                <a16:creationId xmlns:a16="http://schemas.microsoft.com/office/drawing/2014/main" xmlns="" id="{2561042A-B02C-7141-BFB0-A7C38A21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 rtlCol="0"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xmlns="" id="{237950AB-4CB5-F541-83BB-8040B492FE44}"/>
              </a:ext>
            </a:extLst>
          </p:cNvPr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Текст 9">
            <a:extLst>
              <a:ext uri="{FF2B5EF4-FFF2-40B4-BE49-F238E27FC236}">
                <a16:creationId xmlns:a16="http://schemas.microsoft.com/office/drawing/2014/main" xmlns="" id="{0B982938-7055-424E-A40A-149DE5771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 rtlCol="0"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2" name="Текст 11">
            <a:extLst>
              <a:ext uri="{FF2B5EF4-FFF2-40B4-BE49-F238E27FC236}">
                <a16:creationId xmlns:a16="http://schemas.microsoft.com/office/drawing/2014/main" xmlns="" id="{284B9BEE-F455-A44B-8C31-B027EAE70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xmlns="" id="{1EAD4121-78C5-2E46-8CFD-F843509049A7}"/>
              </a:ext>
            </a:extLst>
          </p:cNvPr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xmlns="" id="{E7F7C52F-6C46-6040-B25B-1E658B19CF6A}"/>
              </a:ext>
            </a:extLst>
          </p:cNvPr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xmlns="" id="{D27D3B66-D464-6A4A-8661-971B173A2A8F}"/>
              </a:ext>
            </a:extLst>
          </p:cNvPr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7D051D98-8A29-8B4B-AA4E-80A2821CE969}"/>
              </a:ext>
            </a:extLst>
          </p:cNvPr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xmlns="" id="{57AEB114-02F7-5147-8F0E-5831B4B2DF6F}"/>
              </a:ext>
            </a:extLst>
          </p:cNvPr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xmlns="" id="{2CB23C89-0517-204E-B801-82A1C1199D50}"/>
              </a:ext>
            </a:extLst>
          </p:cNvPr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xmlns="" id="{238BA978-EFF7-EE4D-831D-77C47C3A0C78}"/>
              </a:ext>
            </a:extLst>
          </p:cNvPr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xmlns="" id="{0D769C1F-BCFD-B94A-A5F1-84D272E6C1EB}"/>
              </a:ext>
            </a:extLst>
          </p:cNvPr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xmlns="" id="{0767AEB8-0B31-BF46-BAEA-EB0D70934BCA}"/>
              </a:ext>
            </a:extLst>
          </p:cNvPr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xmlns="" id="{627D6917-7730-004A-B799-72258DD5F084}"/>
              </a:ext>
            </a:extLst>
          </p:cNvPr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3" name="Текст 26">
            <a:extLst>
              <a:ext uri="{FF2B5EF4-FFF2-40B4-BE49-F238E27FC236}">
                <a16:creationId xmlns:a16="http://schemas.microsoft.com/office/drawing/2014/main" xmlns="" id="{1AB3BB15-171F-B148-8982-B6677E947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4" name="Текст 26">
            <a:extLst>
              <a:ext uri="{FF2B5EF4-FFF2-40B4-BE49-F238E27FC236}">
                <a16:creationId xmlns:a16="http://schemas.microsoft.com/office/drawing/2014/main" xmlns="" id="{3B5EF47B-DE95-0945-BD8C-F83EAD337C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5" name="Текст 26">
            <a:extLst>
              <a:ext uri="{FF2B5EF4-FFF2-40B4-BE49-F238E27FC236}">
                <a16:creationId xmlns:a16="http://schemas.microsoft.com/office/drawing/2014/main" xmlns="" id="{B95B41D0-9069-F341-9B6F-9B6530A11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6" name="Текст 26">
            <a:extLst>
              <a:ext uri="{FF2B5EF4-FFF2-40B4-BE49-F238E27FC236}">
                <a16:creationId xmlns:a16="http://schemas.microsoft.com/office/drawing/2014/main" xmlns="" id="{D9A2783D-5259-6D41-A2EE-665C1A2BCC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7" name="Текст 26">
            <a:extLst>
              <a:ext uri="{FF2B5EF4-FFF2-40B4-BE49-F238E27FC236}">
                <a16:creationId xmlns:a16="http://schemas.microsoft.com/office/drawing/2014/main" xmlns="" id="{23E21238-541A-EF46-A9DB-62903691D4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8" name="Текст 26">
            <a:extLst>
              <a:ext uri="{FF2B5EF4-FFF2-40B4-BE49-F238E27FC236}">
                <a16:creationId xmlns:a16="http://schemas.microsoft.com/office/drawing/2014/main" xmlns="" id="{1B13EA08-555F-2046-AC0C-86E2ED53BA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9" name="Текст 26">
            <a:extLst>
              <a:ext uri="{FF2B5EF4-FFF2-40B4-BE49-F238E27FC236}">
                <a16:creationId xmlns:a16="http://schemas.microsoft.com/office/drawing/2014/main" xmlns="" id="{DFD21839-05C1-7344-A311-3A4DFCCFF5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70" name="Текст 26">
            <a:extLst>
              <a:ext uri="{FF2B5EF4-FFF2-40B4-BE49-F238E27FC236}">
                <a16:creationId xmlns:a16="http://schemas.microsoft.com/office/drawing/2014/main" xmlns="" id="{A3F115A9-CDA3-584D-B139-FD5413389A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71" name="Текст 26">
            <a:extLst>
              <a:ext uri="{FF2B5EF4-FFF2-40B4-BE49-F238E27FC236}">
                <a16:creationId xmlns:a16="http://schemas.microsoft.com/office/drawing/2014/main" xmlns="" id="{56B7D0CE-684F-2C4B-A892-80C996BE1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72" name="Текст 26">
            <a:extLst>
              <a:ext uri="{FF2B5EF4-FFF2-40B4-BE49-F238E27FC236}">
                <a16:creationId xmlns:a16="http://schemas.microsoft.com/office/drawing/2014/main" xmlns="" id="{46719E59-A8B4-4643-A493-3DE2BFF133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xmlns="" id="{79ED9C50-BD32-644D-88F2-15472CCCD6EF}"/>
              </a:ext>
            </a:extLst>
          </p:cNvPr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4" name="Полилиния 17">
              <a:extLst>
                <a:ext uri="{FF2B5EF4-FFF2-40B4-BE49-F238E27FC236}">
                  <a16:creationId xmlns:a16="http://schemas.microsoft.com/office/drawing/2014/main" xmlns="" id="{84CF442A-D686-1D42-B78B-8E7B92E65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75" name="Полилиния 18">
              <a:extLst>
                <a:ext uri="{FF2B5EF4-FFF2-40B4-BE49-F238E27FC236}">
                  <a16:creationId xmlns:a16="http://schemas.microsoft.com/office/drawing/2014/main" xmlns="" id="{03BA505E-B7E3-C740-A932-0F995A3C8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76" name="Полилиния 19">
            <a:extLst>
              <a:ext uri="{FF2B5EF4-FFF2-40B4-BE49-F238E27FC236}">
                <a16:creationId xmlns:a16="http://schemas.microsoft.com/office/drawing/2014/main" xmlns="" id="{4E856B89-69E3-8A4D-8D4B-A18E788DBF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xmlns="" id="{DD33FDF3-7C16-C548-8B78-A2810D54E045}"/>
              </a:ext>
            </a:extLst>
          </p:cNvPr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8" name="Полилиния 25">
              <a:extLst>
                <a:ext uri="{FF2B5EF4-FFF2-40B4-BE49-F238E27FC236}">
                  <a16:creationId xmlns:a16="http://schemas.microsoft.com/office/drawing/2014/main" xmlns="" id="{25AB160F-463A-5042-BDF5-37ED1C387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79" name="Полилиния 26">
              <a:extLst>
                <a:ext uri="{FF2B5EF4-FFF2-40B4-BE49-F238E27FC236}">
                  <a16:creationId xmlns:a16="http://schemas.microsoft.com/office/drawing/2014/main" xmlns="" id="{7BF77660-47BE-5E4C-AA8F-7D4C69F55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80" name="Полилиния 24">
            <a:extLst>
              <a:ext uri="{FF2B5EF4-FFF2-40B4-BE49-F238E27FC236}">
                <a16:creationId xmlns:a16="http://schemas.microsoft.com/office/drawing/2014/main" xmlns="" id="{64ED88EC-78A4-A94E-A378-5BF97D1057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sp>
        <p:nvSpPr>
          <p:cNvPr id="81" name="Полилиния 80">
            <a:extLst>
              <a:ext uri="{FF2B5EF4-FFF2-40B4-BE49-F238E27FC236}">
                <a16:creationId xmlns:a16="http://schemas.microsoft.com/office/drawing/2014/main" xmlns="" id="{BFE04710-96A7-5F4C-83C0-393355EE85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xmlns="" id="{96A080B6-8206-AC49-B6FA-296577FEB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 rtlCol="0"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 rtlCol="0"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28" name="Текст 26"/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29" name="Текст 26"/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0" name="Текст 26"/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1" name="Текст 26"/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2" name="Текст 26"/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3" name="Текст 26"/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4" name="Текст 26"/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5" name="Текст 26"/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6" name="Текст 26"/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37" name="Группа 36"/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Полилиния 17"/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Полилиния 18"/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0" name="Полилиния 19"/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grpSp>
        <p:nvGrpSpPr>
          <p:cNvPr id="41" name="Группа 40"/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75000"/>
            </a:schemeClr>
          </a:solidFill>
        </p:grpSpPr>
        <p:sp>
          <p:nvSpPr>
            <p:cNvPr id="42" name="Полилиния 25"/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Полилиния 26"/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4" name="Полилиния 24"/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sp>
        <p:nvSpPr>
          <p:cNvPr id="45" name="Полилиния 44"/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pic>
        <p:nvPicPr>
          <p:cNvPr id="46" name="Рисунок 4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21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 rtlCol="0"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 rtlCol="0"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28" name="Текст 26"/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29" name="Текст 26"/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0" name="Текст 26"/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1" name="Текст 26"/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2" name="Текст 26"/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3" name="Текст 26"/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4" name="Текст 26"/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5" name="Текст 26"/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6" name="Текст 26"/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37" name="Группа 36"/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Полилиния 17"/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Полилиния 18"/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0" name="Полилиния 19"/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grpSp>
        <p:nvGrpSpPr>
          <p:cNvPr id="41" name="Группа 40"/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Полилиния 25"/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Полилиния 26"/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4" name="Полилиния 24"/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sp>
        <p:nvSpPr>
          <p:cNvPr id="45" name="Полилиния 44"/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pic>
        <p:nvPicPr>
          <p:cNvPr id="46" name="Рисунок 4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3232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 rtlCol="0"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 rtlCol="0"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28" name="Текст 26"/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29" name="Текст 26"/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0" name="Текст 26"/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1" name="Текст 26"/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2" name="Текст 26"/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3" name="Текст 26"/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4" name="Текст 26"/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5" name="Текст 26"/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6" name="Текст 26"/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37" name="Группа 36"/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Полилиния 17"/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Полилиния 18"/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0" name="Полилиния 19"/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grpSp>
        <p:nvGrpSpPr>
          <p:cNvPr id="41" name="Группа 40"/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Полилиния 25"/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Полилиния 26"/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4" name="Полилиния 24"/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sp>
        <p:nvSpPr>
          <p:cNvPr id="45" name="Полилиния 44"/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rtl="0"/>
            <a:endParaRPr lang="ru-RU" dirty="0"/>
          </a:p>
        </p:txBody>
      </p:sp>
      <p:pic>
        <p:nvPicPr>
          <p:cNvPr id="46" name="Рисунок 4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1593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966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319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3940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7382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8997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9937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FDF53DFA-B72C-4CAE-B051-290BA93C515E}" type="datetime1">
              <a:rPr lang="ru-RU" smtClean="0"/>
              <a:t>01.05.2023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52461F77-501D-C145-A802-D4B82059BB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627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слайда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 smtClean="0"/>
              <a:t>Эдвард </a:t>
            </a:r>
            <a:r>
              <a:rPr lang="ru-RU" dirty="0" err="1" smtClean="0"/>
              <a:t>Войнилович</a:t>
            </a:r>
            <a:endParaRPr lang="ru-RU" sz="4800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1382F15F-F2F1-9E4B-8C7E-E49538D9A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7275" y="1944130"/>
            <a:ext cx="2984757" cy="2422177"/>
          </a:xfrm>
        </p:spPr>
        <p:txBody>
          <a:bodyPr rtlCol="0">
            <a:normAutofit lnSpcReduction="10000"/>
          </a:bodyPr>
          <a:lstStyle/>
          <a:p>
            <a:r>
              <a:rPr lang="ru-RU" sz="2000" dirty="0" smtClean="0"/>
              <a:t>Политического деятель, </a:t>
            </a:r>
            <a:r>
              <a:rPr lang="ru-RU" sz="2000" dirty="0"/>
              <a:t>чьи останки были торжественно перезахоронены в минском костеле Святых </a:t>
            </a:r>
            <a:r>
              <a:rPr lang="ru-RU" sz="2000" dirty="0" err="1"/>
              <a:t>Сымона</a:t>
            </a:r>
            <a:r>
              <a:rPr lang="ru-RU" sz="2000" dirty="0"/>
              <a:t> и Алены 11 июня 2006 года.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944130"/>
            <a:ext cx="4572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 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ЗАГОЛОВОК СЛАЙДА — 2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79B28E87-8914-8844-9693-DE509A7AD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2F133FAB-4F19-264D-A8D3-F36320BC2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xmlns="" id="{899DEF6F-461D-814D-900F-D2A36BDFF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xmlns="" id="{1E3C9279-753E-C54B-9F96-EDD75142B7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5EEB5957-A993-4247-8D53-B0CBDF807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3DA43BAC-AD44-5343-B568-155C1977B3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D839A2B1-B576-0146-89E8-B2FCB6C831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xmlns="" id="{364B6A9C-4FA8-914C-BF49-244D95DD03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93FF8D0E-0F2E-664C-B3EB-F9DCA0035D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xmlns="" id="{0EBADF70-DEF7-4142-9498-FC750A175E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xmlns="" id="{EA5DF16D-A576-644D-8E7F-6AD5BB2719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xmlns="" id="{F172F2EE-3DF1-664F-90D8-3F6391E30D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5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 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ЗАГОЛОВОК СЛАЙДА — 3</a:t>
            </a:r>
            <a:endParaRPr lang="ru-RU" dirty="0"/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xmlns="" id="{6CA2BA15-AD69-0447-A766-E9A80719B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xmlns="" id="{17374F87-5762-2243-B30A-C16D7012B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xmlns="" id="{A8EFF4E0-199D-A142-BAC0-E457319683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xmlns="" id="{721EE22B-588D-F145-B75E-ED8B1F178C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xmlns="" id="{ED182E60-22FE-C140-B8DA-738620417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xmlns="" id="{9A0D1967-87CF-CE49-802D-78C171ACE5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xmlns="" id="{CBEE9439-2965-9248-BCB9-602FD60ABE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xmlns="" id="{DEF8419A-4001-6346-82D3-1722F81FE5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xmlns="" id="{52817E10-7A95-F648-953E-1065C721C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xmlns="" id="{6474F4D1-DB74-654B-9328-60A74C1BC2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7" name="Текст 36">
            <a:extLst>
              <a:ext uri="{FF2B5EF4-FFF2-40B4-BE49-F238E27FC236}">
                <a16:creationId xmlns:a16="http://schemas.microsoft.com/office/drawing/2014/main" xmlns="" id="{BB2A7DBB-477A-ED43-95AE-4D77DD9D66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xmlns="" id="{508582C9-9E52-B24E-9CD9-B7B2FE3C8D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0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 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ЗАГОЛОВОК СЛАЙДА — 4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0527D15-A162-1049-A876-46DB06AEC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38223F4-6FAE-8B4F-980F-71BB8489DE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81CB5ED-3BD6-174D-A7EC-283464CA6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4D5012B-3448-0743-9DA2-2F841904D6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B3DFDDDE-C97A-CB46-91F6-90F2620B5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15C43898-CD78-8241-A508-542A71F074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42FC2CA6-9F6D-344B-8EF1-ED50A105AA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55FF77DA-AE8D-A44B-A902-790FC8B615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CBC0B308-FE36-0744-8654-D3AF62B008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9F593D37-CE9E-4F47-ACE6-B488D8F4DE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6F51E70F-D785-1444-84EC-BAE577C7DE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584FE043-3DC5-D54C-A516-DCBE88EAED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 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ЗАГОЛОВОК СЛАЙДА — 5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2D14F38-F055-0A40-8FB0-8452C677B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7F3D2B-D6BD-3A45-8DAF-D06B185147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D5AD8E8-21FE-2446-8BB9-0E152C154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C07E37CA-A5D4-C548-9E6E-B812DA573E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29220B6F-2210-8C46-861F-24A75FB17D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3C1E3193-2192-BA4F-9BCE-60761A8CC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6BC7F495-1AEA-AA4C-AC1A-67AB9D65E2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FA311189-71F7-5548-AE56-BEBA9BE682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A5D90C19-E070-E14F-BAEA-B0D36EE1CB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3368E3DC-06F7-294A-9C1F-969FAEE174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0890E764-29DF-5046-9AA0-AFFA02961B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B2640535-9873-A045-BFF3-6EABC69D29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 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ЗАГОЛОВОК СЛАЙДА — 6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DD918005-526A-694B-9DA3-1C234BC67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9A6A3D13-A6B2-4745-BEAE-B1676969C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xmlns="" id="{0939CEE1-EB59-9948-924F-0B5BDC476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xmlns="" id="{97606DC8-AD05-FC4F-9F01-031B79368A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2B9BF085-8482-A846-ABB7-A73C8E00AD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A2322FDA-5BAE-BC4B-B0D7-66C5C9280D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E7AC0750-A278-9F4E-9B01-274729E062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xmlns="" id="{2378812E-9BC3-C54F-9A0C-200CFF8A47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79086589-7B9B-D740-90A8-74C31CDA8E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xmlns="" id="{3C745B74-1A00-B54B-86BF-48B375873B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xmlns="" id="{025BF920-9FE6-0B4E-A804-18FDAD1FF4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xmlns="" id="{208FCBEB-9F8B-5B4D-BDC0-027D54CF5F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0</TotalTime>
  <Words>48</Words>
  <Application>Microsoft Office PowerPoint</Application>
  <PresentationFormat>Широкоэкранный</PresentationFormat>
  <Paragraphs>13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Цитаты</vt:lpstr>
      <vt:lpstr>Эдвард Войнилович</vt:lpstr>
      <vt:lpstr>ЗАГОЛОВОК СЛАЙДА — 2</vt:lpstr>
      <vt:lpstr>ЗАГОЛОВОК СЛАЙДА — 3</vt:lpstr>
      <vt:lpstr>ЗАГОЛОВОК СЛАЙДА — 4</vt:lpstr>
      <vt:lpstr>ЗАГОЛОВОК СЛАЙДА — 5</vt:lpstr>
      <vt:lpstr>ЗАГОЛОВОК СЛАЙДА — 6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2023-05-01T18:08:35Z</dcterms:created>
  <dcterms:modified xsi:type="dcterms:W3CDTF">2023-05-01T18:18:53Z</dcterms:modified>
  <cp:category/>
</cp:coreProperties>
</file>