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398"/>
    <p:restoredTop sz="94761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007CD73-C44C-432C-9BC1-430DD64F4F47}" type="datetime1">
              <a:rPr lang="ko-KR" altLang="en-US"/>
              <a:pPr lvl="0">
                <a:defRPr lang="ko-KR" altLang="en-US"/>
              </a:pPr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9CC9A59-925F-4C88-837F-EFC73A27E7F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99CC9A59-925F-4C88-837F-EFC73A27E7FA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-540568" y="339502"/>
            <a:ext cx="561662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1" spc="-304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윤고딕 240"/>
                <a:ea typeface="한컴 윤고딕 240"/>
              </a:rPr>
              <a:t>스크립트 언어 봄학기 텀프로젝트 최종보고서</a:t>
            </a:r>
            <a:endParaRPr xmlns:mc="http://schemas.openxmlformats.org/markup-compatibility/2006" xmlns:hp="http://schemas.haansoft.com/office/presentation/8.0" lang="ko-KR" altLang="en-US" sz="2000" b="1" spc="-304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한컴 윤고딕 240"/>
              <a:ea typeface="한컴 윤고딕 24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5816" y="483518"/>
            <a:ext cx="561662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 spc="599">
                <a:solidFill>
                  <a:schemeClr val="bg1"/>
                </a:solidFill>
                <a:latin typeface="한컴 윤고딕 240"/>
                <a:ea typeface="한컴 윤고딕 240"/>
              </a:rPr>
              <a:t>2016182006 </a:t>
            </a:r>
            <a:r>
              <a:rPr lang="ko-KR" altLang="en-US" sz="1100" spc="599">
                <a:solidFill>
                  <a:schemeClr val="bg1"/>
                </a:solidFill>
                <a:latin typeface="한컴 윤고딕 240"/>
                <a:ea typeface="한컴 윤고딕 240"/>
              </a:rPr>
              <a:t>김기진</a:t>
            </a:r>
            <a:endParaRPr lang="ko-KR" altLang="en-US" sz="1100" spc="599">
              <a:solidFill>
                <a:schemeClr val="bg1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028" y="4059817"/>
            <a:ext cx="842493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1" spc="-304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윤고딕 240"/>
                <a:ea typeface="한컴 윤고딕 240"/>
              </a:rPr>
              <a:t>MY LOL GG</a:t>
            </a:r>
            <a:endParaRPr xmlns:mc="http://schemas.openxmlformats.org/markup-compatibility/2006" xmlns:hp="http://schemas.haansoft.com/office/presentation/8.0" lang="ko-KR" altLang="en-US" sz="2000" b="1" spc="-304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한컴 윤고딕 240"/>
              <a:ea typeface="한컴 윤고딕 24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312" y="4459927"/>
            <a:ext cx="6419208" cy="26256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 spc="599">
                <a:solidFill>
                  <a:schemeClr val="bg1"/>
                </a:solidFill>
                <a:latin typeface="한컴 윤고딕 240"/>
                <a:ea typeface="한컴 윤고딕 240"/>
              </a:rPr>
              <a:t>LEAGUE OF LEGENDS </a:t>
            </a:r>
            <a:r>
              <a:rPr lang="ko-KR" altLang="en-US" sz="1100" spc="599">
                <a:solidFill>
                  <a:schemeClr val="bg1"/>
                </a:solidFill>
                <a:latin typeface="한컴 윤고딕 240"/>
                <a:ea typeface="한컴 윤고딕 240"/>
              </a:rPr>
              <a:t>정보제공 데스크톱 어플리케이션</a:t>
            </a:r>
            <a:endParaRPr lang="ko-KR" altLang="en-US" sz="1100" spc="599">
              <a:solidFill>
                <a:schemeClr val="bg1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303309"/>
            <a:ext cx="1872208" cy="2948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spc="-144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/>
                <a:ea typeface="한컴 윤고딕 240"/>
              </a:rPr>
              <a:t>프로젝트 툴</a:t>
            </a:r>
            <a:endParaRPr lang="ko-KR" altLang="en-US" sz="1400" spc="-144">
              <a:solidFill>
                <a:schemeClr val="tx1">
                  <a:lumMod val="75000"/>
                  <a:lumOff val="25000"/>
                </a:schemeClr>
              </a:solidFill>
              <a:latin typeface="한컴 윤고딕 240"/>
              <a:ea typeface="한컴 윤고딕 24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531802"/>
            <a:ext cx="2255954" cy="2255954"/>
          </a:xfrm>
          <a:prstGeom prst="rect">
            <a:avLst/>
          </a:prstGeom>
          <a:noFill/>
        </p:spPr>
      </p:pic>
      <p:sp>
        <p:nvSpPr>
          <p:cNvPr id="3" name="더하기 기호 2"/>
          <p:cNvSpPr/>
          <p:nvPr/>
        </p:nvSpPr>
        <p:spPr>
          <a:xfrm>
            <a:off x="2579482" y="1057612"/>
            <a:ext cx="1008112" cy="1008104"/>
          </a:xfrm>
          <a:prstGeom prst="mathPlus">
            <a:avLst>
              <a:gd name="adj1" fmla="val 235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96813" y="667188"/>
            <a:ext cx="2150373" cy="1936888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4548" y="1412129"/>
            <a:ext cx="2190750" cy="495300"/>
          </a:xfrm>
          <a:prstGeom prst="rect">
            <a:avLst/>
          </a:prstGeom>
        </p:spPr>
      </p:pic>
      <p:sp>
        <p:nvSpPr>
          <p:cNvPr id="13" name="더하기 기호 12"/>
          <p:cNvSpPr/>
          <p:nvPr/>
        </p:nvSpPr>
        <p:spPr>
          <a:xfrm>
            <a:off x="5667224" y="1124653"/>
            <a:ext cx="1008112" cy="1008104"/>
          </a:xfrm>
          <a:prstGeom prst="mathPlus">
            <a:avLst>
              <a:gd name="adj1" fmla="val 235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11660" y="3062025"/>
            <a:ext cx="6408712" cy="3936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spc="-144">
                <a:latin typeface="나눔고딕"/>
                <a:ea typeface="나눔고딕"/>
              </a:rPr>
              <a:t>PYTHON</a:t>
            </a:r>
            <a:r>
              <a:rPr lang="en-US" altLang="ko-KR" sz="2000" spc="-144">
                <a:latin typeface="나눔고딕"/>
                <a:ea typeface="나눔고딕"/>
              </a:rPr>
              <a:t>, </a:t>
            </a:r>
            <a:r>
              <a:rPr lang="en-US" altLang="ko-KR" sz="2000" b="1" spc="-144">
                <a:latin typeface="나눔고딕"/>
                <a:ea typeface="나눔고딕"/>
              </a:rPr>
              <a:t>TKINTER </a:t>
            </a:r>
            <a:r>
              <a:rPr lang="ko-KR" altLang="en-US" sz="2000" spc="-144">
                <a:latin typeface="나눔고딕"/>
                <a:ea typeface="나눔고딕"/>
              </a:rPr>
              <a:t>라이엇 게임즈 사의 </a:t>
            </a:r>
            <a:r>
              <a:rPr lang="en-US" altLang="ko-KR" sz="2000" b="1" spc="-144">
                <a:latin typeface="나눔고딕"/>
                <a:ea typeface="나눔고딕"/>
              </a:rPr>
              <a:t>RIOT API </a:t>
            </a:r>
            <a:r>
              <a:rPr lang="ko-KR" altLang="en-US" sz="2000" spc="-144">
                <a:latin typeface="나눔고딕"/>
                <a:ea typeface="나눔고딕"/>
              </a:rPr>
              <a:t>를 사용</a:t>
            </a:r>
            <a:endParaRPr lang="en-US" altLang="ko-KR" sz="2000" spc="-144">
              <a:latin typeface="나눔고딕"/>
              <a:ea typeface="나눔고딕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c0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303309"/>
            <a:ext cx="1872208" cy="2948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spc="-144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/>
                <a:ea typeface="한컴 윤고딕 240"/>
              </a:rPr>
              <a:t>실행방법</a:t>
            </a:r>
            <a:endParaRPr lang="ko-KR" altLang="en-US" sz="1400" spc="-144">
              <a:solidFill>
                <a:schemeClr val="tx1">
                  <a:lumMod val="75000"/>
                  <a:lumOff val="25000"/>
                </a:schemeClr>
              </a:solidFill>
              <a:latin typeface="한컴 윤고딕 240"/>
              <a:ea typeface="한컴 윤고딕 24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c0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2537" y="1219200"/>
            <a:ext cx="5839742" cy="2379464"/>
          </a:xfrm>
          <a:prstGeom prst="rect">
            <a:avLst/>
          </a:prstGeom>
        </p:spPr>
      </p:pic>
      <p:sp>
        <p:nvSpPr>
          <p:cNvPr id="2056" name=""/>
          <p:cNvSpPr txBox="1"/>
          <p:nvPr/>
        </p:nvSpPr>
        <p:spPr>
          <a:xfrm>
            <a:off x="1475656" y="2853700"/>
            <a:ext cx="3852428" cy="3638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latin typeface="한컴 윤고딕 240"/>
                <a:ea typeface="한컴 윤고딕 240"/>
              </a:rPr>
              <a:t>main.exe </a:t>
            </a:r>
            <a:r>
              <a:rPr lang="ko-KR" altLang="en-US">
                <a:latin typeface="한컴 윤고딕 240"/>
                <a:ea typeface="한컴 윤고딕 240"/>
              </a:rPr>
              <a:t>클릭</a:t>
            </a:r>
            <a:endParaRPr lang="ko-KR" altLang="en-US"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c0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2948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spc="-144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/>
                <a:ea typeface="한컴 윤고딕 240"/>
              </a:rPr>
              <a:t>초기화면</a:t>
            </a:r>
            <a:endParaRPr lang="ko-KR" altLang="en-US" sz="1400" spc="-144">
              <a:solidFill>
                <a:schemeClr val="tx1">
                  <a:lumMod val="75000"/>
                  <a:lumOff val="25000"/>
                </a:schemeClr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3728" y="1203254"/>
            <a:ext cx="4068451" cy="1721689"/>
          </a:xfrm>
          <a:prstGeom prst="rect">
            <a:avLst/>
          </a:prstGeom>
        </p:spPr>
      </p:pic>
      <p:cxnSp>
        <p:nvCxnSpPr>
          <p:cNvPr id="1036" name=""/>
          <p:cNvCxnSpPr/>
          <p:nvPr/>
        </p:nvCxnSpPr>
        <p:spPr>
          <a:xfrm rot="5400000">
            <a:off x="3131840" y="1340768"/>
            <a:ext cx="46805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"/>
          <p:cNvSpPr txBox="1"/>
          <p:nvPr/>
        </p:nvSpPr>
        <p:spPr>
          <a:xfrm>
            <a:off x="3383868" y="872716"/>
            <a:ext cx="1188132" cy="26837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닉네임 검색창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cxnSp>
        <p:nvCxnSpPr>
          <p:cNvPr id="1039" name=""/>
          <p:cNvCxnSpPr/>
          <p:nvPr/>
        </p:nvCxnSpPr>
        <p:spPr>
          <a:xfrm rot="5400000">
            <a:off x="4824028" y="1304764"/>
            <a:ext cx="46805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"/>
          <p:cNvSpPr txBox="1"/>
          <p:nvPr/>
        </p:nvSpPr>
        <p:spPr>
          <a:xfrm>
            <a:off x="4788024" y="892369"/>
            <a:ext cx="1188132" cy="26837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검색 버튼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sp>
        <p:nvSpPr>
          <p:cNvPr id="1042" name=""/>
          <p:cNvSpPr txBox="1"/>
          <p:nvPr/>
        </p:nvSpPr>
        <p:spPr>
          <a:xfrm>
            <a:off x="5724128" y="2724773"/>
            <a:ext cx="1512168" cy="2641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랜덤으로 검색버튼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cxnSp>
        <p:nvCxnSpPr>
          <p:cNvPr id="1043" name=""/>
          <p:cNvCxnSpPr/>
          <p:nvPr/>
        </p:nvCxnSpPr>
        <p:spPr>
          <a:xfrm rot="16200000" flipV="1">
            <a:off x="5444480" y="2141240"/>
            <a:ext cx="531675" cy="45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"/>
          <p:cNvSpPr txBox="1"/>
          <p:nvPr/>
        </p:nvSpPr>
        <p:spPr>
          <a:xfrm>
            <a:off x="5940152" y="3083627"/>
            <a:ext cx="3096345" cy="4196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>
                <a:latin typeface="한컴 윤고딕 240"/>
                <a:ea typeface="한컴 윤고딕 240"/>
              </a:rPr>
              <a:t>랜덤을 눌러주시면 쉽게 테스트가 가능합니다 </a:t>
            </a:r>
            <a:endParaRPr lang="ko-KR" altLang="en-US" sz="1100">
              <a:latin typeface="한컴 윤고딕 240"/>
              <a:ea typeface="한컴 윤고딕 240"/>
            </a:endParaRPr>
          </a:p>
          <a:p>
            <a:pPr>
              <a:defRPr lang="ko-KR" altLang="en-US"/>
            </a:pPr>
            <a:r>
              <a:rPr lang="ko-KR" altLang="en-US" sz="1100">
                <a:latin typeface="한컴 윤고딕 240"/>
                <a:ea typeface="한컴 윤고딕 240"/>
              </a:rPr>
              <a:t>(미리 입력해둔 아이디로 정보를 요청합니다)</a:t>
            </a:r>
            <a:endParaRPr lang="ko-KR" altLang="en-US" sz="1100"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c0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2948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spc="-144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/>
                <a:ea typeface="한컴 윤고딕 240"/>
              </a:rPr>
              <a:t>검색 결과 화면</a:t>
            </a:r>
            <a:endParaRPr lang="ko-KR" altLang="en-US" sz="1400" spc="-144">
              <a:solidFill>
                <a:schemeClr val="tx1">
                  <a:lumMod val="75000"/>
                  <a:lumOff val="25000"/>
                </a:schemeClr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814" y="891863"/>
            <a:ext cx="7920372" cy="3509245"/>
          </a:xfrm>
          <a:prstGeom prst="rect">
            <a:avLst/>
          </a:prstGeom>
        </p:spPr>
      </p:pic>
      <p:cxnSp>
        <p:nvCxnSpPr>
          <p:cNvPr id="1034" name=""/>
          <p:cNvCxnSpPr/>
          <p:nvPr/>
        </p:nvCxnSpPr>
        <p:spPr>
          <a:xfrm rot="16200000" flipH="1">
            <a:off x="539552" y="1232756"/>
            <a:ext cx="82809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"/>
          <p:cNvSpPr txBox="1"/>
          <p:nvPr/>
        </p:nvSpPr>
        <p:spPr>
          <a:xfrm>
            <a:off x="143508" y="710670"/>
            <a:ext cx="1764196" cy="27005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플레이어의 닉네임, 레벨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1583668" y="3032956"/>
            <a:ext cx="864096" cy="2703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랭크 점수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cxnSp>
        <p:nvCxnSpPr>
          <p:cNvPr id="1037" name=""/>
          <p:cNvCxnSpPr/>
          <p:nvPr/>
        </p:nvCxnSpPr>
        <p:spPr>
          <a:xfrm rot="10800000">
            <a:off x="1403648" y="2852936"/>
            <a:ext cx="144016" cy="1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"/>
          <p:cNvCxnSpPr/>
          <p:nvPr/>
        </p:nvCxnSpPr>
        <p:spPr>
          <a:xfrm rot="5400000">
            <a:off x="1403648" y="3356992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"/>
          <p:cNvSpPr txBox="1"/>
          <p:nvPr/>
        </p:nvSpPr>
        <p:spPr>
          <a:xfrm>
            <a:off x="4391980" y="512676"/>
            <a:ext cx="1872208" cy="2715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현재 진행중인 게임</a:t>
            </a:r>
            <a:r>
              <a:rPr lang="en-US" altLang="ko-KR" sz="1200">
                <a:latin typeface="한컴 윤고딕 240"/>
                <a:ea typeface="한컴 윤고딕 240"/>
              </a:rPr>
              <a:t> </a:t>
            </a:r>
            <a:r>
              <a:rPr lang="ko-KR" altLang="en-US" sz="1200">
                <a:latin typeface="한컴 윤고딕 240"/>
                <a:ea typeface="한컴 윤고딕 240"/>
              </a:rPr>
              <a:t>정보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cxnSp>
        <p:nvCxnSpPr>
          <p:cNvPr id="1043" name=""/>
          <p:cNvCxnSpPr/>
          <p:nvPr/>
        </p:nvCxnSpPr>
        <p:spPr>
          <a:xfrm rot="16200000" flipH="1">
            <a:off x="5292080" y="980728"/>
            <a:ext cx="1404156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"/>
          <p:cNvSpPr txBox="1"/>
          <p:nvPr/>
        </p:nvSpPr>
        <p:spPr>
          <a:xfrm>
            <a:off x="6552220" y="532811"/>
            <a:ext cx="2519772" cy="26538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현재 진행중인 게임 플레이어 닉네임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cxnSp>
        <p:nvCxnSpPr>
          <p:cNvPr id="1045" name=""/>
          <p:cNvCxnSpPr>
            <a:stCxn id="1044" idx="2"/>
          </p:cNvCxnSpPr>
          <p:nvPr/>
        </p:nvCxnSpPr>
        <p:spPr>
          <a:xfrm rot="5400000">
            <a:off x="7324923" y="1033604"/>
            <a:ext cx="722593" cy="25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"/>
          <p:cNvSpPr/>
          <p:nvPr/>
        </p:nvSpPr>
        <p:spPr>
          <a:xfrm>
            <a:off x="7128284" y="1448780"/>
            <a:ext cx="684076" cy="36004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noFill/>
            </a:endParaRPr>
          </a:p>
        </p:txBody>
      </p:sp>
      <p:sp>
        <p:nvSpPr>
          <p:cNvPr id="1048" name=""/>
          <p:cNvSpPr/>
          <p:nvPr/>
        </p:nvSpPr>
        <p:spPr>
          <a:xfrm>
            <a:off x="6660232" y="2492896"/>
            <a:ext cx="612068" cy="36004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noFill/>
            </a:endParaRPr>
          </a:p>
        </p:txBody>
      </p:sp>
      <p:cxnSp>
        <p:nvCxnSpPr>
          <p:cNvPr id="1049" name=""/>
          <p:cNvCxnSpPr/>
          <p:nvPr/>
        </p:nvCxnSpPr>
        <p:spPr>
          <a:xfrm rot="10800000" flipV="1">
            <a:off x="7308558" y="2384884"/>
            <a:ext cx="503802" cy="254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"/>
          <p:cNvSpPr txBox="1"/>
          <p:nvPr/>
        </p:nvSpPr>
        <p:spPr>
          <a:xfrm>
            <a:off x="7740352" y="2083496"/>
            <a:ext cx="1403648" cy="2672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플레이중인 캐릭터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sp>
        <p:nvSpPr>
          <p:cNvPr id="1052" name=""/>
          <p:cNvSpPr/>
          <p:nvPr/>
        </p:nvSpPr>
        <p:spPr>
          <a:xfrm>
            <a:off x="4896036" y="1412776"/>
            <a:ext cx="900100" cy="144016"/>
          </a:xfrm>
          <a:prstGeom prst="round2DiagRect">
            <a:avLst>
              <a:gd name="adj1" fmla="val 16667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100"/>
              <a:t>블루팀</a:t>
            </a:r>
            <a:endParaRPr lang="ko-KR" altLang="en-US" sz="1100"/>
          </a:p>
        </p:txBody>
      </p:sp>
      <p:sp>
        <p:nvSpPr>
          <p:cNvPr id="1053" name=""/>
          <p:cNvSpPr/>
          <p:nvPr/>
        </p:nvSpPr>
        <p:spPr>
          <a:xfrm>
            <a:off x="7488324" y="1412776"/>
            <a:ext cx="900100" cy="144016"/>
          </a:xfrm>
          <a:prstGeom prst="round2DiagRect">
            <a:avLst>
              <a:gd name="adj1" fmla="val 16667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/>
              <a:t>퍼플팀</a:t>
            </a:r>
            <a:endParaRPr lang="ko-KR" altLang="en-US" sz="1100"/>
          </a:p>
        </p:txBody>
      </p:sp>
      <p:sp>
        <p:nvSpPr>
          <p:cNvPr id="1055" name=""/>
          <p:cNvSpPr txBox="1"/>
          <p:nvPr/>
        </p:nvSpPr>
        <p:spPr>
          <a:xfrm>
            <a:off x="2195736" y="548680"/>
            <a:ext cx="1224136" cy="2715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최근 4게임 정보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cxnSp>
        <p:nvCxnSpPr>
          <p:cNvPr id="1056" name=""/>
          <p:cNvCxnSpPr>
            <a:stCxn id="1055" idx="2"/>
          </p:cNvCxnSpPr>
          <p:nvPr/>
        </p:nvCxnSpPr>
        <p:spPr>
          <a:xfrm rot="16200000" flipH="1">
            <a:off x="2655557" y="972497"/>
            <a:ext cx="1060577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"/>
          <p:cNvSpPr txBox="1"/>
          <p:nvPr/>
        </p:nvSpPr>
        <p:spPr>
          <a:xfrm>
            <a:off x="5616116" y="4636519"/>
            <a:ext cx="2376264" cy="26864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프로게이머 정보 바로가기 (버튼)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cxnSp>
        <p:nvCxnSpPr>
          <p:cNvPr id="1059" name=""/>
          <p:cNvCxnSpPr/>
          <p:nvPr/>
        </p:nvCxnSpPr>
        <p:spPr>
          <a:xfrm rot="16200000" flipV="1">
            <a:off x="6552220" y="4329100"/>
            <a:ext cx="39604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"/>
          <p:cNvCxnSpPr/>
          <p:nvPr/>
        </p:nvCxnSpPr>
        <p:spPr>
          <a:xfrm rot="5400000" flipH="1" flipV="1">
            <a:off x="7236296" y="4293096"/>
            <a:ext cx="39604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"/>
          <p:cNvCxnSpPr/>
          <p:nvPr/>
        </p:nvCxnSpPr>
        <p:spPr>
          <a:xfrm rot="10800000">
            <a:off x="5616116" y="425709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"/>
          <p:cNvSpPr txBox="1"/>
          <p:nvPr/>
        </p:nvSpPr>
        <p:spPr>
          <a:xfrm>
            <a:off x="2843808" y="4637876"/>
            <a:ext cx="2016224" cy="26728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한컴 윤고딕 240"/>
                <a:ea typeface="한컴 윤고딕 240"/>
              </a:rPr>
              <a:t>금주 무료 캐릭터 리스트</a:t>
            </a:r>
            <a:endParaRPr lang="ko-KR" altLang="en-US" sz="1200">
              <a:latin typeface="한컴 윤고딕 240"/>
              <a:ea typeface="한컴 윤고딕 240"/>
            </a:endParaRPr>
          </a:p>
        </p:txBody>
      </p:sp>
      <p:cxnSp>
        <p:nvCxnSpPr>
          <p:cNvPr id="1063" name=""/>
          <p:cNvCxnSpPr>
            <a:stCxn id="1062" idx="0"/>
          </p:cNvCxnSpPr>
          <p:nvPr/>
        </p:nvCxnSpPr>
        <p:spPr>
          <a:xfrm rot="16200000" flipV="1">
            <a:off x="3535514" y="4321470"/>
            <a:ext cx="45279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"/>
          <p:cNvSpPr txBox="1"/>
          <p:nvPr/>
        </p:nvSpPr>
        <p:spPr>
          <a:xfrm>
            <a:off x="5508104" y="836712"/>
            <a:ext cx="1836204" cy="23770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>
                <a:solidFill>
                  <a:srgbClr val="ff0000"/>
                </a:solidFill>
                <a:latin typeface="한컴 윤고딕 240"/>
                <a:ea typeface="한컴 윤고딕 240"/>
              </a:rPr>
              <a:t>※게임 진행중에만 표시됨</a:t>
            </a:r>
            <a:endParaRPr lang="ko-KR" altLang="en-US" sz="1000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583668" y="3293214"/>
            <a:ext cx="1836204" cy="2386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>
                <a:solidFill>
                  <a:srgbClr val="ff0000"/>
                </a:solidFill>
                <a:latin typeface="한컴 윤고딕 240"/>
                <a:ea typeface="한컴 윤고딕 240"/>
              </a:rPr>
              <a:t>※정보가 있을 시에만 표시됨</a:t>
            </a:r>
            <a:endParaRPr lang="ko-KR" altLang="en-US" sz="1000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40052" y="2420888"/>
            <a:ext cx="3852428" cy="259228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7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c0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2948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spc="-144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/>
                <a:ea typeface="한컴 윤고딕 240"/>
              </a:rPr>
              <a:t>RIOT API </a:t>
            </a:r>
            <a:r>
              <a:rPr lang="ko-KR" altLang="en-US" sz="1400" spc="-144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/>
                <a:ea typeface="한컴 윤고딕 240"/>
              </a:rPr>
              <a:t>구조</a:t>
            </a:r>
            <a:endParaRPr lang="ko-KR" altLang="en-US" sz="1400" spc="-144">
              <a:solidFill>
                <a:schemeClr val="tx1">
                  <a:lumMod val="75000"/>
                  <a:lumOff val="25000"/>
                </a:schemeClr>
              </a:solidFill>
              <a:latin typeface="한컴 윤고딕 240"/>
              <a:ea typeface="한컴 윤고딕 240"/>
            </a:endParaRPr>
          </a:p>
        </p:txBody>
      </p:sp>
      <p:pic>
        <p:nvPicPr>
          <p:cNvPr id="2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046" y="1160748"/>
            <a:ext cx="2370770" cy="536000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755576" y="1808820"/>
            <a:ext cx="1296144" cy="3674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latin typeface="한컴 윤고딕 240"/>
                <a:ea typeface="한컴 윤고딕 240"/>
              </a:rPr>
              <a:t>RIOT</a:t>
            </a:r>
            <a:r>
              <a:rPr lang="ko-KR" altLang="en-US">
                <a:latin typeface="한컴 윤고딕 240"/>
                <a:ea typeface="한컴 윤고딕 240"/>
              </a:rPr>
              <a:t> </a:t>
            </a:r>
            <a:r>
              <a:rPr lang="en-US" altLang="ko-KR">
                <a:latin typeface="한컴 윤고딕 240"/>
                <a:ea typeface="한컴 윤고딕 240"/>
              </a:rPr>
              <a:t>API</a:t>
            </a:r>
            <a:endParaRPr lang="en-US" altLang="ko-KR">
              <a:latin typeface="한컴 윤고딕 240"/>
              <a:ea typeface="한컴 윤고딕 240"/>
            </a:endParaRPr>
          </a:p>
        </p:txBody>
      </p:sp>
      <p:cxnSp>
        <p:nvCxnSpPr>
          <p:cNvPr id="24" name=""/>
          <p:cNvCxnSpPr>
            <a:endCxn id="28" idx="3"/>
          </p:cNvCxnSpPr>
          <p:nvPr/>
        </p:nvCxnSpPr>
        <p:spPr>
          <a:xfrm rot="5400000">
            <a:off x="1574667" y="2375883"/>
            <a:ext cx="936104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1043608" y="2960948"/>
            <a:ext cx="1764196" cy="612068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JSON </a:t>
            </a:r>
            <a:r>
              <a:rPr lang="ko-KR" altLang="en-US"/>
              <a:t>형식의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데이터</a:t>
            </a:r>
            <a:endParaRPr lang="ko-KR" altLang="en-US"/>
          </a:p>
        </p:txBody>
      </p:sp>
      <p:pic>
        <p:nvPicPr>
          <p:cNvPr id="30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4108" y="840771"/>
            <a:ext cx="2370770" cy="536000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6294698" y="912779"/>
            <a:ext cx="2124236" cy="3664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ln w="25400" cap="flat" cmpd="sng" algn="ctr">
                  <a:solidFill>
                    <a:schemeClr val="accent5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5"/>
                </a:solidFill>
              </a:rPr>
              <a:t>Data Dragon</a:t>
            </a:r>
            <a:endParaRPr lang="en-US" altLang="ko-KR">
              <a:ln w="25400" cap="flat" cmpd="sng" algn="ctr">
                <a:solidFill>
                  <a:schemeClr val="accent5">
                    <a:shade val="20000"/>
                  </a:schemeClr>
                </a:solidFill>
                <a:prstDash val="solid"/>
                <a:round/>
              </a:ln>
              <a:solidFill>
                <a:schemeClr val="accent5"/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5435586" y="1448780"/>
            <a:ext cx="3708413" cy="5194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>
                <a:latin typeface="한컴 윤고딕 240"/>
                <a:ea typeface="한컴 윤고딕 240"/>
              </a:rPr>
              <a:t>각종 이미지 파일 및 이미지 매핑용 데이터</a:t>
            </a:r>
            <a:endParaRPr lang="ko-KR" altLang="en-US" sz="1400">
              <a:latin typeface="한컴 윤고딕 240"/>
              <a:ea typeface="한컴 윤고딕 240"/>
            </a:endParaRPr>
          </a:p>
          <a:p>
            <a:pPr>
              <a:defRPr lang="ko-KR" altLang="en-US"/>
            </a:pPr>
            <a:r>
              <a:rPr lang="ko-KR" altLang="en-US" sz="1400">
                <a:latin typeface="한컴 윤고딕 240"/>
                <a:ea typeface="한컴 윤고딕 240"/>
              </a:rPr>
              <a:t>-&gt; 따로 파일 형식으로 제공됨</a:t>
            </a:r>
            <a:endParaRPr lang="ko-KR" altLang="en-US" sz="1400">
              <a:latin typeface="한컴 윤고딕 240"/>
              <a:ea typeface="한컴 윤고딕 240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51519" y="3717032"/>
            <a:ext cx="2736304" cy="491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300"/>
              <a:t>플레이어의 데이터 (수치)</a:t>
            </a:r>
            <a:r>
              <a:rPr lang="en-US" altLang="ko-KR" sz="1300"/>
              <a:t> </a:t>
            </a:r>
            <a:r>
              <a:rPr lang="ko-KR" altLang="en-US" sz="1300"/>
              <a:t>와 </a:t>
            </a:r>
            <a:r>
              <a:rPr lang="en-US" altLang="ko-KR" sz="1300" b="1"/>
              <a:t>Data Dragon</a:t>
            </a:r>
            <a:r>
              <a:rPr lang="ko-KR" altLang="en-US" sz="1300"/>
              <a:t>의 이미지 파일의 </a:t>
            </a:r>
            <a:r>
              <a:rPr lang="en-US" altLang="ko-KR" sz="1300"/>
              <a:t>ID</a:t>
            </a:r>
            <a:r>
              <a:rPr lang="ko-KR" altLang="en-US" sz="1300"/>
              <a:t>제공</a:t>
            </a:r>
            <a:endParaRPr lang="ko-KR" altLang="en-US" sz="1300"/>
          </a:p>
        </p:txBody>
      </p:sp>
      <p:cxnSp>
        <p:nvCxnSpPr>
          <p:cNvPr id="35" name=""/>
          <p:cNvCxnSpPr>
            <a:stCxn id="28" idx="0"/>
            <a:endCxn id="36" idx="2"/>
          </p:cNvCxnSpPr>
          <p:nvPr/>
        </p:nvCxnSpPr>
        <p:spPr>
          <a:xfrm>
            <a:off x="2807804" y="3266982"/>
            <a:ext cx="2448272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5256076" y="4041068"/>
            <a:ext cx="1692188" cy="82809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100"/>
              <a:t>데이터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플레이어 이름 :</a:t>
            </a:r>
            <a:r>
              <a:rPr lang="en-US" altLang="ko-KR" sz="1100"/>
              <a:t> xxx</a:t>
            </a:r>
            <a:endParaRPr lang="en-US" altLang="ko-KR" sz="1100"/>
          </a:p>
          <a:p>
            <a:pPr algn="ctr">
              <a:defRPr lang="ko-KR" altLang="en-US"/>
            </a:pPr>
            <a:r>
              <a:rPr lang="ko-KR" altLang="en-US" sz="1100"/>
              <a:t>플레이어 랭킹 :</a:t>
            </a:r>
            <a:r>
              <a:rPr lang="en-US" altLang="ko-KR" sz="1100"/>
              <a:t> xxxx</a:t>
            </a:r>
            <a:endParaRPr lang="en-US" altLang="ko-KR" sz="1100"/>
          </a:p>
          <a:p>
            <a:pPr algn="ctr">
              <a:defRPr lang="ko-KR" altLang="en-US"/>
            </a:pPr>
            <a:r>
              <a:rPr lang="en-US" altLang="ko-KR" sz="1100"/>
              <a:t>...</a:t>
            </a:r>
            <a:endParaRPr lang="en-US" altLang="ko-KR" sz="1100"/>
          </a:p>
        </p:txBody>
      </p:sp>
      <p:cxnSp>
        <p:nvCxnSpPr>
          <p:cNvPr id="37" name=""/>
          <p:cNvCxnSpPr>
            <a:stCxn id="28" idx="0"/>
          </p:cNvCxnSpPr>
          <p:nvPr/>
        </p:nvCxnSpPr>
        <p:spPr>
          <a:xfrm flipV="1">
            <a:off x="2807804" y="1952835"/>
            <a:ext cx="2664296" cy="1314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32" idx="2"/>
            <a:endCxn id="45" idx="0"/>
          </p:cNvCxnSpPr>
          <p:nvPr/>
        </p:nvCxnSpPr>
        <p:spPr>
          <a:xfrm rot="16200000" flipH="1">
            <a:off x="7197282" y="2060747"/>
            <a:ext cx="812691" cy="62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 txBox="1"/>
          <p:nvPr/>
        </p:nvSpPr>
        <p:spPr>
          <a:xfrm>
            <a:off x="5436096" y="2744924"/>
            <a:ext cx="1260140" cy="358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한컴 윤고딕 240"/>
                <a:ea typeface="한컴 윤고딕 240"/>
              </a:rPr>
              <a:t>출력</a:t>
            </a:r>
            <a:endParaRPr lang="ko-KR" altLang="en-US">
              <a:latin typeface="한컴 윤고딕 240"/>
              <a:ea typeface="한컴 윤고딕 240"/>
            </a:endParaRPr>
          </a:p>
        </p:txBody>
      </p:sp>
      <p:sp>
        <p:nvSpPr>
          <p:cNvPr id="42" name=""/>
          <p:cNvSpPr/>
          <p:nvPr/>
        </p:nvSpPr>
        <p:spPr>
          <a:xfrm>
            <a:off x="3779912" y="476672"/>
            <a:ext cx="1224136" cy="50405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Client</a:t>
            </a:r>
            <a:endParaRPr lang="en-US" altLang="ko-KR"/>
          </a:p>
        </p:txBody>
      </p:sp>
      <p:cxnSp>
        <p:nvCxnSpPr>
          <p:cNvPr id="43" name=""/>
          <p:cNvCxnSpPr>
            <a:stCxn id="42" idx="2"/>
          </p:cNvCxnSpPr>
          <p:nvPr/>
        </p:nvCxnSpPr>
        <p:spPr>
          <a:xfrm rot="10800000" flipV="1">
            <a:off x="2807804" y="728700"/>
            <a:ext cx="972108" cy="576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2663788" y="764704"/>
            <a:ext cx="1476164" cy="3009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데이터 요청</a:t>
            </a:r>
            <a:endParaRPr lang="ko-KR" altLang="en-US" sz="1400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0495" y="2780928"/>
            <a:ext cx="1013932" cy="1013932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7488324" y="3853800"/>
            <a:ext cx="972108" cy="2232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900">
                <a:latin typeface="한컴 윤고딕 240"/>
                <a:ea typeface="한컴 윤고딕 240"/>
              </a:rPr>
              <a:t>이미지 데이터</a:t>
            </a:r>
            <a:endParaRPr lang="ko-KR" altLang="en-US" sz="900">
              <a:latin typeface="한컴 윤고딕 240"/>
              <a:ea typeface="한컴 윤고딕 240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3203848" y="4028829"/>
            <a:ext cx="3924436" cy="87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300"/>
              <a:t>'player' :{ </a:t>
            </a:r>
            <a:endParaRPr lang="en-US" altLang="ko-KR" sz="1300"/>
          </a:p>
          <a:p>
            <a:pPr>
              <a:defRPr lang="ko-KR" altLang="en-US"/>
            </a:pPr>
            <a:r>
              <a:rPr lang="en-US" altLang="ko-KR" sz="1300"/>
              <a:t>    'name' : kijin', </a:t>
            </a:r>
            <a:endParaRPr lang="en-US" altLang="ko-KR" sz="1300"/>
          </a:p>
          <a:p>
            <a:pPr>
              <a:defRPr lang="ko-KR" altLang="en-US"/>
            </a:pPr>
            <a:r>
              <a:rPr lang="en-US" altLang="ko-KR" sz="1300"/>
              <a:t>     'rank' : 1....</a:t>
            </a:r>
            <a:endParaRPr lang="en-US" altLang="ko-KR" sz="1300"/>
          </a:p>
          <a:p>
            <a:pPr>
              <a:defRPr lang="ko-KR" altLang="en-US"/>
            </a:pPr>
            <a:r>
              <a:rPr lang="en-US" altLang="ko-KR" sz="1300"/>
              <a:t>}..</a:t>
            </a:r>
            <a:endParaRPr lang="en-US" altLang="ko-KR" sz="13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c0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2948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spc="-144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/>
                <a:ea typeface="한컴 윤고딕 240"/>
              </a:rPr>
              <a:t>Data Dragon </a:t>
            </a:r>
            <a:r>
              <a:rPr lang="ko-KR" altLang="en-US" sz="1400" spc="-144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/>
                <a:ea typeface="한컴 윤고딕 240"/>
              </a:rPr>
              <a:t>예시</a:t>
            </a:r>
            <a:endParaRPr lang="ko-KR" altLang="en-US" sz="1400" spc="-144">
              <a:solidFill>
                <a:schemeClr val="tx1">
                  <a:lumMod val="75000"/>
                  <a:lumOff val="25000"/>
                </a:schemeClr>
              </a:solidFill>
              <a:latin typeface="한컴 윤고딕 240"/>
              <a:ea typeface="한컴 윤고딕 240"/>
            </a:endParaRPr>
          </a:p>
        </p:txBody>
      </p:sp>
      <p:pic>
        <p:nvPicPr>
          <p:cNvPr id="2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026" y="1020791"/>
            <a:ext cx="2370770" cy="536000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755576" y="1556792"/>
            <a:ext cx="1296144" cy="3674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latin typeface="한컴 윤고딕 240"/>
                <a:ea typeface="한컴 윤고딕 240"/>
              </a:rPr>
              <a:t>RIOT</a:t>
            </a:r>
            <a:r>
              <a:rPr lang="ko-KR" altLang="en-US">
                <a:latin typeface="한컴 윤고딕 240"/>
                <a:ea typeface="한컴 윤고딕 240"/>
              </a:rPr>
              <a:t> </a:t>
            </a:r>
            <a:r>
              <a:rPr lang="en-US" altLang="ko-KR">
                <a:latin typeface="한컴 윤고딕 240"/>
                <a:ea typeface="한컴 윤고딕 240"/>
              </a:rPr>
              <a:t>API</a:t>
            </a:r>
            <a:endParaRPr lang="en-US" altLang="ko-KR">
              <a:latin typeface="한컴 윤고딕 240"/>
              <a:ea typeface="한컴 윤고딕 240"/>
            </a:endParaRPr>
          </a:p>
        </p:txBody>
      </p:sp>
      <p:cxnSp>
        <p:nvCxnSpPr>
          <p:cNvPr id="24" name=""/>
          <p:cNvCxnSpPr>
            <a:stCxn id="21" idx="3"/>
            <a:endCxn id="30" idx="1"/>
          </p:cNvCxnSpPr>
          <p:nvPr/>
        </p:nvCxnSpPr>
        <p:spPr>
          <a:xfrm flipV="1">
            <a:off x="2735796" y="1170266"/>
            <a:ext cx="1836204" cy="11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902265"/>
            <a:ext cx="2370770" cy="536000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5322590" y="974273"/>
            <a:ext cx="2124236" cy="3668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ln w="25400" cap="flat" cmpd="sng" algn="ctr">
                  <a:solidFill>
                    <a:schemeClr val="accent5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5"/>
                </a:solidFill>
              </a:rPr>
              <a:t>Data Dragon</a:t>
            </a:r>
            <a:endParaRPr lang="en-US" altLang="ko-KR">
              <a:ln w="25400" cap="flat" cmpd="sng" algn="ctr">
                <a:solidFill>
                  <a:schemeClr val="accent5">
                    <a:shade val="20000"/>
                  </a:schemeClr>
                </a:solidFill>
                <a:prstDash val="solid"/>
                <a:round/>
              </a:ln>
              <a:solidFill>
                <a:schemeClr val="accent5"/>
              </a:solidFill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799692" y="716541"/>
            <a:ext cx="3384377" cy="3007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>
                <a:latin typeface="한컴 윤고딕 240"/>
                <a:ea typeface="한컴 윤고딕 240"/>
              </a:rPr>
              <a:t>'character' : { </a:t>
            </a:r>
            <a:r>
              <a:rPr lang="en-US" altLang="ko-KR" sz="1400">
                <a:solidFill>
                  <a:srgbClr val="008000"/>
                </a:solidFill>
                <a:latin typeface="한컴 윤고딕 240"/>
                <a:ea typeface="한컴 윤고딕 240"/>
              </a:rPr>
              <a:t>'id' : '256'</a:t>
            </a:r>
            <a:r>
              <a:rPr lang="en-US" altLang="ko-KR" sz="1400">
                <a:latin typeface="한컴 윤고딕 240"/>
                <a:ea typeface="한컴 윤고딕 240"/>
              </a:rPr>
              <a:t> }.....</a:t>
            </a:r>
            <a:endParaRPr lang="en-US" altLang="ko-KR" sz="1400">
              <a:latin typeface="한컴 윤고딕 240"/>
              <a:ea typeface="한컴 윤고딕 240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763688" y="3278635"/>
            <a:ext cx="1980221" cy="30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한컴 윤고딕 240"/>
                <a:ea typeface="한컴 윤고딕 240"/>
              </a:rPr>
              <a:t>character.json</a:t>
            </a:r>
            <a:endParaRPr lang="en-US" altLang="ko-KR" sz="1400">
              <a:latin typeface="한컴 윤고딕 240"/>
              <a:ea typeface="한컴 윤고딕 240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9102" y="2276872"/>
            <a:ext cx="940749" cy="972108"/>
          </a:xfrm>
          <a:prstGeom prst="rect">
            <a:avLst/>
          </a:prstGeom>
        </p:spPr>
      </p:pic>
      <p:cxnSp>
        <p:nvCxnSpPr>
          <p:cNvPr id="51" name=""/>
          <p:cNvCxnSpPr>
            <a:stCxn id="30" idx="2"/>
            <a:endCxn id="50" idx="0"/>
          </p:cNvCxnSpPr>
          <p:nvPr/>
        </p:nvCxnSpPr>
        <p:spPr>
          <a:xfrm rot="10800000" flipV="1">
            <a:off x="2769477" y="1438266"/>
            <a:ext cx="2987907" cy="838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 txBox="1"/>
          <p:nvPr/>
        </p:nvSpPr>
        <p:spPr>
          <a:xfrm>
            <a:off x="1655676" y="3753036"/>
            <a:ext cx="2448272" cy="49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latin typeface="한컴 윤고딕 240"/>
                <a:ea typeface="한컴 윤고딕 240"/>
              </a:rPr>
              <a:t>'Mario' : { </a:t>
            </a:r>
            <a:r>
              <a:rPr lang="en-US" altLang="ko-KR" sz="1300">
                <a:solidFill>
                  <a:srgbClr val="008000"/>
                </a:solidFill>
                <a:latin typeface="한컴 윤고딕 240"/>
                <a:ea typeface="한컴 윤고딕 240"/>
              </a:rPr>
              <a:t>'id' : '256'</a:t>
            </a:r>
            <a:r>
              <a:rPr lang="en-US" altLang="ko-KR" sz="1300">
                <a:latin typeface="한컴 윤고딕 240"/>
                <a:ea typeface="한컴 윤고딕 240"/>
              </a:rPr>
              <a:t>, 'image' : </a:t>
            </a:r>
            <a:r>
              <a:rPr lang="en-US" altLang="ko-KR" sz="1300">
                <a:solidFill>
                  <a:srgbClr val="ff6600"/>
                </a:solidFill>
                <a:latin typeface="한컴 윤고딕 240"/>
                <a:ea typeface="한컴 윤고딕 240"/>
              </a:rPr>
              <a:t>'mario.png'</a:t>
            </a:r>
            <a:r>
              <a:rPr lang="en-US" altLang="ko-KR" sz="1300">
                <a:latin typeface="한컴 윤고딕 240"/>
                <a:ea typeface="한컴 윤고딕 240"/>
              </a:rPr>
              <a:t> }.....</a:t>
            </a:r>
            <a:endParaRPr lang="en-US" altLang="ko-KR" sz="1300">
              <a:latin typeface="한컴 윤고딕 240"/>
              <a:ea typeface="한컴 윤고딕 240"/>
            </a:endParaRPr>
          </a:p>
        </p:txBody>
      </p:sp>
      <p:cxnSp>
        <p:nvCxnSpPr>
          <p:cNvPr id="53" name=""/>
          <p:cNvCxnSpPr>
            <a:stCxn id="50" idx="3"/>
            <a:endCxn id="54" idx="1"/>
          </p:cNvCxnSpPr>
          <p:nvPr/>
        </p:nvCxnSpPr>
        <p:spPr>
          <a:xfrm>
            <a:off x="3239852" y="2762926"/>
            <a:ext cx="2916323" cy="55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56176" y="2225401"/>
            <a:ext cx="2175706" cy="2175706"/>
          </a:xfrm>
          <a:prstGeom prst="rect">
            <a:avLst/>
          </a:prstGeom>
        </p:spPr>
      </p:pic>
      <p:sp>
        <p:nvSpPr>
          <p:cNvPr id="55" name=""/>
          <p:cNvSpPr txBox="1"/>
          <p:nvPr/>
        </p:nvSpPr>
        <p:spPr>
          <a:xfrm>
            <a:off x="6695727" y="4041068"/>
            <a:ext cx="2448273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rgbClr val="ff6600"/>
                </a:solidFill>
                <a:latin typeface="한컴 윤고딕 240"/>
                <a:ea typeface="한컴 윤고딕 240"/>
              </a:rPr>
              <a:t>mario.png</a:t>
            </a:r>
            <a:endParaRPr lang="en-US" altLang="ko-KR" sz="1300">
              <a:solidFill>
                <a:srgbClr val="ff66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238</ep:Words>
  <ep:PresentationFormat>화면 슬라이드 쇼(16:9)</ep:PresentationFormat>
  <ep:Paragraphs>56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bdstk</cp:lastModifiedBy>
  <dcterms:modified xsi:type="dcterms:W3CDTF">2020-06-27T17:36:20.688</dcterms:modified>
  <cp:revision>38</cp:revision>
  <dc:title>PowerPoint 프레젠테이션</dc:title>
</cp:coreProperties>
</file>