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9DA"/>
    <a:srgbClr val="23272A"/>
    <a:srgbClr val="2C2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6462-DAD8-4A3F-B1E5-2EBACE14F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EE896-32E8-4216-891C-E44C6F30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31D0A-4670-4AD1-9FB4-9A51FB3E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79099-D9E3-455E-A2D3-2405C235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6EB17-47CB-4706-8E87-F65DAB17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9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62118-9BA9-47F4-8380-F510FA4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05E77-A5D9-44CC-8F7D-4BF2CA72D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F0D0E-7E1C-4B5E-9114-ACE61A21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3800E-A84B-41D8-8E8A-BA26A9E6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F44C8-5907-4A15-8DFA-9BC30331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1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13177-D7CC-4AA9-8364-03E0B0559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91814-3969-468C-9534-38C8B746D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B608E-8B80-4876-B6DA-639613E7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55E89-7B2F-4E85-AF16-4B8C26BB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444BA-C277-4540-8EA5-074CE6C0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8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E3C83-8F73-4322-AB01-D0917B74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E5827-FC79-4A23-9C38-573F2A50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297C1-8639-4787-8DA0-7AC02EC8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109C9-0690-419D-983E-67430493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F946E-CC04-4204-B1CB-9242C4AB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80738-802B-441D-BE51-FCEF4107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FCF5F-591A-4286-8F26-972849F8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4F6B8-2896-4640-80FC-41E36B56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9828C-D538-461E-B963-479DD69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73D7D-DA8A-48D3-86C8-B96CDF66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7EEE-2D48-4E7E-ADEA-7C281319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4F23E-6EC8-4A12-BF0B-8A43A4858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38BD0-AFAF-4DE8-B7E3-10936A8A1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3410C-F651-4579-AC38-169C6460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4AA4AC-052C-41D3-94EC-2B8494F7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35281-8AE4-499A-AFC9-AC9BD393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71E46-CEAD-4635-AED9-CA2E9D71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27226-7903-46AC-9ECD-FAA104832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D6582-DD90-4042-BB70-4C3D2B71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5EFDAF-E43D-4ACC-899D-C0ECA54FE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9932A8-2A1F-42CF-8748-F86F6D29C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8D154B-65C5-4A3A-AC14-ED832989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60D39F-893B-45DE-86DA-95EDF8F1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6ED5A1-CEAF-4973-9556-F85D4295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2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FB24E-CB45-4B7B-B9A4-BDE218B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8A64A7-896B-4B95-B274-28AEBD53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359F14-41D3-4643-AB71-12A1379F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DFE69A-3159-428E-A6EA-64B25D78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7D5250-1AC0-4925-8678-FAA0FCEF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B6E93A-DA95-4E79-905B-C2EFB70C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EEF0E-CF8F-4826-AE1B-2408E3E4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9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19492-9047-4095-AF90-9C5F1F3C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4B89F-99E9-4C9C-B97F-709E7AAC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20BA3A-A176-43D0-8807-850CB5853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2BC33-C2B9-4555-9A66-65AC21CC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A8E15-FA99-4171-8FA4-A2CC0C74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47187-8B0A-4D9C-B470-904B807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2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01B09-ED44-448F-9ECF-FE9B0231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A589BE-F742-49C2-8B22-2EDBC4156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145795-DA3D-4147-9005-007664236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90B74-7DF7-44C3-9EBF-4E3C1497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54C2C-A6A2-4580-8D3D-BE34CB10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39A44-98B2-4EC2-84F3-DCD439F9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341C5E-62B1-4FB2-9565-82C0A7A2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A2F21-490E-4D40-9E9D-785E098F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02436-7188-41E9-A9EF-50B7336F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3722-ED76-4913-824B-1431DDB671A8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4EDBF-2E92-4C71-932F-683BD69F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28260-C3A9-480B-9FE8-02D93114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35CE-53F6-4CE6-AA1A-45ED6667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8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8DD635-6DE2-4FE2-9B26-691F37D799D5}"/>
              </a:ext>
            </a:extLst>
          </p:cNvPr>
          <p:cNvSpPr/>
          <p:nvPr/>
        </p:nvSpPr>
        <p:spPr>
          <a:xfrm>
            <a:off x="3125513" y="1657350"/>
            <a:ext cx="6037537" cy="354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24B7B-B9E4-4DE7-8F61-4D56767999DD}"/>
              </a:ext>
            </a:extLst>
          </p:cNvPr>
          <p:cNvSpPr txBox="1"/>
          <p:nvPr/>
        </p:nvSpPr>
        <p:spPr>
          <a:xfrm>
            <a:off x="6234154" y="4646057"/>
            <a:ext cx="444353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1k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81E3A-A200-45CA-8104-9082F5FC1486}"/>
              </a:ext>
            </a:extLst>
          </p:cNvPr>
          <p:cNvSpPr txBox="1"/>
          <p:nvPr/>
        </p:nvSpPr>
        <p:spPr>
          <a:xfrm>
            <a:off x="5605807" y="4646057"/>
            <a:ext cx="559769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500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DC1C9-5147-43A0-A518-91AD696381E0}"/>
              </a:ext>
            </a:extLst>
          </p:cNvPr>
          <p:cNvSpPr txBox="1"/>
          <p:nvPr/>
        </p:nvSpPr>
        <p:spPr>
          <a:xfrm>
            <a:off x="5002224" y="4651296"/>
            <a:ext cx="559769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250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C2A89-DACA-49E1-A090-42F3C1E45911}"/>
              </a:ext>
            </a:extLst>
          </p:cNvPr>
          <p:cNvSpPr txBox="1"/>
          <p:nvPr/>
        </p:nvSpPr>
        <p:spPr>
          <a:xfrm>
            <a:off x="4411341" y="4646057"/>
            <a:ext cx="559769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125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465B1-198C-46AF-B821-36040DAF4256}"/>
              </a:ext>
            </a:extLst>
          </p:cNvPr>
          <p:cNvSpPr txBox="1"/>
          <p:nvPr/>
        </p:nvSpPr>
        <p:spPr>
          <a:xfrm>
            <a:off x="3932793" y="4646057"/>
            <a:ext cx="434734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63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CB5D7-5A76-4BA5-866A-FF725759E08E}"/>
              </a:ext>
            </a:extLst>
          </p:cNvPr>
          <p:cNvSpPr txBox="1"/>
          <p:nvPr/>
        </p:nvSpPr>
        <p:spPr>
          <a:xfrm>
            <a:off x="6802681" y="4646057"/>
            <a:ext cx="444353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2k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C53A7-40B4-4942-9445-0CAABBCBADFF}"/>
              </a:ext>
            </a:extLst>
          </p:cNvPr>
          <p:cNvSpPr txBox="1"/>
          <p:nvPr/>
        </p:nvSpPr>
        <p:spPr>
          <a:xfrm>
            <a:off x="7335945" y="4646057"/>
            <a:ext cx="444353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4k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9BEDD-4C45-4D6B-9DED-592045F3D9A9}"/>
              </a:ext>
            </a:extLst>
          </p:cNvPr>
          <p:cNvSpPr txBox="1"/>
          <p:nvPr/>
        </p:nvSpPr>
        <p:spPr>
          <a:xfrm>
            <a:off x="7915237" y="4646057"/>
            <a:ext cx="444353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8k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CF6D0-13D0-469F-8FD0-7142040976FA}"/>
              </a:ext>
            </a:extLst>
          </p:cNvPr>
          <p:cNvSpPr txBox="1"/>
          <p:nvPr/>
        </p:nvSpPr>
        <p:spPr>
          <a:xfrm>
            <a:off x="8407198" y="4646057"/>
            <a:ext cx="569388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16k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2C1FA-6BAA-444E-BC3A-B51B04BD5D13}"/>
              </a:ext>
            </a:extLst>
          </p:cNvPr>
          <p:cNvSpPr txBox="1"/>
          <p:nvPr/>
        </p:nvSpPr>
        <p:spPr>
          <a:xfrm>
            <a:off x="3237789" y="1842610"/>
            <a:ext cx="732894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10dB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D509-D5F1-47CC-A5AF-4343C9CB301A}"/>
              </a:ext>
            </a:extLst>
          </p:cNvPr>
          <p:cNvSpPr txBox="1"/>
          <p:nvPr/>
        </p:nvSpPr>
        <p:spPr>
          <a:xfrm>
            <a:off x="3103138" y="4274582"/>
            <a:ext cx="867545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-10dB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E7A46-7AC5-45A6-A854-C93E4C47A255}"/>
              </a:ext>
            </a:extLst>
          </p:cNvPr>
          <p:cNvSpPr txBox="1"/>
          <p:nvPr/>
        </p:nvSpPr>
        <p:spPr>
          <a:xfrm>
            <a:off x="3362824" y="3058596"/>
            <a:ext cx="607859" cy="36933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pc="-150">
                <a:ln w="1270">
                  <a:solidFill>
                    <a:srgbClr val="2C2F33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0dB</a:t>
            </a:r>
            <a:endParaRPr lang="ko-KR" altLang="en-US" spc="-150">
              <a:ln w="1270">
                <a:solidFill>
                  <a:srgbClr val="2C2F33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FAB197-4B65-443F-9526-7989D5FED1F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970683" y="4459248"/>
            <a:ext cx="5005903" cy="0"/>
          </a:xfrm>
          <a:prstGeom prst="line">
            <a:avLst/>
          </a:prstGeom>
          <a:ln w="38100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E279D7C-DC02-411F-B2AB-8CDD0CEF0A70}"/>
              </a:ext>
            </a:extLst>
          </p:cNvPr>
          <p:cNvCxnSpPr>
            <a:cxnSpLocks/>
          </p:cNvCxnSpPr>
          <p:nvPr/>
        </p:nvCxnSpPr>
        <p:spPr>
          <a:xfrm>
            <a:off x="3970683" y="2027068"/>
            <a:ext cx="5005903" cy="0"/>
          </a:xfrm>
          <a:prstGeom prst="line">
            <a:avLst/>
          </a:prstGeom>
          <a:ln w="38100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CF7A68-A92F-458B-AAD6-74DD5CCBD7AC}"/>
              </a:ext>
            </a:extLst>
          </p:cNvPr>
          <p:cNvCxnSpPr>
            <a:cxnSpLocks/>
          </p:cNvCxnSpPr>
          <p:nvPr/>
        </p:nvCxnSpPr>
        <p:spPr>
          <a:xfrm>
            <a:off x="3980014" y="3243158"/>
            <a:ext cx="5005903" cy="0"/>
          </a:xfrm>
          <a:prstGeom prst="line">
            <a:avLst/>
          </a:prstGeom>
          <a:ln w="15875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B6E0DB-6424-4A39-AF48-747C373A80B8}"/>
              </a:ext>
            </a:extLst>
          </p:cNvPr>
          <p:cNvCxnSpPr>
            <a:cxnSpLocks/>
          </p:cNvCxnSpPr>
          <p:nvPr/>
        </p:nvCxnSpPr>
        <p:spPr>
          <a:xfrm>
            <a:off x="3980014" y="2275883"/>
            <a:ext cx="5005903" cy="0"/>
          </a:xfrm>
          <a:prstGeom prst="line">
            <a:avLst/>
          </a:prstGeom>
          <a:ln w="15875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6E7E0A-808B-4975-94FE-0AEC168644E2}"/>
              </a:ext>
            </a:extLst>
          </p:cNvPr>
          <p:cNvCxnSpPr>
            <a:cxnSpLocks/>
          </p:cNvCxnSpPr>
          <p:nvPr/>
        </p:nvCxnSpPr>
        <p:spPr>
          <a:xfrm>
            <a:off x="3980014" y="2521591"/>
            <a:ext cx="5005903" cy="0"/>
          </a:xfrm>
          <a:prstGeom prst="line">
            <a:avLst/>
          </a:prstGeom>
          <a:ln w="15875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5EDD50-AE36-4C14-9DEA-1E8BC8988B19}"/>
              </a:ext>
            </a:extLst>
          </p:cNvPr>
          <p:cNvCxnSpPr>
            <a:cxnSpLocks/>
          </p:cNvCxnSpPr>
          <p:nvPr/>
        </p:nvCxnSpPr>
        <p:spPr>
          <a:xfrm>
            <a:off x="3980014" y="2770999"/>
            <a:ext cx="5005903" cy="0"/>
          </a:xfrm>
          <a:prstGeom prst="line">
            <a:avLst/>
          </a:prstGeom>
          <a:ln w="15875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4D7946-ACFD-422B-B65D-3ED366C309FC}"/>
              </a:ext>
            </a:extLst>
          </p:cNvPr>
          <p:cNvCxnSpPr>
            <a:cxnSpLocks/>
          </p:cNvCxnSpPr>
          <p:nvPr/>
        </p:nvCxnSpPr>
        <p:spPr>
          <a:xfrm>
            <a:off x="3980014" y="3020488"/>
            <a:ext cx="5005903" cy="0"/>
          </a:xfrm>
          <a:prstGeom prst="line">
            <a:avLst/>
          </a:prstGeom>
          <a:ln w="15875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538527-A015-4FA8-9FCA-7B5E59A9FEF8}"/>
              </a:ext>
            </a:extLst>
          </p:cNvPr>
          <p:cNvCxnSpPr>
            <a:cxnSpLocks/>
          </p:cNvCxnSpPr>
          <p:nvPr/>
        </p:nvCxnSpPr>
        <p:spPr>
          <a:xfrm>
            <a:off x="3980014" y="3483322"/>
            <a:ext cx="5005903" cy="0"/>
          </a:xfrm>
          <a:prstGeom prst="line">
            <a:avLst/>
          </a:prstGeom>
          <a:ln w="15875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E123845-FB33-47D6-A1A9-93B39E7B67B3}"/>
              </a:ext>
            </a:extLst>
          </p:cNvPr>
          <p:cNvCxnSpPr>
            <a:cxnSpLocks/>
          </p:cNvCxnSpPr>
          <p:nvPr/>
        </p:nvCxnSpPr>
        <p:spPr>
          <a:xfrm>
            <a:off x="3980014" y="3729030"/>
            <a:ext cx="5005903" cy="0"/>
          </a:xfrm>
          <a:prstGeom prst="line">
            <a:avLst/>
          </a:prstGeom>
          <a:ln w="15875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1FFA414-E023-46E6-AF64-2836833A80F1}"/>
              </a:ext>
            </a:extLst>
          </p:cNvPr>
          <p:cNvCxnSpPr>
            <a:cxnSpLocks/>
          </p:cNvCxnSpPr>
          <p:nvPr/>
        </p:nvCxnSpPr>
        <p:spPr>
          <a:xfrm>
            <a:off x="3980014" y="3978438"/>
            <a:ext cx="5005903" cy="0"/>
          </a:xfrm>
          <a:prstGeom prst="line">
            <a:avLst/>
          </a:prstGeom>
          <a:ln w="15875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D21D300-56EE-441C-A487-550ADD141564}"/>
              </a:ext>
            </a:extLst>
          </p:cNvPr>
          <p:cNvCxnSpPr>
            <a:cxnSpLocks/>
          </p:cNvCxnSpPr>
          <p:nvPr/>
        </p:nvCxnSpPr>
        <p:spPr>
          <a:xfrm>
            <a:off x="3980014" y="4227927"/>
            <a:ext cx="5005903" cy="0"/>
          </a:xfrm>
          <a:prstGeom prst="line">
            <a:avLst/>
          </a:prstGeom>
          <a:ln w="15875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C10C07E-3732-4DC8-A4FC-57A2D889FCDC}"/>
              </a:ext>
            </a:extLst>
          </p:cNvPr>
          <p:cNvSpPr/>
          <p:nvPr/>
        </p:nvSpPr>
        <p:spPr>
          <a:xfrm>
            <a:off x="4149594" y="2027068"/>
            <a:ext cx="49345" cy="2432171"/>
          </a:xfrm>
          <a:prstGeom prst="roundRect">
            <a:avLst/>
          </a:prstGeom>
          <a:solidFill>
            <a:srgbClr val="7289DA"/>
          </a:solidFill>
          <a:ln>
            <a:solidFill>
              <a:srgbClr val="232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CE46DF-EAB6-4837-99B6-2F1C6DF1D2AB}"/>
              </a:ext>
            </a:extLst>
          </p:cNvPr>
          <p:cNvSpPr/>
          <p:nvPr/>
        </p:nvSpPr>
        <p:spPr>
          <a:xfrm>
            <a:off x="4695919" y="2030834"/>
            <a:ext cx="49345" cy="2432171"/>
          </a:xfrm>
          <a:prstGeom prst="roundRect">
            <a:avLst/>
          </a:prstGeom>
          <a:solidFill>
            <a:srgbClr val="7289DA"/>
          </a:solidFill>
          <a:ln>
            <a:solidFill>
              <a:srgbClr val="232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CA23E7C-C8BB-4F7B-84FD-37799FAC818D}"/>
              </a:ext>
            </a:extLst>
          </p:cNvPr>
          <p:cNvSpPr/>
          <p:nvPr/>
        </p:nvSpPr>
        <p:spPr>
          <a:xfrm>
            <a:off x="5275758" y="2023321"/>
            <a:ext cx="49345" cy="2432171"/>
          </a:xfrm>
          <a:prstGeom prst="roundRect">
            <a:avLst/>
          </a:prstGeom>
          <a:solidFill>
            <a:srgbClr val="7289DA"/>
          </a:solidFill>
          <a:ln>
            <a:solidFill>
              <a:srgbClr val="232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0236C15-56AE-42E8-8B36-BCB52E908292}"/>
              </a:ext>
            </a:extLst>
          </p:cNvPr>
          <p:cNvSpPr/>
          <p:nvPr/>
        </p:nvSpPr>
        <p:spPr>
          <a:xfrm>
            <a:off x="5863441" y="2027547"/>
            <a:ext cx="49345" cy="2432171"/>
          </a:xfrm>
          <a:prstGeom prst="roundRect">
            <a:avLst/>
          </a:prstGeom>
          <a:solidFill>
            <a:srgbClr val="7289DA"/>
          </a:solidFill>
          <a:ln>
            <a:solidFill>
              <a:srgbClr val="232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E4AE4DE-194C-40EF-9E23-E793E3C5D93C}"/>
              </a:ext>
            </a:extLst>
          </p:cNvPr>
          <p:cNvSpPr/>
          <p:nvPr/>
        </p:nvSpPr>
        <p:spPr>
          <a:xfrm>
            <a:off x="6441802" y="2024785"/>
            <a:ext cx="49345" cy="2432171"/>
          </a:xfrm>
          <a:prstGeom prst="roundRect">
            <a:avLst/>
          </a:prstGeom>
          <a:solidFill>
            <a:srgbClr val="7289DA"/>
          </a:solidFill>
          <a:ln>
            <a:solidFill>
              <a:srgbClr val="232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B405C6-46D5-45D3-9754-DC85AFA57B6B}"/>
              </a:ext>
            </a:extLst>
          </p:cNvPr>
          <p:cNvSpPr/>
          <p:nvPr/>
        </p:nvSpPr>
        <p:spPr>
          <a:xfrm>
            <a:off x="7000184" y="2023321"/>
            <a:ext cx="49345" cy="2432171"/>
          </a:xfrm>
          <a:prstGeom prst="roundRect">
            <a:avLst/>
          </a:prstGeom>
          <a:solidFill>
            <a:srgbClr val="7289DA"/>
          </a:solidFill>
          <a:ln>
            <a:solidFill>
              <a:srgbClr val="232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0F61016-C388-4D20-BEB6-52BFD186C341}"/>
              </a:ext>
            </a:extLst>
          </p:cNvPr>
          <p:cNvSpPr/>
          <p:nvPr/>
        </p:nvSpPr>
        <p:spPr>
          <a:xfrm>
            <a:off x="7536925" y="2020922"/>
            <a:ext cx="49345" cy="2432171"/>
          </a:xfrm>
          <a:prstGeom prst="roundRect">
            <a:avLst/>
          </a:prstGeom>
          <a:solidFill>
            <a:srgbClr val="7289DA"/>
          </a:solidFill>
          <a:ln>
            <a:solidFill>
              <a:srgbClr val="232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E556940-FA5A-47A5-8E0E-2AFFBB6DECC0}"/>
              </a:ext>
            </a:extLst>
          </p:cNvPr>
          <p:cNvSpPr/>
          <p:nvPr/>
        </p:nvSpPr>
        <p:spPr>
          <a:xfrm>
            <a:off x="8112635" y="2027848"/>
            <a:ext cx="49345" cy="2432171"/>
          </a:xfrm>
          <a:prstGeom prst="roundRect">
            <a:avLst/>
          </a:prstGeom>
          <a:solidFill>
            <a:srgbClr val="7289DA"/>
          </a:solidFill>
          <a:ln>
            <a:solidFill>
              <a:srgbClr val="232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004C8F7-01B4-4888-A124-18D04023E2A8}"/>
              </a:ext>
            </a:extLst>
          </p:cNvPr>
          <p:cNvSpPr/>
          <p:nvPr/>
        </p:nvSpPr>
        <p:spPr>
          <a:xfrm>
            <a:off x="8694849" y="2027272"/>
            <a:ext cx="49345" cy="2432171"/>
          </a:xfrm>
          <a:prstGeom prst="roundRect">
            <a:avLst/>
          </a:prstGeom>
          <a:solidFill>
            <a:srgbClr val="7289DA"/>
          </a:solidFill>
          <a:ln>
            <a:solidFill>
              <a:srgbClr val="232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1430FE-6EF4-4DF8-9E1B-A81FF0E82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02" b="84498" l="14774" r="85786">
                        <a14:foregroundMark x1="21429" y1="50000" x2="28571" y2="65517"/>
                        <a14:foregroundMark x1="28571" y1="65517" x2="41071" y2="75862"/>
                        <a14:foregroundMark x1="41071" y1="75862" x2="55357" y2="81034"/>
                        <a14:foregroundMark x1="55357" y1="81034" x2="67857" y2="72414"/>
                        <a14:foregroundMark x1="67857" y1="72414" x2="75000" y2="60345"/>
                        <a14:foregroundMark x1="75000" y1="60345" x2="76786" y2="44828"/>
                        <a14:foregroundMark x1="76786" y1="44828" x2="75000" y2="29310"/>
                        <a14:foregroundMark x1="75000" y1="29310" x2="58929" y2="20690"/>
                        <a14:foregroundMark x1="58929" y1="20690" x2="39286" y2="20690"/>
                        <a14:foregroundMark x1="39286" y1="20690" x2="28571" y2="29310"/>
                        <a14:foregroundMark x1="28571" y1="29310" x2="23214" y2="39655"/>
                      </a14:backgroundRemoval>
                    </a14:imgEffect>
                  </a14:imgLayer>
                </a14:imgProps>
              </a:ext>
            </a:extLst>
          </a:blip>
          <a:srcRect l="5898" t="6878" r="5337" b="6878"/>
          <a:stretch/>
        </p:blipFill>
        <p:spPr>
          <a:xfrm>
            <a:off x="4031026" y="3084785"/>
            <a:ext cx="288068" cy="28989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ECD7237-7D70-4227-A579-329357739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02" b="84498" l="14774" r="85786">
                        <a14:foregroundMark x1="21429" y1="50000" x2="28571" y2="65517"/>
                        <a14:foregroundMark x1="28571" y1="65517" x2="41071" y2="75862"/>
                        <a14:foregroundMark x1="41071" y1="75862" x2="55357" y2="81034"/>
                        <a14:foregroundMark x1="55357" y1="81034" x2="67857" y2="72414"/>
                        <a14:foregroundMark x1="67857" y1="72414" x2="75000" y2="60345"/>
                        <a14:foregroundMark x1="75000" y1="60345" x2="76786" y2="44828"/>
                        <a14:foregroundMark x1="76786" y1="44828" x2="75000" y2="29310"/>
                        <a14:foregroundMark x1="75000" y1="29310" x2="58929" y2="20690"/>
                        <a14:foregroundMark x1="58929" y1="20690" x2="39286" y2="20690"/>
                        <a14:foregroundMark x1="39286" y1="20690" x2="28571" y2="29310"/>
                        <a14:foregroundMark x1="28571" y1="29310" x2="23214" y2="39655"/>
                      </a14:backgroundRemoval>
                    </a14:imgEffect>
                  </a14:imgLayer>
                </a14:imgProps>
              </a:ext>
            </a:extLst>
          </a:blip>
          <a:srcRect l="5898" t="6878" r="5337" b="6878"/>
          <a:stretch/>
        </p:blipFill>
        <p:spPr>
          <a:xfrm>
            <a:off x="4576557" y="3092061"/>
            <a:ext cx="288068" cy="28989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AB991C2-210D-403A-9A89-16A9AD1D7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02" b="84498" l="14774" r="85786">
                        <a14:foregroundMark x1="21429" y1="50000" x2="28571" y2="65517"/>
                        <a14:foregroundMark x1="28571" y1="65517" x2="41071" y2="75862"/>
                        <a14:foregroundMark x1="41071" y1="75862" x2="55357" y2="81034"/>
                        <a14:foregroundMark x1="55357" y1="81034" x2="67857" y2="72414"/>
                        <a14:foregroundMark x1="67857" y1="72414" x2="75000" y2="60345"/>
                        <a14:foregroundMark x1="75000" y1="60345" x2="76786" y2="44828"/>
                        <a14:foregroundMark x1="76786" y1="44828" x2="75000" y2="29310"/>
                        <a14:foregroundMark x1="75000" y1="29310" x2="58929" y2="20690"/>
                        <a14:foregroundMark x1="58929" y1="20690" x2="39286" y2="20690"/>
                        <a14:foregroundMark x1="39286" y1="20690" x2="28571" y2="29310"/>
                        <a14:foregroundMark x1="28571" y1="29310" x2="23214" y2="39655"/>
                      </a14:backgroundRemoval>
                    </a14:imgEffect>
                  </a14:imgLayer>
                </a14:imgProps>
              </a:ext>
            </a:extLst>
          </a:blip>
          <a:srcRect l="5898" t="6878" r="5337" b="6878"/>
          <a:stretch/>
        </p:blipFill>
        <p:spPr>
          <a:xfrm>
            <a:off x="5154788" y="3092061"/>
            <a:ext cx="288068" cy="28989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03CD8A5-AD83-4BA1-A3B7-60E31809E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02" b="84498" l="14774" r="85786">
                        <a14:foregroundMark x1="21429" y1="50000" x2="28571" y2="65517"/>
                        <a14:foregroundMark x1="28571" y1="65517" x2="41071" y2="75862"/>
                        <a14:foregroundMark x1="41071" y1="75862" x2="55357" y2="81034"/>
                        <a14:foregroundMark x1="55357" y1="81034" x2="67857" y2="72414"/>
                        <a14:foregroundMark x1="67857" y1="72414" x2="75000" y2="60345"/>
                        <a14:foregroundMark x1="75000" y1="60345" x2="76786" y2="44828"/>
                        <a14:foregroundMark x1="76786" y1="44828" x2="75000" y2="29310"/>
                        <a14:foregroundMark x1="75000" y1="29310" x2="58929" y2="20690"/>
                        <a14:foregroundMark x1="58929" y1="20690" x2="39286" y2="20690"/>
                        <a14:foregroundMark x1="39286" y1="20690" x2="28571" y2="29310"/>
                        <a14:foregroundMark x1="28571" y1="29310" x2="23214" y2="39655"/>
                      </a14:backgroundRemoval>
                    </a14:imgEffect>
                  </a14:imgLayer>
                </a14:imgProps>
              </a:ext>
            </a:extLst>
          </a:blip>
          <a:srcRect l="5898" t="6878" r="5337" b="6878"/>
          <a:stretch/>
        </p:blipFill>
        <p:spPr>
          <a:xfrm>
            <a:off x="5739418" y="3092061"/>
            <a:ext cx="288068" cy="28989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7E2F26A-2505-4195-828F-66BE27902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02" b="84498" l="14774" r="85786">
                        <a14:foregroundMark x1="21429" y1="50000" x2="28571" y2="65517"/>
                        <a14:foregroundMark x1="28571" y1="65517" x2="41071" y2="75862"/>
                        <a14:foregroundMark x1="41071" y1="75862" x2="55357" y2="81034"/>
                        <a14:foregroundMark x1="55357" y1="81034" x2="67857" y2="72414"/>
                        <a14:foregroundMark x1="67857" y1="72414" x2="75000" y2="60345"/>
                        <a14:foregroundMark x1="75000" y1="60345" x2="76786" y2="44828"/>
                        <a14:foregroundMark x1="76786" y1="44828" x2="75000" y2="29310"/>
                        <a14:foregroundMark x1="75000" y1="29310" x2="58929" y2="20690"/>
                        <a14:foregroundMark x1="58929" y1="20690" x2="39286" y2="20690"/>
                        <a14:foregroundMark x1="39286" y1="20690" x2="28571" y2="29310"/>
                        <a14:foregroundMark x1="28571" y1="29310" x2="23214" y2="39655"/>
                      </a14:backgroundRemoval>
                    </a14:imgEffect>
                  </a14:imgLayer>
                </a14:imgProps>
              </a:ext>
            </a:extLst>
          </a:blip>
          <a:srcRect l="5898" t="6878" r="5337" b="6878"/>
          <a:stretch/>
        </p:blipFill>
        <p:spPr>
          <a:xfrm>
            <a:off x="6316710" y="3084785"/>
            <a:ext cx="288068" cy="28989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D411306-8A14-4B13-8DAB-FD501234D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02" b="84498" l="14774" r="85786">
                        <a14:foregroundMark x1="21429" y1="50000" x2="28571" y2="65517"/>
                        <a14:foregroundMark x1="28571" y1="65517" x2="41071" y2="75862"/>
                        <a14:foregroundMark x1="41071" y1="75862" x2="55357" y2="81034"/>
                        <a14:foregroundMark x1="55357" y1="81034" x2="67857" y2="72414"/>
                        <a14:foregroundMark x1="67857" y1="72414" x2="75000" y2="60345"/>
                        <a14:foregroundMark x1="75000" y1="60345" x2="76786" y2="44828"/>
                        <a14:foregroundMark x1="76786" y1="44828" x2="75000" y2="29310"/>
                        <a14:foregroundMark x1="75000" y1="29310" x2="58929" y2="20690"/>
                        <a14:foregroundMark x1="58929" y1="20690" x2="39286" y2="20690"/>
                        <a14:foregroundMark x1="39286" y1="20690" x2="28571" y2="29310"/>
                        <a14:foregroundMark x1="28571" y1="29310" x2="23214" y2="39655"/>
                      </a14:backgroundRemoval>
                    </a14:imgEffect>
                  </a14:imgLayer>
                </a14:imgProps>
              </a:ext>
            </a:extLst>
          </a:blip>
          <a:srcRect l="5898" t="6878" r="5337" b="6878"/>
          <a:stretch/>
        </p:blipFill>
        <p:spPr>
          <a:xfrm>
            <a:off x="6886929" y="3084785"/>
            <a:ext cx="288068" cy="28989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DE84EE6-48F0-4CA4-9016-AA6391823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02" b="84498" l="14774" r="85786">
                        <a14:foregroundMark x1="21429" y1="50000" x2="28571" y2="65517"/>
                        <a14:foregroundMark x1="28571" y1="65517" x2="41071" y2="75862"/>
                        <a14:foregroundMark x1="41071" y1="75862" x2="55357" y2="81034"/>
                        <a14:foregroundMark x1="55357" y1="81034" x2="67857" y2="72414"/>
                        <a14:foregroundMark x1="67857" y1="72414" x2="75000" y2="60345"/>
                        <a14:foregroundMark x1="75000" y1="60345" x2="76786" y2="44828"/>
                        <a14:foregroundMark x1="76786" y1="44828" x2="75000" y2="29310"/>
                        <a14:foregroundMark x1="75000" y1="29310" x2="58929" y2="20690"/>
                        <a14:foregroundMark x1="58929" y1="20690" x2="39286" y2="20690"/>
                        <a14:foregroundMark x1="39286" y1="20690" x2="28571" y2="29310"/>
                        <a14:foregroundMark x1="28571" y1="29310" x2="23214" y2="39655"/>
                      </a14:backgroundRemoval>
                    </a14:imgEffect>
                  </a14:imgLayer>
                </a14:imgProps>
              </a:ext>
            </a:extLst>
          </a:blip>
          <a:srcRect l="5898" t="6878" r="5337" b="6878"/>
          <a:stretch/>
        </p:blipFill>
        <p:spPr>
          <a:xfrm>
            <a:off x="7414312" y="3084785"/>
            <a:ext cx="288068" cy="28989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51FD194-83EE-44E7-9881-C765F8600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02" b="84498" l="14774" r="85786">
                        <a14:foregroundMark x1="21429" y1="50000" x2="28571" y2="65517"/>
                        <a14:foregroundMark x1="28571" y1="65517" x2="41071" y2="75862"/>
                        <a14:foregroundMark x1="41071" y1="75862" x2="55357" y2="81034"/>
                        <a14:foregroundMark x1="55357" y1="81034" x2="67857" y2="72414"/>
                        <a14:foregroundMark x1="67857" y1="72414" x2="75000" y2="60345"/>
                        <a14:foregroundMark x1="75000" y1="60345" x2="76786" y2="44828"/>
                        <a14:foregroundMark x1="76786" y1="44828" x2="75000" y2="29310"/>
                        <a14:foregroundMark x1="75000" y1="29310" x2="58929" y2="20690"/>
                        <a14:foregroundMark x1="58929" y1="20690" x2="39286" y2="20690"/>
                        <a14:foregroundMark x1="39286" y1="20690" x2="28571" y2="29310"/>
                        <a14:foregroundMark x1="28571" y1="29310" x2="23214" y2="39655"/>
                      </a14:backgroundRemoval>
                    </a14:imgEffect>
                  </a14:imgLayer>
                </a14:imgProps>
              </a:ext>
            </a:extLst>
          </a:blip>
          <a:srcRect l="5898" t="6878" r="5337" b="6878"/>
          <a:stretch/>
        </p:blipFill>
        <p:spPr>
          <a:xfrm>
            <a:off x="7996525" y="3092061"/>
            <a:ext cx="288068" cy="28989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88D9EAA-4644-4317-A4C3-E57C878F1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02" b="84498" l="14774" r="85786">
                        <a14:foregroundMark x1="21429" y1="50000" x2="28571" y2="65517"/>
                        <a14:foregroundMark x1="28571" y1="65517" x2="41071" y2="75862"/>
                        <a14:foregroundMark x1="41071" y1="75862" x2="55357" y2="81034"/>
                        <a14:foregroundMark x1="55357" y1="81034" x2="67857" y2="72414"/>
                        <a14:foregroundMark x1="67857" y1="72414" x2="75000" y2="60345"/>
                        <a14:foregroundMark x1="75000" y1="60345" x2="76786" y2="44828"/>
                        <a14:foregroundMark x1="76786" y1="44828" x2="75000" y2="29310"/>
                        <a14:foregroundMark x1="75000" y1="29310" x2="58929" y2="20690"/>
                        <a14:foregroundMark x1="58929" y1="20690" x2="39286" y2="20690"/>
                        <a14:foregroundMark x1="39286" y1="20690" x2="28571" y2="29310"/>
                        <a14:foregroundMark x1="28571" y1="29310" x2="23214" y2="39655"/>
                      </a14:backgroundRemoval>
                    </a14:imgEffect>
                  </a14:imgLayer>
                </a14:imgProps>
              </a:ext>
            </a:extLst>
          </a:blip>
          <a:srcRect l="5898" t="6878" r="5337" b="6878"/>
          <a:stretch/>
        </p:blipFill>
        <p:spPr>
          <a:xfrm>
            <a:off x="8575487" y="3084785"/>
            <a:ext cx="288068" cy="2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3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MARY</dc:creator>
  <cp:lastModifiedBy>형석 최</cp:lastModifiedBy>
  <cp:revision>3</cp:revision>
  <dcterms:created xsi:type="dcterms:W3CDTF">2020-11-27T01:21:07Z</dcterms:created>
  <dcterms:modified xsi:type="dcterms:W3CDTF">2020-11-27T01:47:45Z</dcterms:modified>
</cp:coreProperties>
</file>