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  <p:sldId id="264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3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6" r:id="rId27"/>
    <p:sldId id="283" r:id="rId28"/>
    <p:sldId id="284" r:id="rId29"/>
    <p:sldId id="285" r:id="rId30"/>
    <p:sldId id="287" r:id="rId3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52C40-532A-4D32-B896-55808FD5D5EF}" type="datetimeFigureOut">
              <a:rPr lang="ko-KR" altLang="en-US" smtClean="0"/>
              <a:t>2019-01-18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F144C-FFA9-4255-96F1-0300A76A11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8784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52C40-532A-4D32-B896-55808FD5D5EF}" type="datetimeFigureOut">
              <a:rPr lang="ko-KR" altLang="en-US" smtClean="0"/>
              <a:t>2019-01-18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F144C-FFA9-4255-96F1-0300A76A11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6691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52C40-532A-4D32-B896-55808FD5D5EF}" type="datetimeFigureOut">
              <a:rPr lang="ko-KR" altLang="en-US" smtClean="0"/>
              <a:t>2019-01-18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F144C-FFA9-4255-96F1-0300A76A11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8207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52C40-532A-4D32-B896-55808FD5D5EF}" type="datetimeFigureOut">
              <a:rPr lang="ko-KR" altLang="en-US" smtClean="0"/>
              <a:t>2019-01-18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F144C-FFA9-4255-96F1-0300A76A11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2134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52C40-532A-4D32-B896-55808FD5D5EF}" type="datetimeFigureOut">
              <a:rPr lang="ko-KR" altLang="en-US" smtClean="0"/>
              <a:t>2019-01-18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F144C-FFA9-4255-96F1-0300A76A11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4904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52C40-532A-4D32-B896-55808FD5D5EF}" type="datetimeFigureOut">
              <a:rPr lang="ko-KR" altLang="en-US" smtClean="0"/>
              <a:t>2019-01-18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F144C-FFA9-4255-96F1-0300A76A11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8538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52C40-532A-4D32-B896-55808FD5D5EF}" type="datetimeFigureOut">
              <a:rPr lang="ko-KR" altLang="en-US" smtClean="0"/>
              <a:t>2019-01-18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F144C-FFA9-4255-96F1-0300A76A11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6733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52C40-532A-4D32-B896-55808FD5D5EF}" type="datetimeFigureOut">
              <a:rPr lang="ko-KR" altLang="en-US" smtClean="0"/>
              <a:t>2019-01-18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F144C-FFA9-4255-96F1-0300A76A11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9608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52C40-532A-4D32-B896-55808FD5D5EF}" type="datetimeFigureOut">
              <a:rPr lang="ko-KR" altLang="en-US" smtClean="0"/>
              <a:t>2019-01-18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F144C-FFA9-4255-96F1-0300A76A11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6412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52C40-532A-4D32-B896-55808FD5D5EF}" type="datetimeFigureOut">
              <a:rPr lang="ko-KR" altLang="en-US" smtClean="0"/>
              <a:t>2019-01-18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F144C-FFA9-4255-96F1-0300A76A11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5197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52C40-532A-4D32-B896-55808FD5D5EF}" type="datetimeFigureOut">
              <a:rPr lang="ko-KR" altLang="en-US" smtClean="0"/>
              <a:t>2019-01-18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F144C-FFA9-4255-96F1-0300A76A11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5193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952C40-532A-4D32-B896-55808FD5D5EF}" type="datetimeFigureOut">
              <a:rPr lang="ko-KR" altLang="en-US" smtClean="0"/>
              <a:t>2019-01-18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4F144C-FFA9-4255-96F1-0300A76A11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9363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ubuntu.com/download/desktop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1/23</a:t>
            </a:r>
            <a:r>
              <a:rPr lang="ko-KR" altLang="en-US" dirty="0"/>
              <a:t>일 실습 </a:t>
            </a:r>
            <a:br>
              <a:rPr lang="en-US" altLang="ko-KR" dirty="0"/>
            </a:br>
            <a:r>
              <a:rPr lang="ko-KR" altLang="en-US" dirty="0"/>
              <a:t>사전 준비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실습 전에 꼭 하고 오셔야 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59068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Curl </a:t>
            </a:r>
            <a:r>
              <a:rPr lang="ko-KR" altLang="en-US" dirty="0"/>
              <a:t>설치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03740" y="2660822"/>
            <a:ext cx="3262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sudo</a:t>
            </a:r>
            <a:r>
              <a:rPr lang="en-US" altLang="ko-KR" dirty="0"/>
              <a:t> apt install curl</a:t>
            </a:r>
            <a:r>
              <a:rPr lang="ko-KR" altLang="en-US" dirty="0"/>
              <a:t>을 입력하여 설치합니다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447" y="2200324"/>
            <a:ext cx="7718429" cy="3936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3202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en-US" altLang="ko-KR" dirty="0" err="1"/>
              <a:t>golang</a:t>
            </a:r>
            <a:r>
              <a:rPr lang="en-US" altLang="ko-KR" dirty="0"/>
              <a:t> </a:t>
            </a:r>
            <a:r>
              <a:rPr lang="ko-KR" altLang="en-US" dirty="0"/>
              <a:t>설치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59826" y="5653288"/>
            <a:ext cx="3262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sudo</a:t>
            </a:r>
            <a:r>
              <a:rPr lang="en-US" altLang="ko-KR" dirty="0"/>
              <a:t> apt install </a:t>
            </a:r>
            <a:r>
              <a:rPr lang="en-US" altLang="ko-KR" dirty="0" err="1"/>
              <a:t>golang</a:t>
            </a:r>
            <a:r>
              <a:rPr lang="ko-KR" altLang="en-US" dirty="0"/>
              <a:t>을 입력하여 설치합니다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98" y="1529484"/>
            <a:ext cx="11114902" cy="401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2501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en-US" altLang="ko-KR" dirty="0" err="1"/>
              <a:t>golang</a:t>
            </a:r>
            <a:r>
              <a:rPr lang="en-US" altLang="ko-KR" dirty="0"/>
              <a:t> </a:t>
            </a:r>
            <a:r>
              <a:rPr lang="ko-KR" altLang="en-US" dirty="0"/>
              <a:t>설치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696004" y="3635018"/>
            <a:ext cx="32621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Go </a:t>
            </a:r>
            <a:r>
              <a:rPr lang="ko-KR" altLang="en-US" dirty="0"/>
              <a:t>유저 </a:t>
            </a:r>
            <a:r>
              <a:rPr lang="ko-KR" altLang="en-US" dirty="0" err="1"/>
              <a:t>디렉토리를</a:t>
            </a:r>
            <a:r>
              <a:rPr lang="ko-KR" altLang="en-US" dirty="0"/>
              <a:t> 생성합니다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 err="1"/>
              <a:t>mkdir</a:t>
            </a:r>
            <a:r>
              <a:rPr lang="en-US" altLang="ko-KR" dirty="0"/>
              <a:t> ~/go</a:t>
            </a:r>
          </a:p>
          <a:p>
            <a:r>
              <a:rPr lang="ko-KR" altLang="en-US" dirty="0"/>
              <a:t>입력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926" y="2461843"/>
            <a:ext cx="8202170" cy="781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9947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en-US" altLang="ko-KR" dirty="0" err="1"/>
              <a:t>golang</a:t>
            </a:r>
            <a:r>
              <a:rPr lang="en-US" altLang="ko-KR" dirty="0"/>
              <a:t> </a:t>
            </a:r>
            <a:r>
              <a:rPr lang="ko-KR" altLang="en-US" dirty="0"/>
              <a:t>설치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633322" y="1550841"/>
            <a:ext cx="46577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환경변수 설정을 위해 </a:t>
            </a:r>
            <a:r>
              <a:rPr lang="en-US" altLang="ko-KR" dirty="0"/>
              <a:t>profile</a:t>
            </a:r>
            <a:r>
              <a:rPr lang="ko-KR" altLang="en-US" dirty="0"/>
              <a:t>을 편집합니다</a:t>
            </a:r>
            <a:r>
              <a:rPr lang="en-US" altLang="ko-KR" dirty="0"/>
              <a:t>. </a:t>
            </a:r>
          </a:p>
          <a:p>
            <a:r>
              <a:rPr lang="en-US" altLang="ko-KR" dirty="0" err="1"/>
              <a:t>sudo</a:t>
            </a:r>
            <a:r>
              <a:rPr lang="en-US" altLang="ko-KR" dirty="0"/>
              <a:t> </a:t>
            </a:r>
            <a:r>
              <a:rPr lang="en-US" altLang="ko-KR" dirty="0" err="1"/>
              <a:t>gedit</a:t>
            </a:r>
            <a:r>
              <a:rPr lang="en-US" altLang="ko-KR" dirty="0"/>
              <a:t> /</a:t>
            </a:r>
            <a:r>
              <a:rPr lang="en-US" altLang="ko-KR" dirty="0" err="1"/>
              <a:t>etc</a:t>
            </a:r>
            <a:r>
              <a:rPr lang="en-US" altLang="ko-KR" dirty="0"/>
              <a:t>/profile </a:t>
            </a:r>
            <a:r>
              <a:rPr lang="ko-KR" altLang="en-US" dirty="0"/>
              <a:t>입력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1064" y="1816681"/>
            <a:ext cx="3496163" cy="20957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642" y="2639328"/>
            <a:ext cx="4779005" cy="393034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178378" y="2883243"/>
            <a:ext cx="3962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마지막 부분에 </a:t>
            </a:r>
            <a:endParaRPr lang="en-US" altLang="ko-KR" dirty="0"/>
          </a:p>
          <a:p>
            <a:r>
              <a:rPr lang="en-US" altLang="ko-KR" dirty="0"/>
              <a:t>export GOPATH=$HOME/go</a:t>
            </a:r>
          </a:p>
          <a:p>
            <a:r>
              <a:rPr lang="ko-KR" altLang="en-US" dirty="0"/>
              <a:t>입력 후</a:t>
            </a:r>
            <a:r>
              <a:rPr lang="en-US" altLang="ko-KR" dirty="0"/>
              <a:t> </a:t>
            </a:r>
            <a:r>
              <a:rPr lang="ko-KR" altLang="en-US" dirty="0"/>
              <a:t>저장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399442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en-US" altLang="ko-KR" dirty="0" err="1"/>
              <a:t>golang</a:t>
            </a:r>
            <a:r>
              <a:rPr lang="en-US" altLang="ko-KR" dirty="0"/>
              <a:t> </a:t>
            </a:r>
            <a:r>
              <a:rPr lang="ko-KR" altLang="en-US" dirty="0"/>
              <a:t>설치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641560" y="1913305"/>
            <a:ext cx="465779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source /</a:t>
            </a:r>
            <a:r>
              <a:rPr lang="en-US" altLang="ko-KR" dirty="0" err="1"/>
              <a:t>etc</a:t>
            </a:r>
            <a:r>
              <a:rPr lang="en-US" altLang="ko-KR" dirty="0"/>
              <a:t>/profile</a:t>
            </a:r>
            <a:r>
              <a:rPr lang="ko-KR" altLang="en-US" dirty="0"/>
              <a:t>을 입력하여 변경된 설정 업데이트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echo $GOPATH</a:t>
            </a:r>
          </a:p>
          <a:p>
            <a:r>
              <a:rPr lang="ko-KR" altLang="en-US" dirty="0"/>
              <a:t>입력하여 정상적으로 설정되었는지 확인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2561" y="2190863"/>
            <a:ext cx="3143689" cy="21910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0238" y="4556093"/>
            <a:ext cx="3886012" cy="105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4882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en-US" altLang="ko-KR" dirty="0" err="1"/>
              <a:t>docker</a:t>
            </a:r>
            <a:r>
              <a:rPr lang="ko-KR" altLang="en-US" dirty="0"/>
              <a:t>설치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198" y="2538794"/>
            <a:ext cx="6335009" cy="189574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696995" y="2520778"/>
            <a:ext cx="1482810" cy="22242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/>
          <p:cNvCxnSpPr/>
          <p:nvPr/>
        </p:nvCxnSpPr>
        <p:spPr>
          <a:xfrm flipV="1">
            <a:off x="3105665" y="1787611"/>
            <a:ext cx="3977517" cy="626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381102" y="1602945"/>
            <a:ext cx="3237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sudo</a:t>
            </a:r>
            <a:r>
              <a:rPr lang="en-US" altLang="ko-KR" dirty="0"/>
              <a:t> apt update </a:t>
            </a:r>
            <a:r>
              <a:rPr lang="ko-KR" altLang="en-US" dirty="0"/>
              <a:t>입력</a:t>
            </a:r>
          </a:p>
        </p:txBody>
      </p:sp>
    </p:spTree>
    <p:extLst>
      <p:ext uri="{BB962C8B-B14F-4D97-AF65-F5344CB8AC3E}">
        <p14:creationId xmlns:p14="http://schemas.microsoft.com/office/powerpoint/2010/main" val="28783930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1836" y="1818166"/>
            <a:ext cx="7372865" cy="5106318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en-US" altLang="ko-KR" dirty="0" err="1"/>
              <a:t>docker</a:t>
            </a:r>
            <a:r>
              <a:rPr lang="ko-KR" altLang="en-US" dirty="0"/>
              <a:t>설치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2842054" y="1818166"/>
            <a:ext cx="5972431" cy="22242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435443" y="1295104"/>
            <a:ext cx="99183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sudo</a:t>
            </a:r>
            <a:r>
              <a:rPr lang="en-US" altLang="ko-KR" dirty="0"/>
              <a:t> apt install apt-transport-https ca-certificates curl software-properties-common</a:t>
            </a:r>
          </a:p>
          <a:p>
            <a:r>
              <a:rPr lang="ko-KR" altLang="en-US" dirty="0"/>
              <a:t>입력</a:t>
            </a:r>
          </a:p>
        </p:txBody>
      </p:sp>
    </p:spTree>
    <p:extLst>
      <p:ext uri="{BB962C8B-B14F-4D97-AF65-F5344CB8AC3E}">
        <p14:creationId xmlns:p14="http://schemas.microsoft.com/office/powerpoint/2010/main" val="35162787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en-US" altLang="ko-KR" dirty="0" err="1"/>
              <a:t>docker</a:t>
            </a:r>
            <a:r>
              <a:rPr lang="ko-KR" altLang="en-US" dirty="0"/>
              <a:t>설치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32115" y="1425790"/>
            <a:ext cx="99183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curl -</a:t>
            </a:r>
            <a:r>
              <a:rPr lang="en-US" altLang="ko-KR" dirty="0" err="1"/>
              <a:t>fsSL</a:t>
            </a:r>
            <a:r>
              <a:rPr lang="en-US" altLang="ko-KR" dirty="0"/>
              <a:t> https://download.docker.com/linux/ubuntu/gpg | </a:t>
            </a:r>
            <a:r>
              <a:rPr lang="en-US" altLang="ko-KR" dirty="0" err="1"/>
              <a:t>sudo</a:t>
            </a:r>
            <a:r>
              <a:rPr lang="en-US" altLang="ko-KR" dirty="0"/>
              <a:t> apt-key add -</a:t>
            </a:r>
          </a:p>
          <a:p>
            <a:r>
              <a:rPr lang="ko-KR" altLang="en-US" dirty="0"/>
              <a:t>입력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443" y="2192764"/>
            <a:ext cx="8125959" cy="36200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21" y="3992520"/>
            <a:ext cx="10040751" cy="183858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112108" y="2998573"/>
            <a:ext cx="107998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sudo</a:t>
            </a:r>
            <a:r>
              <a:rPr lang="en-US" altLang="ko-KR" dirty="0"/>
              <a:t> add-apt-repository "deb [arch=amd64] https://download.docker.com/linux/ubuntu bionic stable" </a:t>
            </a:r>
            <a:r>
              <a:rPr lang="ko-KR" altLang="en-US" dirty="0"/>
              <a:t>입력</a:t>
            </a:r>
          </a:p>
        </p:txBody>
      </p:sp>
    </p:spTree>
    <p:extLst>
      <p:ext uri="{BB962C8B-B14F-4D97-AF65-F5344CB8AC3E}">
        <p14:creationId xmlns:p14="http://schemas.microsoft.com/office/powerpoint/2010/main" val="22445570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en-US" altLang="ko-KR" dirty="0" err="1"/>
              <a:t>docker</a:t>
            </a:r>
            <a:r>
              <a:rPr lang="ko-KR" altLang="en-US" dirty="0"/>
              <a:t>설치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335207" y="1690688"/>
            <a:ext cx="29851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sudo</a:t>
            </a:r>
            <a:r>
              <a:rPr lang="en-US" altLang="ko-KR" dirty="0"/>
              <a:t> apt update </a:t>
            </a:r>
          </a:p>
          <a:p>
            <a:r>
              <a:rPr lang="ko-KR" altLang="en-US" dirty="0"/>
              <a:t>입력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530" y="1524490"/>
            <a:ext cx="6648450" cy="218122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449" y="3967883"/>
            <a:ext cx="7287642" cy="280074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71614" y="4541914"/>
            <a:ext cx="35791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apt-cache policy </a:t>
            </a:r>
            <a:r>
              <a:rPr lang="en-US" altLang="ko-KR" dirty="0" err="1"/>
              <a:t>docker-ce</a:t>
            </a:r>
            <a:endParaRPr lang="en-US" altLang="ko-KR" dirty="0"/>
          </a:p>
          <a:p>
            <a:r>
              <a:rPr lang="ko-KR" altLang="en-US" dirty="0"/>
              <a:t>입력</a:t>
            </a:r>
          </a:p>
        </p:txBody>
      </p:sp>
    </p:spTree>
    <p:extLst>
      <p:ext uri="{BB962C8B-B14F-4D97-AF65-F5344CB8AC3E}">
        <p14:creationId xmlns:p14="http://schemas.microsoft.com/office/powerpoint/2010/main" val="2838137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en-US" altLang="ko-KR" dirty="0" err="1"/>
              <a:t>docker</a:t>
            </a:r>
            <a:r>
              <a:rPr lang="ko-KR" altLang="en-US" dirty="0"/>
              <a:t>설치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42645" y="1506022"/>
            <a:ext cx="99183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sudo</a:t>
            </a:r>
            <a:r>
              <a:rPr lang="en-US" altLang="ko-KR" dirty="0"/>
              <a:t> apt install </a:t>
            </a:r>
            <a:r>
              <a:rPr lang="en-US" altLang="ko-KR" dirty="0" err="1"/>
              <a:t>docker-ce</a:t>
            </a:r>
            <a:r>
              <a:rPr lang="en-US" altLang="ko-KR" dirty="0"/>
              <a:t> </a:t>
            </a:r>
          </a:p>
          <a:p>
            <a:r>
              <a:rPr lang="ko-KR" altLang="en-US" dirty="0"/>
              <a:t>입력하여 </a:t>
            </a:r>
            <a:r>
              <a:rPr lang="en-US" altLang="ko-KR" dirty="0" err="1"/>
              <a:t>docker</a:t>
            </a:r>
            <a:r>
              <a:rPr lang="en-US" altLang="ko-KR" dirty="0"/>
              <a:t> </a:t>
            </a:r>
            <a:r>
              <a:rPr lang="ko-KR" altLang="en-US" dirty="0"/>
              <a:t>설치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645" y="2183844"/>
            <a:ext cx="3801005" cy="27626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7" b="86176"/>
          <a:stretch/>
        </p:blipFill>
        <p:spPr>
          <a:xfrm>
            <a:off x="1132549" y="4530621"/>
            <a:ext cx="6691337" cy="29996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571367" y="3462723"/>
            <a:ext cx="62525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altLang="ko-KR" dirty="0"/>
              <a:t>sudo usermod -aG docker ${USER} </a:t>
            </a:r>
          </a:p>
          <a:p>
            <a:r>
              <a:rPr lang="ko-KR" altLang="en-US" dirty="0"/>
              <a:t>입력 후 </a:t>
            </a:r>
            <a:endParaRPr lang="en-US" altLang="ko-KR" dirty="0"/>
          </a:p>
          <a:p>
            <a:r>
              <a:rPr lang="en-US" altLang="ko-KR" dirty="0"/>
              <a:t>reboot </a:t>
            </a:r>
            <a:r>
              <a:rPr lang="ko-KR" altLang="en-US" dirty="0"/>
              <a:t>입력하여 </a:t>
            </a:r>
            <a:r>
              <a:rPr lang="ko-KR" altLang="en-US" dirty="0" err="1"/>
              <a:t>재부팅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17459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Ubuntu 18.04 </a:t>
            </a:r>
            <a:r>
              <a:rPr lang="ko-KR" altLang="en-US" dirty="0"/>
              <a:t>설치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38055" y="2652584"/>
            <a:ext cx="28502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2"/>
              </a:rPr>
              <a:t>https://www.ubuntu.com/download/desktop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위 사이트에서 </a:t>
            </a:r>
            <a:r>
              <a:rPr lang="en-US" altLang="ko-KR" dirty="0" err="1"/>
              <a:t>iso</a:t>
            </a:r>
            <a:r>
              <a:rPr lang="ko-KR" altLang="en-US" dirty="0"/>
              <a:t>파일 다운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605" y="2320461"/>
            <a:ext cx="8221190" cy="4294523"/>
          </a:xfrm>
          <a:prstGeom prst="rect">
            <a:avLst/>
          </a:prstGeom>
        </p:spPr>
      </p:pic>
      <p:cxnSp>
        <p:nvCxnSpPr>
          <p:cNvPr id="10" name="직선 화살표 연결선 9"/>
          <p:cNvCxnSpPr/>
          <p:nvPr/>
        </p:nvCxnSpPr>
        <p:spPr>
          <a:xfrm flipH="1">
            <a:off x="6730315" y="3797643"/>
            <a:ext cx="2150074" cy="44484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34891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en-US" altLang="ko-KR" dirty="0" err="1"/>
              <a:t>docker</a:t>
            </a:r>
            <a:r>
              <a:rPr lang="en-US" altLang="ko-KR" dirty="0"/>
              <a:t>-compose</a:t>
            </a:r>
            <a:r>
              <a:rPr lang="ko-KR" altLang="en-US" dirty="0"/>
              <a:t>설치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42645" y="1506022"/>
            <a:ext cx="99183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sudo</a:t>
            </a:r>
            <a:r>
              <a:rPr lang="en-US" altLang="ko-KR" dirty="0"/>
              <a:t> apt install </a:t>
            </a:r>
            <a:r>
              <a:rPr lang="en-US" altLang="ko-KR" dirty="0" err="1"/>
              <a:t>docker</a:t>
            </a:r>
            <a:r>
              <a:rPr lang="en-US" altLang="ko-KR" dirty="0"/>
              <a:t>-compose </a:t>
            </a:r>
          </a:p>
          <a:p>
            <a:r>
              <a:rPr lang="ko-KR" altLang="en-US" dirty="0"/>
              <a:t>입력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645" y="2284944"/>
            <a:ext cx="7585161" cy="28591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645" y="3963402"/>
            <a:ext cx="7171625" cy="38105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359243" y="4629665"/>
            <a:ext cx="4399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위 명령어로 </a:t>
            </a:r>
            <a:r>
              <a:rPr lang="en-US" altLang="ko-KR" dirty="0" err="1"/>
              <a:t>docker</a:t>
            </a:r>
            <a:r>
              <a:rPr lang="en-US" altLang="ko-KR" dirty="0"/>
              <a:t>-compose </a:t>
            </a:r>
            <a:r>
              <a:rPr lang="ko-KR" altLang="en-US" dirty="0"/>
              <a:t>설치확인</a:t>
            </a:r>
          </a:p>
        </p:txBody>
      </p:sp>
    </p:spTree>
    <p:extLst>
      <p:ext uri="{BB962C8B-B14F-4D97-AF65-F5344CB8AC3E}">
        <p14:creationId xmlns:p14="http://schemas.microsoft.com/office/powerpoint/2010/main" val="30327837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Node.js </a:t>
            </a:r>
            <a:r>
              <a:rPr lang="ko-KR" altLang="en-US" dirty="0"/>
              <a:t>설치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42645" y="1506022"/>
            <a:ext cx="99183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sudo</a:t>
            </a:r>
            <a:r>
              <a:rPr lang="en-US" altLang="ko-KR" dirty="0"/>
              <a:t> apt install </a:t>
            </a:r>
            <a:r>
              <a:rPr lang="en-US" altLang="ko-KR" dirty="0" err="1"/>
              <a:t>nodejs</a:t>
            </a:r>
            <a:r>
              <a:rPr lang="en-US" altLang="ko-KR" dirty="0"/>
              <a:t> </a:t>
            </a:r>
            <a:r>
              <a:rPr lang="en-US" altLang="ko-KR" dirty="0" err="1"/>
              <a:t>npm</a:t>
            </a:r>
            <a:r>
              <a:rPr lang="en-US" altLang="ko-KR" dirty="0"/>
              <a:t> </a:t>
            </a:r>
          </a:p>
          <a:p>
            <a:r>
              <a:rPr lang="ko-KR" altLang="en-US" dirty="0"/>
              <a:t>입력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0099" y="1885616"/>
            <a:ext cx="3791479" cy="26673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395" y="2601949"/>
            <a:ext cx="7802064" cy="437258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683741" y="2669059"/>
            <a:ext cx="4011827" cy="16252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/>
          <p:cNvCxnSpPr>
            <a:cxnSpLocks/>
          </p:cNvCxnSpPr>
          <p:nvPr/>
        </p:nvCxnSpPr>
        <p:spPr>
          <a:xfrm>
            <a:off x="4751833" y="2750322"/>
            <a:ext cx="3886574" cy="260165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8638407" y="5175330"/>
            <a:ext cx="41436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altLang="ko-KR" dirty="0"/>
              <a:t>sudo npm install -g npm@5.6</a:t>
            </a:r>
          </a:p>
          <a:p>
            <a:r>
              <a:rPr lang="ko-KR" altLang="en-US" dirty="0"/>
              <a:t>입력하여 </a:t>
            </a:r>
            <a:r>
              <a:rPr lang="en-US" altLang="ko-KR" dirty="0" err="1"/>
              <a:t>npm</a:t>
            </a:r>
            <a:r>
              <a:rPr lang="en-US" altLang="ko-KR" dirty="0"/>
              <a:t> 5.6</a:t>
            </a:r>
            <a:r>
              <a:rPr lang="ko-KR" altLang="en-US" dirty="0"/>
              <a:t>버전으로 설치</a:t>
            </a:r>
          </a:p>
        </p:txBody>
      </p:sp>
    </p:spTree>
    <p:extLst>
      <p:ext uri="{BB962C8B-B14F-4D97-AF65-F5344CB8AC3E}">
        <p14:creationId xmlns:p14="http://schemas.microsoft.com/office/powerpoint/2010/main" val="33488064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Python</a:t>
            </a:r>
            <a:r>
              <a:rPr lang="ko-KR" altLang="en-US" dirty="0"/>
              <a:t>설치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42645" y="1506022"/>
            <a:ext cx="99183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sudo</a:t>
            </a:r>
            <a:r>
              <a:rPr lang="en-US" altLang="ko-KR" dirty="0"/>
              <a:t> apt install python </a:t>
            </a:r>
          </a:p>
          <a:p>
            <a:r>
              <a:rPr lang="ko-KR" altLang="en-US" dirty="0"/>
              <a:t>입력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645" y="2362570"/>
            <a:ext cx="4201548" cy="273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1616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 fabric-samples </a:t>
            </a:r>
            <a:r>
              <a:rPr lang="ko-KR" altLang="en-US" dirty="0"/>
              <a:t>다운로드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42645" y="1506022"/>
            <a:ext cx="991835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cd ~</a:t>
            </a:r>
          </a:p>
          <a:p>
            <a:r>
              <a:rPr lang="en-US" altLang="ko-KR" dirty="0" err="1"/>
              <a:t>git</a:t>
            </a:r>
            <a:r>
              <a:rPr lang="en-US" altLang="ko-KR" dirty="0"/>
              <a:t> clone https://github.com/nicezic0/fabric-samples.git</a:t>
            </a:r>
          </a:p>
          <a:p>
            <a:r>
              <a:rPr lang="en-US" altLang="ko-KR" dirty="0"/>
              <a:t>cd fabric-samples</a:t>
            </a:r>
          </a:p>
          <a:p>
            <a:r>
              <a:rPr lang="en-US" altLang="ko-KR" dirty="0" err="1"/>
              <a:t>git</a:t>
            </a:r>
            <a:r>
              <a:rPr lang="en-US" altLang="ko-KR" dirty="0"/>
              <a:t> checkout </a:t>
            </a:r>
            <a:r>
              <a:rPr lang="en-US" altLang="ko-KR" dirty="0" err="1"/>
              <a:t>yhpark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순서대로 입력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642" y="3486261"/>
            <a:ext cx="7873887" cy="2565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9158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8. Bootstrap </a:t>
            </a:r>
            <a:r>
              <a:rPr lang="ko-KR" altLang="en-US" dirty="0"/>
              <a:t>실행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42645" y="1506022"/>
            <a:ext cx="99183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cd ~/fabric-samples/scripts</a:t>
            </a:r>
            <a:br>
              <a:rPr lang="en-US" altLang="ko-KR" dirty="0"/>
            </a:br>
            <a:r>
              <a:rPr lang="en-US" altLang="ko-KR" dirty="0"/>
              <a:t>./bootstrap.sh (</a:t>
            </a:r>
            <a:r>
              <a:rPr lang="ko-KR" altLang="en-US" dirty="0"/>
              <a:t>입력 전에 경로확인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순서대로 입력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602" y="2732731"/>
            <a:ext cx="10058400" cy="2300588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499286" y="2732731"/>
            <a:ext cx="1408671" cy="28231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/>
          <p:cNvCxnSpPr/>
          <p:nvPr/>
        </p:nvCxnSpPr>
        <p:spPr>
          <a:xfrm flipV="1">
            <a:off x="2405449" y="2141838"/>
            <a:ext cx="1021492" cy="50250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67871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9. basic-network </a:t>
            </a:r>
            <a:r>
              <a:rPr lang="ko-KR" altLang="en-US" dirty="0"/>
              <a:t>실행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29393" y="1506022"/>
            <a:ext cx="99183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cd ~/fabric-samples/basic-network</a:t>
            </a:r>
          </a:p>
          <a:p>
            <a:r>
              <a:rPr lang="en-US" altLang="ko-KR" dirty="0"/>
              <a:t>./generate.sh</a:t>
            </a:r>
          </a:p>
          <a:p>
            <a:br>
              <a:rPr lang="en-US" altLang="ko-KR" dirty="0"/>
            </a:br>
            <a:r>
              <a:rPr lang="ko-KR" altLang="en-US" dirty="0"/>
              <a:t>순서대로 입력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293CD2E-4705-4E08-A2F6-4024463190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38288"/>
            <a:ext cx="12192000" cy="3018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6356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9. basic-network </a:t>
            </a:r>
            <a:r>
              <a:rPr lang="ko-KR" altLang="en-US" dirty="0"/>
              <a:t>실행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29393" y="1506022"/>
            <a:ext cx="99183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./start.sh</a:t>
            </a:r>
            <a:br>
              <a:rPr lang="en-US" altLang="ko-KR" dirty="0"/>
            </a:br>
            <a:r>
              <a:rPr lang="en-US" altLang="ko-KR" dirty="0"/>
              <a:t>./stop.sh</a:t>
            </a:r>
          </a:p>
          <a:p>
            <a:endParaRPr lang="en-US" altLang="ko-KR" dirty="0"/>
          </a:p>
          <a:p>
            <a:r>
              <a:rPr lang="ko-KR" altLang="en-US" dirty="0"/>
              <a:t>순서대로 입력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025" b="94234"/>
          <a:stretch/>
        </p:blipFill>
        <p:spPr>
          <a:xfrm>
            <a:off x="704912" y="3263000"/>
            <a:ext cx="10142838" cy="37137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416" y="4933780"/>
            <a:ext cx="10116334" cy="1308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8355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10. </a:t>
            </a:r>
            <a:r>
              <a:rPr lang="en-US" altLang="ko-KR" dirty="0" err="1"/>
              <a:t>Fabcar</a:t>
            </a:r>
            <a:r>
              <a:rPr lang="en-US" altLang="ko-KR" dirty="0"/>
              <a:t> </a:t>
            </a:r>
            <a:r>
              <a:rPr lang="ko-KR" altLang="en-US" dirty="0"/>
              <a:t>실행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42645" y="1506022"/>
            <a:ext cx="99183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cd ~/fabric-samples/</a:t>
            </a:r>
            <a:r>
              <a:rPr lang="en-US" altLang="ko-KR" dirty="0" err="1"/>
              <a:t>fabcar</a:t>
            </a:r>
            <a:br>
              <a:rPr lang="en-US" altLang="ko-KR" dirty="0"/>
            </a:br>
            <a:r>
              <a:rPr lang="en-US" altLang="ko-KR" dirty="0"/>
              <a:t>./startFabric.sh</a:t>
            </a:r>
          </a:p>
          <a:p>
            <a:r>
              <a:rPr lang="ko-KR" altLang="en-US" dirty="0"/>
              <a:t>순서대로 입력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20" y="2520778"/>
            <a:ext cx="11863942" cy="4028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1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11. node.js client </a:t>
            </a:r>
            <a:r>
              <a:rPr lang="en-US" altLang="ko-KR" dirty="0" err="1"/>
              <a:t>sdk</a:t>
            </a:r>
            <a:r>
              <a:rPr lang="en-US" altLang="ko-KR" dirty="0"/>
              <a:t> 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42645" y="1506022"/>
            <a:ext cx="99183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cd ~/fabric-samples/</a:t>
            </a:r>
            <a:r>
              <a:rPr lang="en-US" altLang="ko-KR" dirty="0" err="1"/>
              <a:t>fabcar</a:t>
            </a:r>
            <a:br>
              <a:rPr lang="en-US" altLang="ko-KR" dirty="0"/>
            </a:br>
            <a:r>
              <a:rPr lang="en-US" altLang="ko-KR" dirty="0" err="1"/>
              <a:t>npm</a:t>
            </a:r>
            <a:r>
              <a:rPr lang="en-US" altLang="ko-KR" dirty="0"/>
              <a:t> install</a:t>
            </a:r>
            <a:br>
              <a:rPr lang="en-US" altLang="ko-KR" dirty="0"/>
            </a:b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7758" y="2040045"/>
            <a:ext cx="8523367" cy="4900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1097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11. node.js client </a:t>
            </a:r>
            <a:r>
              <a:rPr lang="en-US" altLang="ko-KR" dirty="0" err="1"/>
              <a:t>sdk</a:t>
            </a:r>
            <a:r>
              <a:rPr lang="en-US" altLang="ko-KR" dirty="0"/>
              <a:t> 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42645" y="1506022"/>
            <a:ext cx="99183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node enrollAdmin.js</a:t>
            </a:r>
            <a:br>
              <a:rPr lang="en-US" altLang="ko-KR" dirty="0"/>
            </a:br>
            <a:endParaRPr lang="ko-KR" altLang="en-US" dirty="0"/>
          </a:p>
          <a:p>
            <a:br>
              <a:rPr lang="en-US" altLang="ko-KR" dirty="0"/>
            </a:b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FA247B3-C2FC-49C5-8490-DBAFA46BEB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820" y="2099528"/>
            <a:ext cx="12192000" cy="1235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695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Ubuntu 18.04 </a:t>
            </a:r>
            <a:r>
              <a:rPr lang="ko-KR" altLang="en-US" dirty="0"/>
              <a:t>설치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5753" y="1875052"/>
            <a:ext cx="5088450" cy="4351338"/>
          </a:xfrm>
        </p:spPr>
      </p:pic>
      <p:sp>
        <p:nvSpPr>
          <p:cNvPr id="5" name="TextBox 4"/>
          <p:cNvSpPr txBox="1"/>
          <p:nvPr/>
        </p:nvSpPr>
        <p:spPr>
          <a:xfrm>
            <a:off x="7125730" y="2594919"/>
            <a:ext cx="422807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Virtualbox</a:t>
            </a:r>
            <a:r>
              <a:rPr lang="ko-KR" altLang="en-US" dirty="0"/>
              <a:t>에서 상단에 새로 만들기를 클릭하여 </a:t>
            </a:r>
            <a:r>
              <a:rPr lang="ko-KR" altLang="en-US" dirty="0" err="1"/>
              <a:t>가상머신을</a:t>
            </a:r>
            <a:r>
              <a:rPr lang="ko-KR" altLang="en-US" dirty="0"/>
              <a:t> 만든 후에 이를 </a:t>
            </a:r>
            <a:r>
              <a:rPr lang="ko-KR" altLang="en-US" dirty="0" err="1"/>
              <a:t>더블클릭하여</a:t>
            </a:r>
            <a:r>
              <a:rPr lang="ko-KR" altLang="en-US" dirty="0"/>
              <a:t> 실행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이와 같은 화면이 나오면 </a:t>
            </a:r>
            <a:r>
              <a:rPr lang="en-US" altLang="ko-KR" dirty="0" err="1"/>
              <a:t>iso</a:t>
            </a:r>
            <a:r>
              <a:rPr lang="ko-KR" altLang="en-US" dirty="0"/>
              <a:t>를 다운받은 경로를 선택한 후 시작 클릭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66365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11. node.js client </a:t>
            </a:r>
            <a:r>
              <a:rPr lang="en-US" altLang="ko-KR" dirty="0" err="1"/>
              <a:t>sdk</a:t>
            </a:r>
            <a:r>
              <a:rPr lang="en-US" altLang="ko-KR" dirty="0"/>
              <a:t> 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42645" y="1506022"/>
            <a:ext cx="991835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node registerUser.js </a:t>
            </a:r>
          </a:p>
          <a:p>
            <a:r>
              <a:rPr lang="ko-KR" altLang="en-US" dirty="0"/>
              <a:t>입력</a:t>
            </a:r>
            <a:br>
              <a:rPr lang="en-US" altLang="ko-KR" dirty="0"/>
            </a:br>
            <a:endParaRPr lang="ko-KR" altLang="en-US" dirty="0"/>
          </a:p>
          <a:p>
            <a:br>
              <a:rPr lang="en-US" altLang="ko-KR" dirty="0"/>
            </a:b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BD2CC43-2CCC-4361-BEB4-92444C69C9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645" y="2202935"/>
            <a:ext cx="10172700" cy="12573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E4E2112-7ADA-4F24-BFC4-D3838CB2A699}"/>
              </a:ext>
            </a:extLst>
          </p:cNvPr>
          <p:cNvSpPr txBox="1"/>
          <p:nvPr/>
        </p:nvSpPr>
        <p:spPr>
          <a:xfrm>
            <a:off x="942645" y="3662582"/>
            <a:ext cx="70311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node query.js</a:t>
            </a:r>
          </a:p>
          <a:p>
            <a:r>
              <a:rPr lang="ko-KR" altLang="en-US" dirty="0"/>
              <a:t>입력</a:t>
            </a: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FA8C749-5ED8-4B6B-B890-057FA93038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619412"/>
            <a:ext cx="12192000" cy="1216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934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Ubuntu 18.04 </a:t>
            </a:r>
            <a:r>
              <a:rPr lang="ko-KR" altLang="en-US" dirty="0"/>
              <a:t>설치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754" y="2048046"/>
            <a:ext cx="8041606" cy="4351338"/>
          </a:xfrm>
        </p:spPr>
      </p:pic>
      <p:cxnSp>
        <p:nvCxnSpPr>
          <p:cNvPr id="6" name="직선 화살표 연결선 5"/>
          <p:cNvCxnSpPr/>
          <p:nvPr/>
        </p:nvCxnSpPr>
        <p:spPr>
          <a:xfrm flipH="1">
            <a:off x="6474942" y="4044778"/>
            <a:ext cx="3105663" cy="411892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9712411" y="3789406"/>
            <a:ext cx="2183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클릭</a:t>
            </a:r>
          </a:p>
        </p:txBody>
      </p:sp>
    </p:spTree>
    <p:extLst>
      <p:ext uri="{BB962C8B-B14F-4D97-AF65-F5344CB8AC3E}">
        <p14:creationId xmlns:p14="http://schemas.microsoft.com/office/powerpoint/2010/main" val="3958990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Ubuntu 18.04 </a:t>
            </a:r>
            <a:r>
              <a:rPr lang="ko-KR" altLang="en-US" dirty="0"/>
              <a:t>설치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503" y="1426256"/>
            <a:ext cx="8493211" cy="543174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514703" y="2454876"/>
            <a:ext cx="206769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Korean </a:t>
            </a:r>
            <a:r>
              <a:rPr lang="ko-KR" altLang="en-US" dirty="0"/>
              <a:t>선택 후 </a:t>
            </a:r>
            <a:r>
              <a:rPr lang="en-US" altLang="ko-KR" dirty="0"/>
              <a:t>continue</a:t>
            </a:r>
            <a:r>
              <a:rPr lang="ko-KR" altLang="en-US" dirty="0"/>
              <a:t>를 누름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 후에도 별다른 </a:t>
            </a:r>
            <a:r>
              <a:rPr lang="ko-KR" altLang="en-US" dirty="0" err="1"/>
              <a:t>설정없이</a:t>
            </a:r>
            <a:r>
              <a:rPr lang="ko-KR" altLang="en-US" dirty="0"/>
              <a:t> 계속하여 진행</a:t>
            </a:r>
          </a:p>
        </p:txBody>
      </p:sp>
    </p:spTree>
    <p:extLst>
      <p:ext uri="{BB962C8B-B14F-4D97-AF65-F5344CB8AC3E}">
        <p14:creationId xmlns:p14="http://schemas.microsoft.com/office/powerpoint/2010/main" val="27150560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Ubuntu 18.04 </a:t>
            </a:r>
            <a:r>
              <a:rPr lang="ko-KR" altLang="en-US" dirty="0"/>
              <a:t>설치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7"/>
            <a:ext cx="7822008" cy="494900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448800" y="2034746"/>
            <a:ext cx="240544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빈칸을 채운 후 </a:t>
            </a:r>
            <a:r>
              <a:rPr lang="en-US" altLang="ko-KR" dirty="0"/>
              <a:t>continue </a:t>
            </a:r>
            <a:r>
              <a:rPr lang="ko-KR" altLang="en-US" dirty="0"/>
              <a:t>진행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Username</a:t>
            </a:r>
            <a:r>
              <a:rPr lang="ko-KR" altLang="en-US" dirty="0"/>
              <a:t>과 </a:t>
            </a:r>
            <a:r>
              <a:rPr lang="en-US" altLang="ko-KR" dirty="0"/>
              <a:t>password</a:t>
            </a:r>
            <a:r>
              <a:rPr lang="ko-KR" altLang="en-US" dirty="0"/>
              <a:t>가 로그인 할 때 사용되는 것들입니다</a:t>
            </a:r>
            <a:r>
              <a:rPr lang="en-US" altLang="ko-KR" dirty="0"/>
              <a:t>.(</a:t>
            </a:r>
            <a:r>
              <a:rPr lang="ko-KR" altLang="en-US" dirty="0"/>
              <a:t>시스템 로그인</a:t>
            </a:r>
            <a:r>
              <a:rPr lang="en-US" altLang="ko-KR" dirty="0"/>
              <a:t>, root </a:t>
            </a:r>
            <a:r>
              <a:rPr lang="ko-KR" altLang="en-US" dirty="0"/>
              <a:t>접근 등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377510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Ubuntu 18.04 </a:t>
            </a:r>
            <a:r>
              <a:rPr lang="ko-KR" altLang="en-US" dirty="0"/>
              <a:t>설치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7"/>
            <a:ext cx="7822008" cy="494900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448800" y="2034746"/>
            <a:ext cx="240544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빈칸을 채운 후 </a:t>
            </a:r>
            <a:r>
              <a:rPr lang="en-US" altLang="ko-KR" dirty="0"/>
              <a:t>continue </a:t>
            </a:r>
            <a:r>
              <a:rPr lang="ko-KR" altLang="en-US" dirty="0"/>
              <a:t>진행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Username</a:t>
            </a:r>
            <a:r>
              <a:rPr lang="ko-KR" altLang="en-US" dirty="0"/>
              <a:t>과 </a:t>
            </a:r>
            <a:r>
              <a:rPr lang="en-US" altLang="ko-KR" dirty="0"/>
              <a:t>password</a:t>
            </a:r>
            <a:r>
              <a:rPr lang="ko-KR" altLang="en-US" dirty="0"/>
              <a:t>가 로그인 할 때 사용되는 것들입니다</a:t>
            </a:r>
            <a:r>
              <a:rPr lang="en-US" altLang="ko-KR" dirty="0"/>
              <a:t>.(</a:t>
            </a:r>
            <a:r>
              <a:rPr lang="ko-KR" altLang="en-US" dirty="0"/>
              <a:t>시스템 로그인</a:t>
            </a:r>
            <a:r>
              <a:rPr lang="en-US" altLang="ko-KR" dirty="0"/>
              <a:t>, root </a:t>
            </a:r>
            <a:r>
              <a:rPr lang="ko-KR" altLang="en-US" dirty="0"/>
              <a:t>접근 등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284022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Ubuntu 18.04 </a:t>
            </a:r>
            <a:r>
              <a:rPr lang="ko-KR" altLang="en-US" dirty="0"/>
              <a:t>설치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949513" y="2512541"/>
            <a:ext cx="24054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재시작</a:t>
            </a:r>
            <a:r>
              <a:rPr lang="ko-KR" altLang="en-US" dirty="0"/>
              <a:t> 후에 이와 같은 화면이 나오면</a:t>
            </a:r>
            <a:r>
              <a:rPr lang="en-US" altLang="ko-KR" dirty="0"/>
              <a:t>, </a:t>
            </a:r>
            <a:r>
              <a:rPr lang="ko-KR" altLang="en-US" dirty="0"/>
              <a:t>기다리지 말고 </a:t>
            </a:r>
            <a:r>
              <a:rPr lang="en-US" altLang="ko-KR" dirty="0"/>
              <a:t>Enter</a:t>
            </a:r>
            <a:r>
              <a:rPr lang="ko-KR" altLang="en-US" dirty="0"/>
              <a:t>키 입력</a:t>
            </a:r>
            <a:r>
              <a:rPr lang="en-US" altLang="ko-KR" dirty="0"/>
              <a:t>!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78" t="23166" r="28905" b="20119"/>
          <a:stretch/>
        </p:blipFill>
        <p:spPr>
          <a:xfrm>
            <a:off x="659026" y="1869990"/>
            <a:ext cx="6384325" cy="469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8906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2.Git </a:t>
            </a:r>
            <a:r>
              <a:rPr lang="ko-KR" altLang="en-US" dirty="0"/>
              <a:t>설치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949513" y="2512541"/>
            <a:ext cx="24054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터미널을 열어서</a:t>
            </a:r>
            <a:endParaRPr lang="en-US" altLang="ko-KR" dirty="0"/>
          </a:p>
          <a:p>
            <a:r>
              <a:rPr lang="en-US" altLang="ko-KR" dirty="0" err="1"/>
              <a:t>sudo</a:t>
            </a:r>
            <a:r>
              <a:rPr lang="en-US" altLang="ko-KR" dirty="0"/>
              <a:t> apt install </a:t>
            </a:r>
            <a:r>
              <a:rPr lang="en-US" altLang="ko-KR" dirty="0" err="1"/>
              <a:t>git</a:t>
            </a:r>
            <a:r>
              <a:rPr lang="ko-KR" altLang="en-US" dirty="0"/>
              <a:t>을 입력하여 설치합니다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8" t="12892" r="77718" b="84074"/>
          <a:stretch/>
        </p:blipFill>
        <p:spPr>
          <a:xfrm>
            <a:off x="838200" y="2512541"/>
            <a:ext cx="4789365" cy="38683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4" t="21292" r="42999" b="19473"/>
          <a:stretch/>
        </p:blipFill>
        <p:spPr>
          <a:xfrm>
            <a:off x="692539" y="3213795"/>
            <a:ext cx="6096000" cy="3386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273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</TotalTime>
  <Words>516</Words>
  <Application>Microsoft Office PowerPoint</Application>
  <PresentationFormat>와이드스크린</PresentationFormat>
  <Paragraphs>120</Paragraphs>
  <Slides>30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3" baseType="lpstr">
      <vt:lpstr>맑은 고딕</vt:lpstr>
      <vt:lpstr>Arial</vt:lpstr>
      <vt:lpstr>Office 테마</vt:lpstr>
      <vt:lpstr>1/23일 실습  사전 준비</vt:lpstr>
      <vt:lpstr>1. Ubuntu 18.04 설치</vt:lpstr>
      <vt:lpstr>1. Ubuntu 18.04 설치</vt:lpstr>
      <vt:lpstr>1. Ubuntu 18.04 설치</vt:lpstr>
      <vt:lpstr>1. Ubuntu 18.04 설치</vt:lpstr>
      <vt:lpstr>1. Ubuntu 18.04 설치</vt:lpstr>
      <vt:lpstr>1. Ubuntu 18.04 설치</vt:lpstr>
      <vt:lpstr>1. Ubuntu 18.04 설치</vt:lpstr>
      <vt:lpstr>2.Git 설치</vt:lpstr>
      <vt:lpstr>2. Curl 설치</vt:lpstr>
      <vt:lpstr>2. golang 설치</vt:lpstr>
      <vt:lpstr>2. golang 설치</vt:lpstr>
      <vt:lpstr>2. golang 설치</vt:lpstr>
      <vt:lpstr>2. golang 설치</vt:lpstr>
      <vt:lpstr>3. docker설치</vt:lpstr>
      <vt:lpstr>3. docker설치</vt:lpstr>
      <vt:lpstr>3. docker설치</vt:lpstr>
      <vt:lpstr>3. docker설치</vt:lpstr>
      <vt:lpstr>3. docker설치</vt:lpstr>
      <vt:lpstr>4. docker-compose설치</vt:lpstr>
      <vt:lpstr>5. Node.js 설치</vt:lpstr>
      <vt:lpstr>6. Python설치</vt:lpstr>
      <vt:lpstr>7. fabric-samples 다운로드</vt:lpstr>
      <vt:lpstr>8. Bootstrap 실행</vt:lpstr>
      <vt:lpstr>9. basic-network 실행</vt:lpstr>
      <vt:lpstr>9. basic-network 실행</vt:lpstr>
      <vt:lpstr>10. Fabcar 실행</vt:lpstr>
      <vt:lpstr>11. node.js client sdk </vt:lpstr>
      <vt:lpstr>11. node.js client sdk </vt:lpstr>
      <vt:lpstr>11. node.js client sdk 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사전 준비</dc:title>
  <dc:creator>sehun</dc:creator>
  <cp:lastModifiedBy>Sehun Park</cp:lastModifiedBy>
  <cp:revision>28</cp:revision>
  <dcterms:created xsi:type="dcterms:W3CDTF">2019-01-17T07:00:00Z</dcterms:created>
  <dcterms:modified xsi:type="dcterms:W3CDTF">2019-01-18T15:30:16Z</dcterms:modified>
</cp:coreProperties>
</file>