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357"/>
    <a:srgbClr val="1E3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9B693-7385-3631-7789-910DD2D01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7E5EC3-3713-5AAF-CEA8-4231FF092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D295A-D95C-08AA-1D7C-99B38069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92F2-9B8C-4FFE-9C89-A311F6B317B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DCC695-B32C-0548-0554-60AAC21D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46B5F-A2A3-7EB5-3152-5212217E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5050-05A9-42FC-9FB8-CA47AAA64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1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52897-5E0E-5C8A-6F1E-34D20970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16C95F-B046-9965-8B52-707AEC8C3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FB6FC-7C3B-A778-39BF-3551DC40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92F2-9B8C-4FFE-9C89-A311F6B317B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2B7E2-4887-573A-50C3-87D1D54B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10CF9-78B4-8553-AEE4-FDE38AD9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5050-05A9-42FC-9FB8-CA47AAA64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29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01622D-7C2F-06EE-2226-954CC9A2D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F67FB8-7438-AD89-0BD5-F3DA63E31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6BCFA-5793-D3AB-3F10-28A47FCB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92F2-9B8C-4FFE-9C89-A311F6B317B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C077C-A469-4AA7-C670-EADB3355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191956-C451-37E5-7678-392C2DD3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5050-05A9-42FC-9FB8-CA47AAA64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99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C49A0-B715-D820-B2B9-99987CF7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5E270-4C13-8BCD-7280-983E574AD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25476-00AA-CC97-14E8-41C7B8B3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92F2-9B8C-4FFE-9C89-A311F6B317B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B46DC-E0AE-AA5B-8B49-1EB72B56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C94B94-31A2-0EF3-EDE0-B3E0E4A3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5050-05A9-42FC-9FB8-CA47AAA64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26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D6F9F-2672-960A-F2C5-C8351588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93B5E-AE22-E8EA-CD4B-705A79877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D770B-1053-C9EC-6679-1DF840E3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92F2-9B8C-4FFE-9C89-A311F6B317B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3FA41-5628-333C-F84C-8977A0B9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23E48-FED2-840D-0E93-1023C950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5050-05A9-42FC-9FB8-CA47AAA64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68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F6CDD-F99C-DDDD-196D-61C830CE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5C9C3-DB05-5F9F-87C5-621FE6C77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8612FD-0B23-2323-E33A-C133DF9B0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5C29F8-88EA-2C16-6DB6-CC8BA183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92F2-9B8C-4FFE-9C89-A311F6B317B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5894F4-84D0-68AD-619C-BC02720D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64CA11-A3D3-2F2A-F2C5-B248DDFD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5050-05A9-42FC-9FB8-CA47AAA64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32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9A80A-4CA6-5B77-B59F-3ED97EFD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5392CF-412C-D389-06AB-66E5E8B86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07A5CB-38E9-BBF1-3C00-C99A68DF8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855F4E-E14D-F4A9-A515-4532A39BA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6895A6-F1D7-B0A6-F5BA-176911FDB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7D8EE2-927B-E44C-C5AC-8868CD43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92F2-9B8C-4FFE-9C89-A311F6B317B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9FD835-7C15-6581-9551-B79B3828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10AD7B-ADD8-DD98-C16B-40A9EA9A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5050-05A9-42FC-9FB8-CA47AAA64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19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5297B-8BB7-EB8F-DA6F-164A0CBE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736251-8C49-BED3-D5BD-284F307C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92F2-9B8C-4FFE-9C89-A311F6B317B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56746C-2ED4-C1DE-CD7E-7F427034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D4B8C4-9354-4A5A-A553-956614E2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5050-05A9-42FC-9FB8-CA47AAA64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4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D395AD-710F-E62D-826E-36FB389F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92F2-9B8C-4FFE-9C89-A311F6B317B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49B6E3-71BE-84F7-3F15-1CD9D5BE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03471-B16B-5EF3-76E4-99F709D9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5050-05A9-42FC-9FB8-CA47AAA64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93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20AE9-1D3F-1922-D971-46A7F73A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9CD1F-7D61-8F79-642C-208803A51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CAC26C-8CC6-CCE7-AC1B-48A2E852C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72174C-1D3C-3B0D-02DB-A79FCF36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92F2-9B8C-4FFE-9C89-A311F6B317B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D26EF9-10B3-48F6-F7CB-CAE955C2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6F723F-841E-400E-8455-0B58FF75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5050-05A9-42FC-9FB8-CA47AAA64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1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BDA29-3AA9-C2B0-B306-27241BCA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E4FB70-7F37-960D-2B71-92FB474CD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356259-FDEC-C478-B214-46D1AFC7E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B330C5-B6F3-6E82-89F0-496F9D59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92F2-9B8C-4FFE-9C89-A311F6B317B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8BDBDC-EB36-2AA4-237D-B6E2E66F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65806D-494B-5637-68B6-8F88E0DE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5050-05A9-42FC-9FB8-CA47AAA64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62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C4F9CC-4386-F2C2-0292-4DA4C953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EA8D4D-37E8-AD86-F778-201FDFEBE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D3CDD-DA2B-505B-31FB-6C9879B18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C92F2-9B8C-4FFE-9C89-A311F6B317B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4A629-D33E-D034-61F9-5476B7FEC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273C2-2DE0-6EC9-26B8-D01A2C31E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F5050-05A9-42FC-9FB8-CA47AAA64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0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998C31D-BA87-2BE7-6FB2-56AFF6169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1500187"/>
            <a:ext cx="11744325" cy="38576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2AB05DA-7028-5CE0-3E75-85DB8AFB1A11}"/>
              </a:ext>
            </a:extLst>
          </p:cNvPr>
          <p:cNvSpPr/>
          <p:nvPr/>
        </p:nvSpPr>
        <p:spPr>
          <a:xfrm>
            <a:off x="229008" y="1500187"/>
            <a:ext cx="11739154" cy="3875314"/>
          </a:xfrm>
          <a:prstGeom prst="rect">
            <a:avLst/>
          </a:prstGeom>
          <a:solidFill>
            <a:srgbClr val="1E35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4379F5-EBF7-674F-302B-15D5E4D158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" t="10896" b="10691"/>
          <a:stretch/>
        </p:blipFill>
        <p:spPr>
          <a:xfrm>
            <a:off x="4395189" y="1744872"/>
            <a:ext cx="3368253" cy="335940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45B2237-72B4-DFEC-ACB7-F94468926D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5" t="12685"/>
          <a:stretch/>
        </p:blipFill>
        <p:spPr>
          <a:xfrm>
            <a:off x="627972" y="1744872"/>
            <a:ext cx="3368253" cy="33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9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998C31D-BA87-2BE7-6FB2-56AFF6169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1500187"/>
            <a:ext cx="11744325" cy="38576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2AB05DA-7028-5CE0-3E75-85DB8AFB1A11}"/>
              </a:ext>
            </a:extLst>
          </p:cNvPr>
          <p:cNvSpPr/>
          <p:nvPr/>
        </p:nvSpPr>
        <p:spPr>
          <a:xfrm>
            <a:off x="229008" y="1500187"/>
            <a:ext cx="11739154" cy="3875314"/>
          </a:xfrm>
          <a:prstGeom prst="rect">
            <a:avLst/>
          </a:prstGeom>
          <a:solidFill>
            <a:srgbClr val="1E35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DF74661-8CD8-6700-B1AA-4BE44B9E5E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"/>
          <a:stretch/>
        </p:blipFill>
        <p:spPr>
          <a:xfrm>
            <a:off x="8162406" y="1744872"/>
            <a:ext cx="3368253" cy="33594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4379F5-EBF7-674F-302B-15D5E4D158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" t="10896" b="10691"/>
          <a:stretch/>
        </p:blipFill>
        <p:spPr>
          <a:xfrm>
            <a:off x="4395189" y="1744872"/>
            <a:ext cx="3368253" cy="335940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45B2237-72B4-DFEC-ACB7-F94468926D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5" t="12685"/>
          <a:stretch/>
        </p:blipFill>
        <p:spPr>
          <a:xfrm>
            <a:off x="627972" y="1744872"/>
            <a:ext cx="3368253" cy="33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4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AB05DA-7028-5CE0-3E75-85DB8AFB1A11}"/>
              </a:ext>
            </a:extLst>
          </p:cNvPr>
          <p:cNvSpPr/>
          <p:nvPr/>
        </p:nvSpPr>
        <p:spPr>
          <a:xfrm>
            <a:off x="229008" y="1500187"/>
            <a:ext cx="11739154" cy="582655"/>
          </a:xfrm>
          <a:prstGeom prst="rect">
            <a:avLst/>
          </a:prstGeom>
          <a:solidFill>
            <a:srgbClr val="1E3557"/>
          </a:solidFill>
          <a:ln>
            <a:solidFill>
              <a:srgbClr val="1E35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ABE139-F536-B154-5D87-5E304B5F7444}"/>
              </a:ext>
            </a:extLst>
          </p:cNvPr>
          <p:cNvSpPr txBox="1"/>
          <p:nvPr/>
        </p:nvSpPr>
        <p:spPr>
          <a:xfrm>
            <a:off x="223838" y="1638595"/>
            <a:ext cx="11739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One Last Time by Cooing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97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998C31D-BA87-2BE7-6FB2-56AFF6169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1500187"/>
            <a:ext cx="11744325" cy="38576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2AB05DA-7028-5CE0-3E75-85DB8AFB1A11}"/>
              </a:ext>
            </a:extLst>
          </p:cNvPr>
          <p:cNvSpPr/>
          <p:nvPr/>
        </p:nvSpPr>
        <p:spPr>
          <a:xfrm>
            <a:off x="229008" y="1500187"/>
            <a:ext cx="11739154" cy="3875314"/>
          </a:xfrm>
          <a:prstGeom prst="rect">
            <a:avLst/>
          </a:prstGeom>
          <a:solidFill>
            <a:srgbClr val="1E3557"/>
          </a:solidFill>
          <a:ln>
            <a:solidFill>
              <a:srgbClr val="1E35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DF74661-8CD8-6700-B1AA-4BE44B9E5E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"/>
          <a:stretch/>
        </p:blipFill>
        <p:spPr>
          <a:xfrm>
            <a:off x="8162406" y="1744872"/>
            <a:ext cx="3368253" cy="33594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4379F5-EBF7-674F-302B-15D5E4D158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" t="10896" b="10691"/>
          <a:stretch/>
        </p:blipFill>
        <p:spPr>
          <a:xfrm>
            <a:off x="4395189" y="1744872"/>
            <a:ext cx="3368253" cy="335940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45B2237-72B4-DFEC-ACB7-F94468926D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5" t="12685"/>
          <a:stretch/>
        </p:blipFill>
        <p:spPr>
          <a:xfrm>
            <a:off x="627972" y="1744872"/>
            <a:ext cx="3368253" cy="33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7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828FA50-D757-9E30-0C90-62D138B1603B}"/>
              </a:ext>
            </a:extLst>
          </p:cNvPr>
          <p:cNvSpPr/>
          <p:nvPr/>
        </p:nvSpPr>
        <p:spPr>
          <a:xfrm>
            <a:off x="0" y="202474"/>
            <a:ext cx="12192000" cy="6453051"/>
          </a:xfrm>
          <a:prstGeom prst="rect">
            <a:avLst/>
          </a:prstGeom>
          <a:solidFill>
            <a:srgbClr val="243357"/>
          </a:solidFill>
          <a:ln>
            <a:solidFill>
              <a:srgbClr val="243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11E78-B917-FCF0-EA04-A67CEF345F08}"/>
              </a:ext>
            </a:extLst>
          </p:cNvPr>
          <p:cNvSpPr txBox="1"/>
          <p:nvPr/>
        </p:nvSpPr>
        <p:spPr>
          <a:xfrm>
            <a:off x="0" y="3228944"/>
            <a:ext cx="6862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The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last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one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D224C6-2EEE-A566-C4A8-5FFE2477C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353" y="468024"/>
            <a:ext cx="3332755" cy="593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7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와이드스크린</PresentationFormat>
  <Paragraphs>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카페24 써라운드 에어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KIJU</dc:creator>
  <cp:lastModifiedBy>LEE KIJU</cp:lastModifiedBy>
  <cp:revision>1</cp:revision>
  <dcterms:created xsi:type="dcterms:W3CDTF">2023-02-15T14:31:59Z</dcterms:created>
  <dcterms:modified xsi:type="dcterms:W3CDTF">2023-02-15T14:32:04Z</dcterms:modified>
</cp:coreProperties>
</file>