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0E39900-08A8-4DE2-934F-B164DFA08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386768"/>
              </p:ext>
            </p:extLst>
          </p:nvPr>
        </p:nvGraphicFramePr>
        <p:xfrm>
          <a:off x="117447" y="140826"/>
          <a:ext cx="11912370" cy="66123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82474">
                  <a:extLst>
                    <a:ext uri="{9D8B030D-6E8A-4147-A177-3AD203B41FA5}">
                      <a16:colId xmlns:a16="http://schemas.microsoft.com/office/drawing/2014/main" val="284222963"/>
                    </a:ext>
                  </a:extLst>
                </a:gridCol>
                <a:gridCol w="2382474">
                  <a:extLst>
                    <a:ext uri="{9D8B030D-6E8A-4147-A177-3AD203B41FA5}">
                      <a16:colId xmlns:a16="http://schemas.microsoft.com/office/drawing/2014/main" val="3504483258"/>
                    </a:ext>
                  </a:extLst>
                </a:gridCol>
                <a:gridCol w="2382474">
                  <a:extLst>
                    <a:ext uri="{9D8B030D-6E8A-4147-A177-3AD203B41FA5}">
                      <a16:colId xmlns:a16="http://schemas.microsoft.com/office/drawing/2014/main" val="4116783069"/>
                    </a:ext>
                  </a:extLst>
                </a:gridCol>
                <a:gridCol w="2382474">
                  <a:extLst>
                    <a:ext uri="{9D8B030D-6E8A-4147-A177-3AD203B41FA5}">
                      <a16:colId xmlns:a16="http://schemas.microsoft.com/office/drawing/2014/main" val="2350838661"/>
                    </a:ext>
                  </a:extLst>
                </a:gridCol>
                <a:gridCol w="2382474">
                  <a:extLst>
                    <a:ext uri="{9D8B030D-6E8A-4147-A177-3AD203B41FA5}">
                      <a16:colId xmlns:a16="http://schemas.microsoft.com/office/drawing/2014/main" val="1888500796"/>
                    </a:ext>
                  </a:extLst>
                </a:gridCol>
              </a:tblGrid>
              <a:tr h="826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외우기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OSI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Layer No.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Other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9271440"/>
                  </a:ext>
                </a:extLst>
              </a:tr>
              <a:tr h="826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Alligator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Application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L7(Firewall)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FTP,</a:t>
                      </a: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Telnet,</a:t>
                      </a: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SSH,</a:t>
                      </a: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Loco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카카오 프로토콜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9260714"/>
                  </a:ext>
                </a:extLst>
              </a:tr>
              <a:tr h="826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Pet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Presentation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141231"/>
                  </a:ext>
                </a:extLst>
              </a:tr>
              <a:tr h="826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Steve’s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756522"/>
                  </a:ext>
                </a:extLst>
              </a:tr>
              <a:tr h="826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Touch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Transport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L4(NAT)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TCP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UDP,</a:t>
                      </a: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SCTP, ICMP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888676"/>
                  </a:ext>
                </a:extLst>
              </a:tr>
              <a:tr h="826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Not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L3(Router)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IPv6,</a:t>
                      </a:r>
                    </a:p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ARP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938186"/>
                  </a:ext>
                </a:extLst>
              </a:tr>
              <a:tr h="826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Data link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L2(Switch)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Ethernet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SDLC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17520"/>
                  </a:ext>
                </a:extLst>
              </a:tr>
              <a:tr h="826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Please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Physical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343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64</Words>
  <Application>Microsoft Office PowerPoint</Application>
  <PresentationFormat>와이드스크린</PresentationFormat>
  <Paragraphs>37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재우 김</cp:lastModifiedBy>
  <cp:revision>3</cp:revision>
  <dcterms:modified xsi:type="dcterms:W3CDTF">2021-09-22T06:16:35Z</dcterms:modified>
</cp:coreProperties>
</file>