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60" r:id="rId4"/>
    <p:sldId id="267" r:id="rId5"/>
    <p:sldId id="281" r:id="rId6"/>
    <p:sldId id="280" r:id="rId7"/>
    <p:sldId id="282" r:id="rId8"/>
    <p:sldId id="278" r:id="rId9"/>
    <p:sldId id="27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1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6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8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86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CDA1E68-40A6-4E58-9DEF-71ADA3A4EFEC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ms.yandexlyceum.ru/course/36#collapse_task_318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pi-weather@support.yandex.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9112" y="202223"/>
            <a:ext cx="9315573" cy="8880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Проект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 tooltip="Проект API. Урок №7.  Telegram-bot, как интерфейс к HTTP-API."/>
              </a:rPr>
              <a:t>Telegram-bot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3288" y="6052266"/>
            <a:ext cx="11196916" cy="626441"/>
          </a:xfrm>
        </p:spPr>
        <p:txBody>
          <a:bodyPr>
            <a:noAutofit/>
          </a:bodyPr>
          <a:lstStyle/>
          <a:p>
            <a:r>
              <a:rPr lang="ru-RU" sz="3200" b="1" u="sng" dirty="0" smtClean="0">
                <a:solidFill>
                  <a:schemeClr val="bg2">
                    <a:lumMod val="75000"/>
                  </a:schemeClr>
                </a:solidFill>
              </a:rPr>
              <a:t>Выполнили</a:t>
            </a:r>
            <a:r>
              <a:rPr lang="ru-RU" sz="3200" dirty="0" smtClean="0">
                <a:solidFill>
                  <a:schemeClr val="bg2">
                    <a:lumMod val="75000"/>
                  </a:schemeClr>
                </a:solidFill>
              </a:rPr>
              <a:t>:    </a:t>
            </a:r>
            <a:r>
              <a:rPr lang="ru-RU" sz="3200" i="1" dirty="0" smtClean="0">
                <a:solidFill>
                  <a:schemeClr val="bg2">
                    <a:lumMod val="75000"/>
                  </a:schemeClr>
                </a:solidFill>
              </a:rPr>
              <a:t>Чередников Кирилл, Елизарова Анастасия</a:t>
            </a:r>
            <a:endParaRPr lang="ru-RU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8" name="Picture 4" descr="Картинки по запросу телеграмм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98" y="1709117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16047" y="1894582"/>
            <a:ext cx="5984341" cy="3232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 smtClean="0">
                <a:latin typeface="Consolas" panose="020B0609020204030204" pitchFamily="49" charset="0"/>
              </a:rPr>
              <a:t>Идея приложения:</a:t>
            </a:r>
          </a:p>
          <a:p>
            <a:pPr marL="0" indent="0" algn="ctr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В качестве проекта мы выбрали реализацию </a:t>
            </a:r>
            <a:r>
              <a:rPr lang="en-US" sz="2400" dirty="0" smtClean="0">
                <a:latin typeface="Consolas" panose="020B0609020204030204" pitchFamily="49" charset="0"/>
              </a:rPr>
              <a:t>telegram</a:t>
            </a:r>
            <a:r>
              <a:rPr lang="ru-RU" sz="2400" dirty="0" smtClean="0">
                <a:latin typeface="Consolas" panose="020B0609020204030204" pitchFamily="49" charset="0"/>
              </a:rPr>
              <a:t>-бота, который помогает пользователю узнать о интересных местах в городе, пробках на дорогах, </a:t>
            </a:r>
            <a:r>
              <a:rPr lang="ru-RU" sz="2400" dirty="0">
                <a:latin typeface="Consolas" panose="020B0609020204030204" pitchFamily="49" charset="0"/>
              </a:rPr>
              <a:t>прогнозируемой погоде</a:t>
            </a:r>
            <a:r>
              <a:rPr lang="ru-RU" sz="2400" dirty="0" smtClean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7677" t="22413" r="31363" b="17636"/>
          <a:stretch/>
        </p:blipFill>
        <p:spPr>
          <a:xfrm>
            <a:off x="7099661" y="427020"/>
            <a:ext cx="3833091" cy="61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black">
          <a:xfrm>
            <a:off x="1638300" y="589084"/>
            <a:ext cx="8915399" cy="89118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приложения:</a:t>
            </a:r>
            <a:endParaRPr lang="ru-RU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724676" y="1761617"/>
            <a:ext cx="4659923" cy="4542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400" dirty="0" smtClean="0"/>
              <a:t>Код представляет собой набор модулей:</a:t>
            </a:r>
            <a:endParaRPr lang="en-US" sz="3400" dirty="0" smtClean="0"/>
          </a:p>
          <a:p>
            <a:pPr marL="0" indent="0">
              <a:buNone/>
            </a:pPr>
            <a:endParaRPr lang="ru-RU" sz="3400" dirty="0" smtClean="0"/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solution1</a:t>
            </a:r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geocoder</a:t>
            </a:r>
          </a:p>
          <a:p>
            <a:pPr marL="800100" lvl="2" indent="-342900">
              <a:buFontTx/>
              <a:buChar char="-"/>
            </a:pPr>
            <a:r>
              <a:rPr lang="en-US" sz="3100" dirty="0" err="1" smtClean="0"/>
              <a:t>weather_api</a:t>
            </a:r>
            <a:endParaRPr lang="ru-RU" sz="3100" dirty="0" smtClean="0"/>
          </a:p>
          <a:p>
            <a:pPr marL="800100" lvl="2" indent="-342900">
              <a:buFontTx/>
              <a:buChar char="-"/>
            </a:pPr>
            <a:r>
              <a:rPr lang="en-US" sz="3100" dirty="0"/>
              <a:t>s</a:t>
            </a:r>
            <a:r>
              <a:rPr lang="en-US" sz="3100" dirty="0" smtClean="0"/>
              <a:t>ettings</a:t>
            </a:r>
          </a:p>
          <a:p>
            <a:pPr marL="0" indent="0">
              <a:buNone/>
            </a:pPr>
            <a:endParaRPr lang="ru-RU" sz="3300" dirty="0" smtClean="0"/>
          </a:p>
          <a:p>
            <a:pPr marL="0" indent="0">
              <a:buNone/>
            </a:pPr>
            <a:r>
              <a:rPr lang="ru-RU" sz="3300" dirty="0" smtClean="0"/>
              <a:t>Расскажем про каждый из них подробнее</a:t>
            </a:r>
            <a:endParaRPr lang="en-US" sz="33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643" t="-437" r="30837" b="26113"/>
          <a:stretch/>
        </p:blipFill>
        <p:spPr>
          <a:xfrm>
            <a:off x="6064877" y="2249424"/>
            <a:ext cx="5082535" cy="3043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3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34977" y="893340"/>
            <a:ext cx="4544840" cy="51068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457200" lvl="2" indent="0" algn="ctr">
              <a:buNone/>
            </a:pPr>
            <a:r>
              <a:rPr lang="en-US" sz="14400" dirty="0" smtClean="0"/>
              <a:t>solution1</a:t>
            </a:r>
            <a:endParaRPr lang="en-US" sz="14400" dirty="0"/>
          </a:p>
          <a:p>
            <a:pPr marL="457200" lvl="2" indent="-457200" algn="ctr"/>
            <a:endParaRPr lang="en-US" sz="4000" dirty="0" smtClean="0"/>
          </a:p>
          <a:p>
            <a:pPr marL="0" lvl="2" indent="0">
              <a:buNone/>
            </a:pPr>
            <a:endParaRPr lang="ru-RU" sz="4800" dirty="0"/>
          </a:p>
          <a:p>
            <a:r>
              <a:rPr lang="en-US" sz="7200" dirty="0"/>
              <a:t>s</a:t>
            </a:r>
            <a:r>
              <a:rPr lang="en-US" sz="7200" dirty="0" smtClean="0"/>
              <a:t>tart </a:t>
            </a:r>
            <a:r>
              <a:rPr lang="en-US" sz="7200" dirty="0">
                <a:latin typeface="Corbel" panose="020B0503020204020204" pitchFamily="34" charset="0"/>
              </a:rPr>
              <a:t>–</a:t>
            </a:r>
            <a:r>
              <a:rPr lang="ru-RU" sz="7200" dirty="0"/>
              <a:t> </a:t>
            </a:r>
            <a:r>
              <a:rPr lang="ru-RU" sz="7200" dirty="0" smtClean="0"/>
              <a:t>приветствие пользователя, </a:t>
            </a:r>
            <a:r>
              <a:rPr lang="ru-RU" sz="7200" dirty="0"/>
              <a:t>вывод документации к </a:t>
            </a:r>
            <a:r>
              <a:rPr lang="ru-RU" sz="7200" dirty="0" smtClean="0"/>
              <a:t>боту</a:t>
            </a:r>
          </a:p>
          <a:p>
            <a:r>
              <a:rPr lang="en-US" sz="7200" dirty="0" smtClean="0"/>
              <a:t>guide</a:t>
            </a:r>
            <a:r>
              <a:rPr lang="ru-RU" sz="7200" dirty="0" smtClean="0"/>
              <a:t> </a:t>
            </a:r>
            <a:r>
              <a:rPr lang="ru-RU" sz="7200" dirty="0"/>
              <a:t>– начало диалога с </a:t>
            </a:r>
            <a:r>
              <a:rPr lang="ru-RU" sz="7200" dirty="0" smtClean="0"/>
              <a:t>пользователем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/>
              <a:t>town</a:t>
            </a:r>
            <a:r>
              <a:rPr lang="ru-RU" sz="7200" dirty="0"/>
              <a:t> – определение </a:t>
            </a:r>
            <a:r>
              <a:rPr lang="ru-RU" sz="7200" dirty="0" smtClean="0"/>
              <a:t>города</a:t>
            </a:r>
          </a:p>
          <a:p>
            <a:r>
              <a:rPr lang="en-US" sz="7200" dirty="0" err="1" smtClean="0"/>
              <a:t>unterests</a:t>
            </a:r>
            <a:r>
              <a:rPr lang="ru-RU" sz="7200" dirty="0" smtClean="0">
                <a:latin typeface="Corbel" panose="020B0503020204020204" pitchFamily="34" charset="0"/>
              </a:rPr>
              <a:t> – смена города, вывод текущей погоды, результат поиска по организациям</a:t>
            </a:r>
            <a:r>
              <a:rPr lang="en-US" sz="7200" dirty="0" smtClean="0">
                <a:latin typeface="Corbel" panose="020B0503020204020204" pitchFamily="34" charset="0"/>
              </a:rPr>
              <a:t>/</a:t>
            </a:r>
            <a:r>
              <a:rPr lang="ru-RU" sz="7200" dirty="0" smtClean="0">
                <a:latin typeface="Corbel" panose="020B0503020204020204" pitchFamily="34" charset="0"/>
              </a:rPr>
              <a:t>топонимам</a:t>
            </a:r>
            <a:r>
              <a:rPr lang="en-US" sz="7200" dirty="0" smtClean="0">
                <a:latin typeface="Corbel" panose="020B0503020204020204" pitchFamily="34" charset="0"/>
              </a:rPr>
              <a:t> 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 err="1" smtClean="0"/>
              <a:t>change_places</a:t>
            </a:r>
            <a:r>
              <a:rPr lang="ru-RU" sz="7200" dirty="0" smtClean="0">
                <a:latin typeface="Corbel" panose="020B0503020204020204" pitchFamily="34" charset="0"/>
              </a:rPr>
              <a:t> – вывод прогнозируемой погоды</a:t>
            </a:r>
          </a:p>
          <a:p>
            <a:r>
              <a:rPr lang="en-US" sz="7200" dirty="0" smtClean="0"/>
              <a:t>stop</a:t>
            </a:r>
            <a:r>
              <a:rPr lang="ru-RU" sz="7200" dirty="0" smtClean="0">
                <a:latin typeface="Corbel" panose="020B0503020204020204" pitchFamily="34" charset="0"/>
              </a:rPr>
              <a:t> – прекращение поиска</a:t>
            </a:r>
          </a:p>
          <a:p>
            <a:r>
              <a:rPr lang="en-US" sz="7200" dirty="0" err="1"/>
              <a:t>t</a:t>
            </a:r>
            <a:r>
              <a:rPr lang="en-US" sz="7200" dirty="0" err="1" smtClean="0"/>
              <a:t>raffic_congestion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Corbel" panose="020B0503020204020204" pitchFamily="34" charset="0"/>
              </a:rPr>
              <a:t>– </a:t>
            </a:r>
            <a:r>
              <a:rPr lang="ru-RU" sz="7200" dirty="0" smtClean="0">
                <a:latin typeface="Corbel" panose="020B0503020204020204" pitchFamily="34" charset="0"/>
              </a:rPr>
              <a:t>вывод карты  с состоянием автомобильного движения в городе</a:t>
            </a:r>
          </a:p>
          <a:p>
            <a:pPr marL="0" lvl="2" indent="0" algn="ctr">
              <a:buNone/>
            </a:pPr>
            <a:endParaRPr lang="ru-RU" sz="1800" dirty="0" smtClean="0">
              <a:latin typeface="Corbel" panose="020B05030202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058" t="14340" r="38583" b="26727"/>
          <a:stretch/>
        </p:blipFill>
        <p:spPr>
          <a:xfrm>
            <a:off x="4922302" y="999376"/>
            <a:ext cx="6992751" cy="48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18961" y="1671028"/>
            <a:ext cx="4533696" cy="35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2" indent="0" algn="ctr">
              <a:buNone/>
            </a:pPr>
            <a:r>
              <a:rPr lang="en-US" sz="3200" dirty="0" err="1" smtClean="0"/>
              <a:t>weather_api</a:t>
            </a:r>
            <a:endParaRPr lang="ru-RU" sz="3200" dirty="0" smtClean="0"/>
          </a:p>
          <a:p>
            <a:pPr marL="0" lvl="2" indent="0" algn="ctr">
              <a:buNone/>
            </a:pPr>
            <a:endParaRPr lang="en-US" sz="3200" dirty="0" smtClean="0"/>
          </a:p>
          <a:p>
            <a:pPr marL="571500" lvl="2" indent="-571500"/>
            <a:r>
              <a:rPr lang="en-US" sz="1800" dirty="0" err="1" smtClean="0"/>
              <a:t>get_weather</a:t>
            </a:r>
            <a:r>
              <a:rPr lang="en-US" sz="1800" dirty="0" smtClean="0"/>
              <a:t> </a:t>
            </a:r>
            <a:r>
              <a:rPr lang="en-US" sz="1900" dirty="0" smtClean="0">
                <a:latin typeface="Corbel" panose="020B0503020204020204" pitchFamily="34" charset="0"/>
              </a:rPr>
              <a:t>–</a:t>
            </a:r>
            <a:r>
              <a:rPr lang="ru-RU" sz="1900" dirty="0" smtClean="0">
                <a:latin typeface="Corbel" panose="020B0503020204020204" pitchFamily="34" charset="0"/>
              </a:rPr>
              <a:t> </a:t>
            </a:r>
            <a:r>
              <a:rPr lang="ru-RU" sz="1800" dirty="0" smtClean="0">
                <a:latin typeface="Corbel" panose="020B0503020204020204" pitchFamily="34" charset="0"/>
              </a:rPr>
              <a:t>прогнозирование погоды </a:t>
            </a:r>
          </a:p>
          <a:p>
            <a:pPr marL="0" indent="0" algn="ctr">
              <a:buNone/>
            </a:pPr>
            <a:r>
              <a:rPr lang="ru-RU" dirty="0" smtClean="0"/>
              <a:t>Для </a:t>
            </a:r>
            <a:r>
              <a:rPr lang="ru-RU" dirty="0"/>
              <a:t>использования API </a:t>
            </a:r>
            <a:r>
              <a:rPr lang="ru-RU" dirty="0" err="1"/>
              <a:t>Яндекс.Погоды</a:t>
            </a:r>
            <a:r>
              <a:rPr lang="ru-RU" dirty="0"/>
              <a:t> мы </a:t>
            </a:r>
            <a:r>
              <a:rPr lang="ru-RU" dirty="0" smtClean="0"/>
              <a:t>подавали </a:t>
            </a:r>
            <a:r>
              <a:rPr lang="ru-RU" dirty="0"/>
              <a:t>заявку на ключ на 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api-weather@support.yandex.ru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509" t="9450" r="52153" b="27514"/>
          <a:stretch/>
        </p:blipFill>
        <p:spPr>
          <a:xfrm>
            <a:off x="4852657" y="639433"/>
            <a:ext cx="6953062" cy="55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529024" y="1326958"/>
            <a:ext cx="4999732" cy="42396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geocoder</a:t>
            </a:r>
          </a:p>
          <a:p>
            <a:pPr marL="0" lvl="0" indent="0">
              <a:buNone/>
            </a:pPr>
            <a:endParaRPr lang="en-US" sz="6700" dirty="0"/>
          </a:p>
          <a:p>
            <a:pPr lvl="0"/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smtClean="0"/>
              <a:t>geocode – </a:t>
            </a:r>
            <a:r>
              <a:rPr lang="ru-RU" sz="3800" dirty="0" smtClean="0">
                <a:latin typeface="+mj-lt"/>
              </a:rPr>
              <a:t>обработка запроса</a:t>
            </a:r>
            <a:endParaRPr lang="en-US" sz="3800" dirty="0" smtClean="0">
              <a:latin typeface="+mj-lt"/>
            </a:endParaRPr>
          </a:p>
          <a:p>
            <a:pPr lvl="0"/>
            <a:r>
              <a:rPr lang="en-US" sz="3800" dirty="0" err="1" smtClean="0"/>
              <a:t>def</a:t>
            </a:r>
            <a:r>
              <a:rPr lang="en-US" sz="3800" dirty="0" smtClean="0"/>
              <a:t> </a:t>
            </a:r>
            <a:r>
              <a:rPr lang="en-US" sz="3800" dirty="0" err="1" smtClean="0"/>
              <a:t>get_coordinates</a:t>
            </a:r>
            <a:r>
              <a:rPr lang="en-US" sz="3800" dirty="0" smtClean="0"/>
              <a:t> – </a:t>
            </a:r>
            <a:r>
              <a:rPr lang="ru-RU" sz="3800" dirty="0" smtClean="0"/>
              <a:t>получение координат объекта по его адресу</a:t>
            </a:r>
          </a:p>
          <a:p>
            <a:pPr lvl="0"/>
            <a:r>
              <a:rPr lang="en-US" sz="3800" dirty="0" err="1"/>
              <a:t>g</a:t>
            </a:r>
            <a:r>
              <a:rPr lang="en-US" sz="3800" dirty="0" err="1" smtClean="0"/>
              <a:t>et_ll_span</a:t>
            </a:r>
            <a:r>
              <a:rPr lang="en-US" sz="3800" dirty="0" smtClean="0"/>
              <a:t> – </a:t>
            </a:r>
            <a:r>
              <a:rPr lang="ru-RU" sz="3800" dirty="0" smtClean="0"/>
              <a:t>параметры объекта для рисования карты вокруг него</a:t>
            </a:r>
          </a:p>
          <a:p>
            <a:pPr lvl="0"/>
            <a:r>
              <a:rPr lang="en-US" sz="3800" dirty="0"/>
              <a:t>s</a:t>
            </a:r>
            <a:r>
              <a:rPr lang="en-US" sz="3800" dirty="0" smtClean="0"/>
              <a:t>earch</a:t>
            </a:r>
            <a:r>
              <a:rPr lang="ru-RU" sz="3800" dirty="0" smtClean="0"/>
              <a:t> – нахождение организаций в городе</a:t>
            </a:r>
            <a:endParaRPr lang="en-US" sz="3800" dirty="0" smtClean="0"/>
          </a:p>
          <a:p>
            <a:pPr marL="0" lvl="0" indent="0">
              <a:buNone/>
            </a:pPr>
            <a:endParaRPr lang="ru-RU" sz="4200" dirty="0"/>
          </a:p>
          <a:p>
            <a:pPr marL="0" indent="0" algn="ctr">
              <a:buNone/>
            </a:pPr>
            <a:r>
              <a:rPr lang="ru-RU" sz="4200" i="1" dirty="0" smtClean="0"/>
              <a:t>Использован </a:t>
            </a:r>
            <a:r>
              <a:rPr lang="en-US" sz="4200" i="1" dirty="0"/>
              <a:t>API </a:t>
            </a:r>
            <a:r>
              <a:rPr lang="ru-RU" sz="4200" i="1" dirty="0" err="1" smtClean="0"/>
              <a:t>Яндекс.Карт</a:t>
            </a:r>
            <a:r>
              <a:rPr lang="en-US" sz="4200" i="1" dirty="0" smtClean="0"/>
              <a:t> (HTTP API)</a:t>
            </a:r>
            <a:endParaRPr lang="ru-RU" sz="4200" i="1" dirty="0"/>
          </a:p>
          <a:p>
            <a:pPr marL="0" lvl="0" indent="0">
              <a:buNone/>
            </a:pPr>
            <a:endParaRPr lang="en-US" sz="3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059" t="11205" r="46423" b="22278"/>
          <a:stretch/>
        </p:blipFill>
        <p:spPr>
          <a:xfrm>
            <a:off x="5640815" y="548112"/>
            <a:ext cx="6065400" cy="57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433832" y="1307591"/>
            <a:ext cx="5313992" cy="36850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settings</a:t>
            </a:r>
          </a:p>
          <a:p>
            <a:pPr marL="0" lvl="0" indent="0">
              <a:buNone/>
            </a:pPr>
            <a:endParaRPr lang="en-US" sz="6700" dirty="0"/>
          </a:p>
          <a:p>
            <a:pPr marL="0" lvl="0" indent="0" algn="ctr">
              <a:buNone/>
            </a:pPr>
            <a:r>
              <a:rPr lang="ru-RU" sz="4000" dirty="0" smtClean="0"/>
              <a:t>Содержит переменные:</a:t>
            </a:r>
          </a:p>
          <a:p>
            <a:pPr marL="0" lvl="0" indent="0">
              <a:buNone/>
            </a:pPr>
            <a:endParaRPr lang="ru-RU" sz="4000" dirty="0" smtClean="0"/>
          </a:p>
          <a:p>
            <a:r>
              <a:rPr lang="ru-RU" sz="4000" dirty="0" err="1" smtClean="0"/>
              <a:t>токен</a:t>
            </a:r>
            <a:r>
              <a:rPr lang="ru-RU" sz="4000" dirty="0" smtClean="0"/>
              <a:t> бота </a:t>
            </a:r>
          </a:p>
          <a:p>
            <a:r>
              <a:rPr lang="ru-RU" sz="4000" dirty="0" smtClean="0"/>
              <a:t>ключи для </a:t>
            </a:r>
            <a:r>
              <a:rPr lang="en-US" sz="4000" dirty="0" smtClean="0"/>
              <a:t>API </a:t>
            </a:r>
            <a:r>
              <a:rPr lang="ru-RU" sz="4000" dirty="0" err="1" smtClean="0"/>
              <a:t>Яндекс.Погоды</a:t>
            </a:r>
            <a:r>
              <a:rPr lang="ru-RU" sz="4000" dirty="0" smtClean="0"/>
              <a:t>, поиска по организациям </a:t>
            </a:r>
            <a:endParaRPr lang="ru-RU" sz="4000" i="1" dirty="0"/>
          </a:p>
          <a:p>
            <a:pPr marL="0" lvl="0" indent="0">
              <a:buNone/>
            </a:pP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4340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68887" y="821351"/>
            <a:ext cx="10443882" cy="472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latin typeface="Consolas" panose="020B0609020204030204" pitchFamily="49" charset="0"/>
              </a:rPr>
              <a:t>Вывод по работе</a:t>
            </a:r>
            <a:r>
              <a:rPr lang="ru-RU" sz="2400" b="1" i="1" dirty="0" smtClean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1) Реализовали своего </a:t>
            </a:r>
            <a:r>
              <a:rPr lang="en-US" sz="2000" dirty="0" smtClean="0">
                <a:latin typeface="Consolas" panose="020B0609020204030204" pitchFamily="49" charset="0"/>
              </a:rPr>
              <a:t>telegram-</a:t>
            </a:r>
            <a:r>
              <a:rPr lang="ru-RU" sz="2000" dirty="0" smtClean="0">
                <a:latin typeface="Consolas" panose="020B0609020204030204" pitchFamily="49" charset="0"/>
              </a:rPr>
              <a:t>бота </a:t>
            </a:r>
            <a:r>
              <a:rPr lang="ru-RU" sz="2000" dirty="0">
                <a:latin typeface="Consolas" panose="020B0609020204030204" pitchFamily="49" charset="0"/>
              </a:rPr>
              <a:t>«с нуля</a:t>
            </a:r>
            <a:r>
              <a:rPr lang="ru-RU" sz="2000" dirty="0" smtClean="0">
                <a:latin typeface="Consolas" panose="020B0609020204030204" pitchFamily="49" charset="0"/>
              </a:rPr>
              <a:t>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onsolas" panose="020B0609020204030204" pitchFamily="49" charset="0"/>
              </a:rPr>
              <a:t>2) Отработали навыки </a:t>
            </a:r>
            <a:r>
              <a:rPr lang="ru-RU" sz="2000" dirty="0">
                <a:latin typeface="Consolas" panose="020B0609020204030204" pitchFamily="49" charset="0"/>
              </a:rPr>
              <a:t>полученные в </a:t>
            </a:r>
            <a:r>
              <a:rPr lang="ru-RU" sz="2000" dirty="0" err="1" smtClean="0">
                <a:latin typeface="Consolas" panose="020B0609020204030204" pitchFamily="49" charset="0"/>
              </a:rPr>
              <a:t>Яндекс.Лицее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onsolas" panose="020B0609020204030204" pitchFamily="49" charset="0"/>
              </a:rPr>
              <a:t>3) Узнали </a:t>
            </a:r>
            <a:r>
              <a:rPr lang="ru-RU" sz="2000" dirty="0">
                <a:latin typeface="Consolas" panose="020B0609020204030204" pitchFamily="49" charset="0"/>
              </a:rPr>
              <a:t>больше о </a:t>
            </a:r>
            <a:r>
              <a:rPr lang="ru-RU" sz="2000" dirty="0" smtClean="0">
                <a:latin typeface="Consolas" panose="020B0609020204030204" pitchFamily="49" charset="0"/>
              </a:rPr>
              <a:t>принципе </a:t>
            </a:r>
            <a:r>
              <a:rPr lang="ru-RU" sz="2000" dirty="0">
                <a:latin typeface="Consolas" panose="020B0609020204030204" pitchFamily="49" charset="0"/>
              </a:rPr>
              <a:t>создания </a:t>
            </a:r>
            <a:r>
              <a:rPr lang="ru-RU" sz="2000" dirty="0" smtClean="0">
                <a:latin typeface="Consolas" panose="020B0609020204030204" pitchFamily="49" charset="0"/>
              </a:rPr>
              <a:t>ботов, о работе с </a:t>
            </a:r>
            <a:r>
              <a:rPr lang="en-US" dirty="0" smtClean="0"/>
              <a:t>API  </a:t>
            </a:r>
            <a:r>
              <a:rPr lang="ru-RU" dirty="0" smtClean="0"/>
              <a:t>и </a:t>
            </a:r>
            <a:r>
              <a:rPr lang="en-US" dirty="0" smtClean="0"/>
              <a:t>Telegram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400" dirty="0" smtClean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b="1" i="1" dirty="0">
                <a:latin typeface="Consolas" panose="020B0609020204030204" pitchFamily="49" charset="0"/>
              </a:rPr>
              <a:t>Возможности для доработки и развития</a:t>
            </a:r>
            <a:r>
              <a:rPr lang="ru-RU" sz="2400" b="1" i="1" dirty="0" smtClean="0">
                <a:latin typeface="Consolas" panose="020B0609020204030204" pitchFamily="49" charset="0"/>
              </a:rPr>
              <a:t>:</a:t>
            </a:r>
          </a:p>
          <a:p>
            <a:pPr algn="ctr">
              <a:lnSpc>
                <a:spcPct val="107000"/>
              </a:lnSpc>
            </a:pP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Добавление распознавания речи, тогда можно будет взаимодействовать с ботом с помощью голосовых сообщений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50259" y="3419578"/>
            <a:ext cx="10148047" cy="2720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68887" y="2834105"/>
            <a:ext cx="10443882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i="1" dirty="0" smtClean="0">
                <a:latin typeface="Consolas" panose="020B0609020204030204" pitchFamily="49" charset="0"/>
              </a:rPr>
              <a:t>Спасибо за внимание!</a:t>
            </a:r>
            <a:endParaRPr lang="ru-RU" sz="4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249</TotalTime>
  <Words>187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Corbel</vt:lpstr>
      <vt:lpstr>Gill Sans MT</vt:lpstr>
      <vt:lpstr>Times New Roman</vt:lpstr>
      <vt:lpstr>Parcel</vt:lpstr>
      <vt:lpstr>Проект Telegram-bot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 Игра Centipede</dc:title>
  <dc:creator>USER</dc:creator>
  <cp:lastModifiedBy>USER</cp:lastModifiedBy>
  <cp:revision>45</cp:revision>
  <dcterms:created xsi:type="dcterms:W3CDTF">2018-03-04T11:47:22Z</dcterms:created>
  <dcterms:modified xsi:type="dcterms:W3CDTF">2018-04-19T12:19:03Z</dcterms:modified>
</cp:coreProperties>
</file>