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2295A1-D794-446E-B88D-F002415769A5}" v="3" dt="2023-12-06T08:06:26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인경 김" userId="e151b0602adc42f0" providerId="LiveId" clId="{772295A1-D794-446E-B88D-F002415769A5}"/>
    <pc:docChg chg="modSld">
      <pc:chgData name="인경 김" userId="e151b0602adc42f0" providerId="LiveId" clId="{772295A1-D794-446E-B88D-F002415769A5}" dt="2023-12-06T08:06:26.814" v="17"/>
      <pc:docMkLst>
        <pc:docMk/>
      </pc:docMkLst>
      <pc:sldChg chg="addSp modSp">
        <pc:chgData name="인경 김" userId="e151b0602adc42f0" providerId="LiveId" clId="{772295A1-D794-446E-B88D-F002415769A5}" dt="2023-12-06T08:06:23.361" v="16"/>
        <pc:sldMkLst>
          <pc:docMk/>
          <pc:sldMk cId="3871029465" sldId="256"/>
        </pc:sldMkLst>
        <pc:spChg chg="add mod">
          <ac:chgData name="인경 김" userId="e151b0602adc42f0" providerId="LiveId" clId="{772295A1-D794-446E-B88D-F002415769A5}" dt="2023-12-06T08:06:23.361" v="16"/>
          <ac:spMkLst>
            <pc:docMk/>
            <pc:sldMk cId="3871029465" sldId="256"/>
            <ac:spMk id="2" creationId="{DD2EB513-2542-FA20-F822-5599690B0129}"/>
          </ac:spMkLst>
        </pc:spChg>
      </pc:sldChg>
      <pc:sldChg chg="addSp modSp">
        <pc:chgData name="인경 김" userId="e151b0602adc42f0" providerId="LiveId" clId="{772295A1-D794-446E-B88D-F002415769A5}" dt="2023-12-06T08:06:26.814" v="17"/>
        <pc:sldMkLst>
          <pc:docMk/>
          <pc:sldMk cId="1027832552" sldId="257"/>
        </pc:sldMkLst>
        <pc:spChg chg="add mod">
          <ac:chgData name="인경 김" userId="e151b0602adc42f0" providerId="LiveId" clId="{772295A1-D794-446E-B88D-F002415769A5}" dt="2023-12-06T08:06:26.814" v="17"/>
          <ac:spMkLst>
            <pc:docMk/>
            <pc:sldMk cId="1027832552" sldId="257"/>
            <ac:spMk id="2" creationId="{CA593665-0AF0-AC5E-C299-89E3634C0791}"/>
          </ac:spMkLst>
        </pc:spChg>
      </pc:sldChg>
      <pc:sldChg chg="addSp modSp mod">
        <pc:chgData name="인경 김" userId="e151b0602adc42f0" providerId="LiveId" clId="{772295A1-D794-446E-B88D-F002415769A5}" dt="2023-12-06T07:59:30.541" v="15" actId="113"/>
        <pc:sldMkLst>
          <pc:docMk/>
          <pc:sldMk cId="1924743509" sldId="259"/>
        </pc:sldMkLst>
        <pc:spChg chg="add mod">
          <ac:chgData name="인경 김" userId="e151b0602adc42f0" providerId="LiveId" clId="{772295A1-D794-446E-B88D-F002415769A5}" dt="2023-12-06T07:59:30.541" v="15" actId="113"/>
          <ac:spMkLst>
            <pc:docMk/>
            <pc:sldMk cId="1924743509" sldId="259"/>
            <ac:spMk id="3" creationId="{83D6C14E-FF65-A8B4-E6C4-25866AB052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5FA74-E643-0ED7-41BD-D81DC487E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FE9C94-2BCF-1504-576C-52C31FADC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0284B-90D0-80E0-1452-65345F54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3B4A-BE94-4138-A5FF-C066B656D55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B4408D-8DC6-FBA4-3C71-094B8799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FE5B8-BED7-767C-9147-EA990E6E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12B2-FDF8-4992-82BF-123B8BB5E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6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1B512-36DA-6331-2233-4B6BAEE2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7FD185-E484-B592-693A-DFAD58DDD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DA84F5-AB69-15DF-F1A1-C3B1255A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3B4A-BE94-4138-A5FF-C066B656D55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ED1C8-B5B7-B671-42B5-9E732E32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CFD6D-4049-EE6A-26D1-D1E268BF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12B2-FDF8-4992-82BF-123B8BB5E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1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BE665C-3A43-97FA-E7B8-5635E92D3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95943B-FACB-4240-9886-71F7CC82A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ED20D-3886-3C0E-8876-404ABFD05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3B4A-BE94-4138-A5FF-C066B656D55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C3BADA-FB68-54E0-EABC-389C3156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36751-2F0D-8F49-05B7-8A985326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12B2-FDF8-4992-82BF-123B8BB5E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68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B5FB9-6CE8-DF12-5C81-EADE0968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E42AF-BC9C-5C26-90D1-30284B354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391B78-0478-E60A-CD4C-A032793E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3B4A-BE94-4138-A5FF-C066B656D55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4BFB75-B1DC-B116-98C4-BD9033B2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34F4E-A82C-3F84-EC6E-E6C44008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12B2-FDF8-4992-82BF-123B8BB5E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C5F56-4E28-C3CD-4A99-896F0DDF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C596CE-C540-AE06-260B-28CE810F5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4EDFB-1EBA-F714-D567-3C8991C3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3B4A-BE94-4138-A5FF-C066B656D55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F6CD7-EEA1-3A24-DA86-507FFE6C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63BE6-0B1B-3E49-EFC7-3B24E79D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12B2-FDF8-4992-82BF-123B8BB5E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19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52673-E0C2-6AA9-5614-B78115D3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4DE8B-259C-65E5-B427-652967581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F345E8-27A5-CAE7-5AC6-DCCD81F12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1BCA1-FA60-D823-5A63-2E05D177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3B4A-BE94-4138-A5FF-C066B656D55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32AD93-D28D-7657-2A7E-8CB1FDF5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D61472-C541-79BB-3A47-F91E297E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12B2-FDF8-4992-82BF-123B8BB5E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1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3D66B-CAC8-E4B0-B5F5-DEDAC212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2DE9D2-0CD0-2702-D37F-28129A99E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757B2B-9DD8-D721-4A2B-0CE0A197A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312EE-375C-F37A-B565-011F669D0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38C6AC-7115-9AD5-1EB9-9C610A4CA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580078-4ADD-B3F9-FBE4-71E2B879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3B4A-BE94-4138-A5FF-C066B656D55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740C4C-B7B4-91A3-6C85-E5472972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821591-65D3-819B-B490-88E982FE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12B2-FDF8-4992-82BF-123B8BB5E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19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94560-7E26-04D4-D54E-A48BF930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3CE65C-9C44-46E0-AFF0-15388E844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3B4A-BE94-4138-A5FF-C066B656D55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62189E-E6FC-1A65-BB9E-3496B868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195472-80E4-9B27-5F6E-CC23F94D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12B2-FDF8-4992-82BF-123B8BB5E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82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568B0C-C1B8-9717-AF20-BD14E811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3B4A-BE94-4138-A5FF-C066B656D55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8BE7FC-644B-1A87-6B65-E1F9D2E9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2F1283-038A-FBA8-5EC8-8AA4EEFE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12B2-FDF8-4992-82BF-123B8BB5E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8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B768A-C162-C27B-8403-8C28A5989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20E4-8720-A3CD-3808-C1398F51B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DF5E39-6A6B-FA03-A7FD-B518BCF9A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4410CE-8048-037B-49DF-5053BA84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3B4A-BE94-4138-A5FF-C066B656D55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1ACEA-B03F-42AC-0D1C-A2E7B21C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3324C3-FAC9-1C2E-CC89-502ACE34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12B2-FDF8-4992-82BF-123B8BB5E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0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5555F-E244-1189-D68C-3ACB74DA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AA4591-EF9E-E5D9-40F1-1EC411FB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ECEC5A-EB50-AB15-7DD9-498D260DE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8F01D1-8E0A-6936-B221-C640BA1A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3B4A-BE94-4138-A5FF-C066B656D55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C717EB-EB4B-8861-1AEB-8C69963C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E4BB8C-C93A-437E-4E63-DA0E01CC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12B2-FDF8-4992-82BF-123B8BB5E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0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5718D7-8CE2-809D-3A0C-BCC028BD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548EEB-153D-886D-B144-53D8102AC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81875-BDA5-D68F-CBBF-94F26EAEC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73B4A-BE94-4138-A5FF-C066B656D55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FBE51-5047-6248-5A62-F6216BEBE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0097A-4178-52BB-3619-08182A524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912B2-FDF8-4992-82BF-123B8BB5E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0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ZJwcuB_xhA9veFCx_dX4KbqvMdFlIx3g/view?usp=shar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88VghQwECbCnIL0rWzAgSkDqcLYIAAey/view?usp=sha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gv.cafe24.com/gangneung_front/dist/eng/main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egv.cafe24.com/gangneung_front/dist/eng/mai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degv.cafe24.com/gangneung_front/dist/eng/gangneung_info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hyperlink" Target="https://codegv.cafe24.com/gangneung_front/dist/eng/gangneung_info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pl.io/ykL5rzq" TargetMode="External"/><Relationship Id="rId5" Type="http://schemas.openxmlformats.org/officeDocument/2006/relationships/hyperlink" Target="https://zpl.io/ewXmR5P" TargetMode="External"/><Relationship Id="rId4" Type="http://schemas.openxmlformats.org/officeDocument/2006/relationships/hyperlink" Target="https://zpl.io/g8ZM6G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gv.cafe24.com/gangneung_front/dist/eng/what_we_view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degv.cafe24.com/gangneung_front/dist/venue_scc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odegv.cafe24.com/gangneung_front/dist/eng/gangneung_it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3180A7-3893-22D7-C77F-41599D0EBC64}"/>
              </a:ext>
            </a:extLst>
          </p:cNvPr>
          <p:cNvSpPr txBox="1"/>
          <p:nvPr/>
        </p:nvSpPr>
        <p:spPr>
          <a:xfrm>
            <a:off x="453006" y="100335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상단 </a:t>
            </a:r>
            <a:r>
              <a:rPr lang="en-US" altLang="ko-KR" sz="1200" dirty="0"/>
              <a:t>GNB(</a:t>
            </a:r>
            <a:r>
              <a:rPr lang="ko-KR" altLang="en-US" sz="1200" dirty="0"/>
              <a:t>공통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0FBBCAC-8DAB-D0ED-B0F2-DBB51BC0B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6097"/>
          <a:stretch/>
        </p:blipFill>
        <p:spPr>
          <a:xfrm>
            <a:off x="453006" y="1384524"/>
            <a:ext cx="6224176" cy="50456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591981-0BDC-B71F-64D9-8CE8FFE56F96}"/>
              </a:ext>
            </a:extLst>
          </p:cNvPr>
          <p:cNvSpPr txBox="1"/>
          <p:nvPr/>
        </p:nvSpPr>
        <p:spPr>
          <a:xfrm>
            <a:off x="7122755" y="2168525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hlinkClick r:id="rId3"/>
              </a:rPr>
              <a:t>동영상링크</a:t>
            </a:r>
            <a:r>
              <a:rPr lang="en-US" altLang="ko-KR" sz="1200" dirty="0">
                <a:hlinkClick r:id="rId3"/>
              </a:rPr>
              <a:t>1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F2C20-A70C-2CC5-49DD-7F9FE2696635}"/>
              </a:ext>
            </a:extLst>
          </p:cNvPr>
          <p:cNvSpPr txBox="1"/>
          <p:nvPr/>
        </p:nvSpPr>
        <p:spPr>
          <a:xfrm>
            <a:off x="419450" y="427838"/>
            <a:ext cx="476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강릉세계총회 </a:t>
            </a:r>
            <a:r>
              <a:rPr lang="en-US" altLang="ko-KR" b="1" dirty="0"/>
              <a:t>– USER :</a:t>
            </a:r>
            <a:r>
              <a:rPr lang="ko-KR" altLang="en-US" b="1" dirty="0"/>
              <a:t> 국문</a:t>
            </a:r>
            <a:r>
              <a:rPr lang="en-US" altLang="ko-KR" b="1" dirty="0"/>
              <a:t>/</a:t>
            </a:r>
            <a:r>
              <a:rPr lang="ko-KR" altLang="en-US" b="1" dirty="0"/>
              <a:t>영문 동일 수정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0A75F-0D08-2D7C-086C-B8D316BCA9CD}"/>
              </a:ext>
            </a:extLst>
          </p:cNvPr>
          <p:cNvSpPr/>
          <p:nvPr/>
        </p:nvSpPr>
        <p:spPr>
          <a:xfrm>
            <a:off x="419450" y="1381538"/>
            <a:ext cx="625773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EC9E769-26BF-FC7C-251B-68A198391C2E}"/>
              </a:ext>
            </a:extLst>
          </p:cNvPr>
          <p:cNvCxnSpPr>
            <a:cxnSpLocks/>
          </p:cNvCxnSpPr>
          <p:nvPr/>
        </p:nvCxnSpPr>
        <p:spPr>
          <a:xfrm>
            <a:off x="6677182" y="1562686"/>
            <a:ext cx="37795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406F9C-BCCE-7E5B-A9B0-8972A99F59E5}"/>
              </a:ext>
            </a:extLst>
          </p:cNvPr>
          <p:cNvSpPr/>
          <p:nvPr/>
        </p:nvSpPr>
        <p:spPr>
          <a:xfrm>
            <a:off x="419450" y="1809376"/>
            <a:ext cx="6257732" cy="4876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ECA90-3622-9144-72D0-183E9A3C5F8C}"/>
              </a:ext>
            </a:extLst>
          </p:cNvPr>
          <p:cNvSpPr txBox="1"/>
          <p:nvPr/>
        </p:nvSpPr>
        <p:spPr>
          <a:xfrm>
            <a:off x="7122755" y="2470529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hlinkClick r:id="rId4"/>
              </a:rPr>
              <a:t>동영상링크</a:t>
            </a:r>
            <a:r>
              <a:rPr lang="en-US" altLang="ko-KR" sz="1200" dirty="0">
                <a:hlinkClick r:id="rId4"/>
              </a:rPr>
              <a:t>2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6C5AB-581A-3D5D-1D22-3760B3A8B376}"/>
              </a:ext>
            </a:extLst>
          </p:cNvPr>
          <p:cNvSpPr txBox="1"/>
          <p:nvPr/>
        </p:nvSpPr>
        <p:spPr>
          <a:xfrm>
            <a:off x="7164199" y="1381538"/>
            <a:ext cx="4589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상단 </a:t>
            </a:r>
            <a:r>
              <a:rPr lang="en-US" altLang="ko-KR" sz="1200" dirty="0"/>
              <a:t>GNB</a:t>
            </a:r>
            <a:r>
              <a:rPr lang="ko-KR" altLang="en-US" sz="1200" dirty="0"/>
              <a:t>에 마우스를 올릴 시</a:t>
            </a:r>
            <a:endParaRPr lang="en-US" altLang="ko-KR" sz="1200" dirty="0"/>
          </a:p>
          <a:p>
            <a:r>
              <a:rPr lang="en-US" altLang="ko-KR" sz="1200" dirty="0"/>
              <a:t>BODY</a:t>
            </a:r>
            <a:r>
              <a:rPr lang="ko-KR" altLang="en-US" sz="1200" dirty="0"/>
              <a:t>부분에 반투명배경이 랜덤으로 </a:t>
            </a:r>
            <a:r>
              <a:rPr lang="ko-KR" altLang="en-US" sz="1200" dirty="0" err="1"/>
              <a:t>안나오는</a:t>
            </a:r>
            <a:r>
              <a:rPr lang="ko-KR" altLang="en-US" sz="1200" dirty="0"/>
              <a:t> 현상이 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해당 부분 </a:t>
            </a:r>
            <a:r>
              <a:rPr lang="ko-KR" altLang="en-US" sz="1200" dirty="0" err="1"/>
              <a:t>영상촬영하여</a:t>
            </a:r>
            <a:r>
              <a:rPr lang="ko-KR" altLang="en-US" sz="1200" dirty="0"/>
              <a:t> 링크 </a:t>
            </a:r>
            <a:r>
              <a:rPr lang="ko-KR" altLang="en-US" sz="1200" dirty="0" err="1"/>
              <a:t>전달드립니다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확인부탁드릴께요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6C14E-FF65-A8B4-E6C4-25866AB05201}"/>
              </a:ext>
            </a:extLst>
          </p:cNvPr>
          <p:cNvSpPr txBox="1"/>
          <p:nvPr/>
        </p:nvSpPr>
        <p:spPr>
          <a:xfrm>
            <a:off x="9831650" y="297704"/>
            <a:ext cx="2031325" cy="120032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solidFill>
                  <a:schemeClr val="bg1"/>
                </a:solidFill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92474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0BBA0F-2370-7BF1-1822-D27F96C36A00}"/>
              </a:ext>
            </a:extLst>
          </p:cNvPr>
          <p:cNvSpPr txBox="1"/>
          <p:nvPr/>
        </p:nvSpPr>
        <p:spPr>
          <a:xfrm>
            <a:off x="453006" y="545284"/>
            <a:ext cx="5239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MAIN - </a:t>
            </a:r>
            <a:r>
              <a:rPr lang="en-US" altLang="ko-KR" sz="1200" dirty="0">
                <a:hlinkClick r:id="rId2"/>
              </a:rPr>
              <a:t>https://codegv.cafe24.com/gangneung_front/dist/eng/main.html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2FEB12-797A-00E8-61CF-9766940E0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30" y="1219812"/>
            <a:ext cx="5077446" cy="885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FE81B7-4AED-328C-7B8B-163F0817049C}"/>
              </a:ext>
            </a:extLst>
          </p:cNvPr>
          <p:cNvSpPr txBox="1"/>
          <p:nvPr/>
        </p:nvSpPr>
        <p:spPr>
          <a:xfrm>
            <a:off x="5996698" y="1469695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하단 강릉 로고 누락</a:t>
            </a:r>
            <a:endParaRPr lang="en-US" altLang="ko-KR" sz="1200" dirty="0"/>
          </a:p>
          <a:p>
            <a:r>
              <a:rPr lang="en-US" altLang="ko-KR" sz="1200" dirty="0"/>
              <a:t>(WEB, TA, MO)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FC9130-9A83-004B-4371-524CCB97BE66}"/>
              </a:ext>
            </a:extLst>
          </p:cNvPr>
          <p:cNvSpPr/>
          <p:nvPr/>
        </p:nvSpPr>
        <p:spPr>
          <a:xfrm>
            <a:off x="2046914" y="1219812"/>
            <a:ext cx="1887523" cy="776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791856E-43FF-99F1-86BE-EF388AE63167}"/>
              </a:ext>
            </a:extLst>
          </p:cNvPr>
          <p:cNvCxnSpPr/>
          <p:nvPr/>
        </p:nvCxnSpPr>
        <p:spPr>
          <a:xfrm>
            <a:off x="3548543" y="1593908"/>
            <a:ext cx="234052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0C8C9C5B-EA14-9EF6-9D28-34AF00F97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30" y="2690911"/>
            <a:ext cx="3385135" cy="2275369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5044A74C-45C5-5301-21E8-7DA8792658BE}"/>
              </a:ext>
            </a:extLst>
          </p:cNvPr>
          <p:cNvSpPr/>
          <p:nvPr/>
        </p:nvSpPr>
        <p:spPr>
          <a:xfrm>
            <a:off x="1083578" y="4577897"/>
            <a:ext cx="401274" cy="212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A491C6A-E696-F84F-B4E9-97C014C37588}"/>
              </a:ext>
            </a:extLst>
          </p:cNvPr>
          <p:cNvCxnSpPr>
            <a:cxnSpLocks/>
          </p:cNvCxnSpPr>
          <p:nvPr/>
        </p:nvCxnSpPr>
        <p:spPr>
          <a:xfrm>
            <a:off x="1484852" y="4679102"/>
            <a:ext cx="279353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4A6D96-13AE-2E1F-537F-0FBDE3331899}"/>
              </a:ext>
            </a:extLst>
          </p:cNvPr>
          <p:cNvSpPr txBox="1"/>
          <p:nvPr/>
        </p:nvSpPr>
        <p:spPr>
          <a:xfrm>
            <a:off x="4311639" y="4559280"/>
            <a:ext cx="4229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텍스트와 라인 사이 간격 </a:t>
            </a:r>
            <a:r>
              <a:rPr lang="en-US" altLang="ko-KR" sz="1200" dirty="0"/>
              <a:t>WEB : 20px &gt; TA, MO : 10px </a:t>
            </a:r>
            <a:r>
              <a:rPr lang="ko-KR" altLang="en-US" sz="1200" dirty="0"/>
              <a:t>로</a:t>
            </a:r>
            <a:endParaRPr lang="en-US" altLang="ko-KR" sz="1200" dirty="0"/>
          </a:p>
          <a:p>
            <a:r>
              <a:rPr lang="ko-KR" altLang="en-US" sz="1200" dirty="0"/>
              <a:t>웹보다 태블릿</a:t>
            </a:r>
            <a:r>
              <a:rPr lang="en-US" altLang="ko-KR" sz="1200" dirty="0"/>
              <a:t>, </a:t>
            </a:r>
            <a:r>
              <a:rPr lang="ko-KR" altLang="en-US" sz="1200" dirty="0"/>
              <a:t>모바일에서의 간격이 더 </a:t>
            </a:r>
            <a:r>
              <a:rPr lang="ko-KR" altLang="en-US" sz="1200" dirty="0" err="1"/>
              <a:t>좁아야해요</a:t>
            </a:r>
            <a:r>
              <a:rPr lang="en-US" altLang="ko-KR" sz="1200" dirty="0"/>
              <a:t>!</a:t>
            </a:r>
          </a:p>
          <a:p>
            <a:r>
              <a:rPr lang="ko-KR" altLang="en-US" sz="1200" dirty="0"/>
              <a:t>확인 후 수정 부탁드려요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EB513-2542-FA20-F822-5599690B0129}"/>
              </a:ext>
            </a:extLst>
          </p:cNvPr>
          <p:cNvSpPr txBox="1"/>
          <p:nvPr/>
        </p:nvSpPr>
        <p:spPr>
          <a:xfrm>
            <a:off x="9831650" y="297704"/>
            <a:ext cx="2031325" cy="120032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solidFill>
                  <a:schemeClr val="bg1"/>
                </a:solidFill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7102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D01D7D-5CCB-C8C4-04B3-86A128581247}"/>
              </a:ext>
            </a:extLst>
          </p:cNvPr>
          <p:cNvSpPr txBox="1"/>
          <p:nvPr/>
        </p:nvSpPr>
        <p:spPr>
          <a:xfrm>
            <a:off x="453006" y="939567"/>
            <a:ext cx="5239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MAIN - </a:t>
            </a:r>
            <a:r>
              <a:rPr lang="en-US" altLang="ko-KR" sz="1200" dirty="0">
                <a:hlinkClick r:id="rId2"/>
              </a:rPr>
              <a:t>https://codegv.cafe24.com/gangneung_front/dist/eng/main.html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682735-693C-3322-B20B-E6B2854CC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30" y="1536641"/>
            <a:ext cx="5067300" cy="18764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2269E83-4F47-3E79-3996-B3CE43288DA5}"/>
              </a:ext>
            </a:extLst>
          </p:cNvPr>
          <p:cNvSpPr/>
          <p:nvPr/>
        </p:nvSpPr>
        <p:spPr>
          <a:xfrm>
            <a:off x="597016" y="1536641"/>
            <a:ext cx="904613" cy="776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2C25735-D904-78F3-200C-7DF10440D339}"/>
              </a:ext>
            </a:extLst>
          </p:cNvPr>
          <p:cNvCxnSpPr>
            <a:cxnSpLocks/>
          </p:cNvCxnSpPr>
          <p:nvPr/>
        </p:nvCxnSpPr>
        <p:spPr>
          <a:xfrm>
            <a:off x="1392572" y="1910737"/>
            <a:ext cx="44965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7FF9CD-9302-E29E-ACDA-063A8D0280FD}"/>
              </a:ext>
            </a:extLst>
          </p:cNvPr>
          <p:cNvSpPr txBox="1"/>
          <p:nvPr/>
        </p:nvSpPr>
        <p:spPr>
          <a:xfrm>
            <a:off x="5996698" y="1774801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로고 누락</a:t>
            </a:r>
            <a:endParaRPr lang="en-US" altLang="ko-KR" sz="1200" dirty="0"/>
          </a:p>
          <a:p>
            <a:r>
              <a:rPr lang="en-US" altLang="ko-KR" sz="1200" dirty="0"/>
              <a:t>(TA, MO)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4021DA-4432-1469-FB63-B068ED0A5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605" y="1358855"/>
            <a:ext cx="2729499" cy="22417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601D51-8E95-687C-BD16-6CCCE8764DB8}"/>
              </a:ext>
            </a:extLst>
          </p:cNvPr>
          <p:cNvSpPr txBox="1"/>
          <p:nvPr/>
        </p:nvSpPr>
        <p:spPr>
          <a:xfrm>
            <a:off x="8857344" y="3701006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[</a:t>
            </a:r>
            <a:r>
              <a:rPr lang="ko-KR" altLang="en-US" sz="1200" dirty="0" err="1">
                <a:solidFill>
                  <a:srgbClr val="FF0000"/>
                </a:solidFill>
              </a:rPr>
              <a:t>디자인참고</a:t>
            </a:r>
            <a:r>
              <a:rPr lang="en-US" altLang="ko-KR" sz="1200" dirty="0">
                <a:solidFill>
                  <a:srgbClr val="FF0000"/>
                </a:solidFill>
              </a:rPr>
              <a:t>]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93665-0AF0-AC5E-C299-89E3634C0791}"/>
              </a:ext>
            </a:extLst>
          </p:cNvPr>
          <p:cNvSpPr txBox="1"/>
          <p:nvPr/>
        </p:nvSpPr>
        <p:spPr>
          <a:xfrm>
            <a:off x="9831650" y="297704"/>
            <a:ext cx="2031325" cy="120032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solidFill>
                  <a:schemeClr val="bg1"/>
                </a:solidFill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02783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BD6C41E-27B3-8F78-E7BC-0D3D649F0000}"/>
              </a:ext>
            </a:extLst>
          </p:cNvPr>
          <p:cNvSpPr txBox="1"/>
          <p:nvPr/>
        </p:nvSpPr>
        <p:spPr>
          <a:xfrm>
            <a:off x="453006" y="939567"/>
            <a:ext cx="8173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General Information : transportation - </a:t>
            </a:r>
            <a:r>
              <a:rPr lang="en-US" altLang="ko-KR" sz="1200" dirty="0">
                <a:hlinkClick r:id="rId2"/>
              </a:rPr>
              <a:t>https://codegv.cafe24.com/gangneung_front/dist/eng/gangneung_info.html</a:t>
            </a:r>
            <a:endParaRPr lang="ko-KR" altLang="en-US" sz="12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88BEF1F-6F7A-0673-8ED9-8C991156A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06" y="1534836"/>
            <a:ext cx="8520569" cy="189416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CD65A3C-E70A-BC81-C0E6-56E622B3AF0C}"/>
              </a:ext>
            </a:extLst>
          </p:cNvPr>
          <p:cNvSpPr txBox="1"/>
          <p:nvPr/>
        </p:nvSpPr>
        <p:spPr>
          <a:xfrm>
            <a:off x="570452" y="4081774"/>
            <a:ext cx="5343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effectLst/>
              </a:rPr>
              <a:t>General Information – </a:t>
            </a:r>
            <a:r>
              <a:rPr lang="ko-KR" altLang="en-US" sz="1200" dirty="0" err="1">
                <a:effectLst/>
              </a:rPr>
              <a:t>교통수단배너</a:t>
            </a:r>
            <a:r>
              <a:rPr lang="ko-KR" altLang="en-US" sz="1200" dirty="0">
                <a:effectLst/>
              </a:rPr>
              <a:t> </a:t>
            </a:r>
            <a:r>
              <a:rPr lang="ko-KR" altLang="en-US" sz="1200" dirty="0"/>
              <a:t>사이즈가 다르게 설정되어 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가로사이즈가 동일하도록 수정 부탁드려요 </a:t>
            </a:r>
            <a:r>
              <a:rPr lang="en-US" altLang="ko-KR" sz="1200" dirty="0"/>
              <a:t>(</a:t>
            </a:r>
            <a:r>
              <a:rPr lang="ko-KR" altLang="en-US" sz="1200" dirty="0"/>
              <a:t>웹</a:t>
            </a:r>
            <a:r>
              <a:rPr lang="en-US" altLang="ko-KR" sz="1200" dirty="0"/>
              <a:t>, </a:t>
            </a:r>
            <a:r>
              <a:rPr lang="ko-KR" altLang="en-US" sz="1200" dirty="0"/>
              <a:t>태블릿</a:t>
            </a:r>
            <a:r>
              <a:rPr lang="en-US" altLang="ko-KR" sz="1200" dirty="0"/>
              <a:t>, </a:t>
            </a:r>
            <a:r>
              <a:rPr lang="ko-KR" altLang="en-US" sz="1200" dirty="0"/>
              <a:t>모바일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ED7F1A9-CE34-68B6-80AB-1B002DEB8ED1}"/>
              </a:ext>
            </a:extLst>
          </p:cNvPr>
          <p:cNvCxnSpPr>
            <a:cxnSpLocks/>
          </p:cNvCxnSpPr>
          <p:nvPr/>
        </p:nvCxnSpPr>
        <p:spPr>
          <a:xfrm>
            <a:off x="2625754" y="1565239"/>
            <a:ext cx="0" cy="22265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09CB9CA-0E2C-C18F-315E-CD49F9D7C176}"/>
              </a:ext>
            </a:extLst>
          </p:cNvPr>
          <p:cNvCxnSpPr>
            <a:cxnSpLocks/>
          </p:cNvCxnSpPr>
          <p:nvPr/>
        </p:nvCxnSpPr>
        <p:spPr>
          <a:xfrm>
            <a:off x="4681057" y="1565239"/>
            <a:ext cx="0" cy="22265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E78FCFD-6AA5-47AB-A4AA-02AFC6A7B252}"/>
              </a:ext>
            </a:extLst>
          </p:cNvPr>
          <p:cNvCxnSpPr>
            <a:cxnSpLocks/>
          </p:cNvCxnSpPr>
          <p:nvPr/>
        </p:nvCxnSpPr>
        <p:spPr>
          <a:xfrm>
            <a:off x="6736360" y="1565239"/>
            <a:ext cx="0" cy="22265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FC73910-9AFA-67A6-04A4-24C2FE4D9A75}"/>
              </a:ext>
            </a:extLst>
          </p:cNvPr>
          <p:cNvSpPr/>
          <p:nvPr/>
        </p:nvSpPr>
        <p:spPr>
          <a:xfrm>
            <a:off x="570452" y="2833646"/>
            <a:ext cx="8204432" cy="513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9675D9B-D8FE-8816-3713-83D1F12880BC}"/>
              </a:ext>
            </a:extLst>
          </p:cNvPr>
          <p:cNvCxnSpPr>
            <a:cxnSpLocks/>
          </p:cNvCxnSpPr>
          <p:nvPr/>
        </p:nvCxnSpPr>
        <p:spPr>
          <a:xfrm>
            <a:off x="1577130" y="3196206"/>
            <a:ext cx="0" cy="5956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B119B32-604A-5FF1-7F23-3BF26BAF9A90}"/>
              </a:ext>
            </a:extLst>
          </p:cNvPr>
          <p:cNvSpPr txBox="1"/>
          <p:nvPr/>
        </p:nvSpPr>
        <p:spPr>
          <a:xfrm>
            <a:off x="9831650" y="297704"/>
            <a:ext cx="2031325" cy="120032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solidFill>
                  <a:schemeClr val="bg1"/>
                </a:solidFill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91025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4BF40D-5DE2-B2A1-00DA-CDAD39F505DF}"/>
              </a:ext>
            </a:extLst>
          </p:cNvPr>
          <p:cNvSpPr txBox="1"/>
          <p:nvPr/>
        </p:nvSpPr>
        <p:spPr>
          <a:xfrm>
            <a:off x="453006" y="939567"/>
            <a:ext cx="8536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General Information : transportation </a:t>
            </a:r>
            <a:r>
              <a:rPr lang="ko-KR" altLang="en-US" sz="1200" dirty="0"/>
              <a:t>국문</a:t>
            </a:r>
            <a:r>
              <a:rPr lang="en-US" altLang="ko-KR" sz="1200" dirty="0"/>
              <a:t> - </a:t>
            </a:r>
            <a:r>
              <a:rPr lang="en-US" altLang="ko-KR" sz="1200" dirty="0">
                <a:hlinkClick r:id="rId2"/>
              </a:rPr>
              <a:t>https://codegv.cafe24.com/gangneung_front/dist/eng/gangneung_info.html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DCABE2-0BDB-876E-6D82-0A0C30DF3FD2}"/>
              </a:ext>
            </a:extLst>
          </p:cNvPr>
          <p:cNvSpPr txBox="1"/>
          <p:nvPr/>
        </p:nvSpPr>
        <p:spPr>
          <a:xfrm>
            <a:off x="7146552" y="2926405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[</a:t>
            </a:r>
            <a:r>
              <a:rPr lang="ko-KR" altLang="en-US" sz="1200" dirty="0" err="1">
                <a:solidFill>
                  <a:srgbClr val="FF0000"/>
                </a:solidFill>
              </a:rPr>
              <a:t>디자인참고</a:t>
            </a:r>
            <a:r>
              <a:rPr lang="en-US" altLang="ko-KR" sz="1200" dirty="0">
                <a:solidFill>
                  <a:srgbClr val="FF0000"/>
                </a:solidFill>
              </a:rPr>
              <a:t>]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38670D-16EE-470F-809D-9642B6C0D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06" y="1539685"/>
            <a:ext cx="6170278" cy="1975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06C9CA-921F-35DB-E27C-87C24A32F80D}"/>
              </a:ext>
            </a:extLst>
          </p:cNvPr>
          <p:cNvSpPr txBox="1"/>
          <p:nvPr/>
        </p:nvSpPr>
        <p:spPr>
          <a:xfrm>
            <a:off x="1719744" y="175130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/>
              </a:rPr>
              <a:t>삭제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B8F34A-EAC6-29C9-456A-601221D17C3E}"/>
              </a:ext>
            </a:extLst>
          </p:cNvPr>
          <p:cNvSpPr/>
          <p:nvPr/>
        </p:nvSpPr>
        <p:spPr>
          <a:xfrm>
            <a:off x="570452" y="1789791"/>
            <a:ext cx="503339" cy="215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FD11392-8EB3-0F24-8CEF-50F1D86E3741}"/>
              </a:ext>
            </a:extLst>
          </p:cNvPr>
          <p:cNvCxnSpPr>
            <a:cxnSpLocks/>
          </p:cNvCxnSpPr>
          <p:nvPr/>
        </p:nvCxnSpPr>
        <p:spPr>
          <a:xfrm>
            <a:off x="1073791" y="1904302"/>
            <a:ext cx="58723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F42D1C-760D-97DB-B819-DE6DFA20AFDF}"/>
              </a:ext>
            </a:extLst>
          </p:cNvPr>
          <p:cNvSpPr/>
          <p:nvPr/>
        </p:nvSpPr>
        <p:spPr>
          <a:xfrm>
            <a:off x="570452" y="1965960"/>
            <a:ext cx="503339" cy="215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0724DAB-59E5-EC5B-99A7-075C9E1E43F5}"/>
              </a:ext>
            </a:extLst>
          </p:cNvPr>
          <p:cNvCxnSpPr>
            <a:cxnSpLocks/>
          </p:cNvCxnSpPr>
          <p:nvPr/>
        </p:nvCxnSpPr>
        <p:spPr>
          <a:xfrm>
            <a:off x="1073791" y="2080471"/>
            <a:ext cx="593101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6F3017-7271-1A12-18B8-33D48A5AD0B4}"/>
              </a:ext>
            </a:extLst>
          </p:cNvPr>
          <p:cNvSpPr txBox="1"/>
          <p:nvPr/>
        </p:nvSpPr>
        <p:spPr>
          <a:xfrm>
            <a:off x="7130643" y="1944248"/>
            <a:ext cx="1574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컬러적용 </a:t>
            </a:r>
            <a:r>
              <a:rPr lang="en-US" altLang="ko-KR" sz="1200" dirty="0"/>
              <a:t>: #008A5C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9A545D-2FF5-AC73-EE27-73F71A584E05}"/>
              </a:ext>
            </a:extLst>
          </p:cNvPr>
          <p:cNvSpPr txBox="1"/>
          <p:nvPr/>
        </p:nvSpPr>
        <p:spPr>
          <a:xfrm>
            <a:off x="8859101" y="3591996"/>
            <a:ext cx="2303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WEB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>
                <a:hlinkClick r:id="rId4"/>
              </a:rPr>
              <a:t>https://zpl.io/g8ZM6GQ</a:t>
            </a:r>
            <a:endParaRPr lang="en-US" altLang="ko-KR" sz="1200" dirty="0"/>
          </a:p>
          <a:p>
            <a:r>
              <a:rPr lang="en-US" altLang="ko-KR" sz="1200" dirty="0"/>
              <a:t>TA : </a:t>
            </a:r>
            <a:r>
              <a:rPr lang="en-US" altLang="ko-KR" sz="1200" dirty="0">
                <a:hlinkClick r:id="rId5"/>
              </a:rPr>
              <a:t>https://zpl.io/ewXmR5P</a:t>
            </a:r>
            <a:endParaRPr lang="en-US" altLang="ko-KR" sz="1200" dirty="0"/>
          </a:p>
          <a:p>
            <a:r>
              <a:rPr lang="en-US" altLang="ko-KR" sz="1200" dirty="0"/>
              <a:t>MO : </a:t>
            </a:r>
            <a:r>
              <a:rPr lang="en-US" altLang="ko-KR" sz="1200" dirty="0">
                <a:hlinkClick r:id="rId6"/>
              </a:rPr>
              <a:t>https://zpl.io/ykL5rzq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6CE3908-7A3E-980A-C00A-302D11311EC1}"/>
              </a:ext>
            </a:extLst>
          </p:cNvPr>
          <p:cNvSpPr/>
          <p:nvPr/>
        </p:nvSpPr>
        <p:spPr>
          <a:xfrm>
            <a:off x="570452" y="2415869"/>
            <a:ext cx="402671" cy="215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0661CC6-6771-B124-C92E-D14884C6E41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973123" y="2181138"/>
            <a:ext cx="6031684" cy="3423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47D538-E4D5-19B8-F7C7-A72E973A37D3}"/>
              </a:ext>
            </a:extLst>
          </p:cNvPr>
          <p:cNvSpPr/>
          <p:nvPr/>
        </p:nvSpPr>
        <p:spPr>
          <a:xfrm>
            <a:off x="570452" y="2994709"/>
            <a:ext cx="595618" cy="215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4588362-F1B8-432D-2BD8-3EAF45F12ACA}"/>
              </a:ext>
            </a:extLst>
          </p:cNvPr>
          <p:cNvCxnSpPr>
            <a:cxnSpLocks/>
          </p:cNvCxnSpPr>
          <p:nvPr/>
        </p:nvCxnSpPr>
        <p:spPr>
          <a:xfrm flipV="1">
            <a:off x="1224793" y="2290194"/>
            <a:ext cx="5780014" cy="8190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7B806FB5-8A72-9EB8-496B-45AF734779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5756" y="3281443"/>
            <a:ext cx="1661675" cy="21061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4D2149-408A-D527-A61F-A496F745CF1C}"/>
              </a:ext>
            </a:extLst>
          </p:cNvPr>
          <p:cNvSpPr txBox="1"/>
          <p:nvPr/>
        </p:nvSpPr>
        <p:spPr>
          <a:xfrm>
            <a:off x="9831650" y="297704"/>
            <a:ext cx="2031325" cy="120032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solidFill>
                  <a:schemeClr val="bg1"/>
                </a:solidFill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5592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11B60A-CCD6-FB73-A2C1-AD3FCB322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45" y="1293478"/>
            <a:ext cx="4819650" cy="1657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1C0565-0E04-F07E-D4A8-0A61FBE6A837}"/>
              </a:ext>
            </a:extLst>
          </p:cNvPr>
          <p:cNvSpPr txBox="1"/>
          <p:nvPr/>
        </p:nvSpPr>
        <p:spPr>
          <a:xfrm>
            <a:off x="453006" y="939567"/>
            <a:ext cx="7163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What we’ve done - view - </a:t>
            </a:r>
            <a:r>
              <a:rPr lang="en-US" altLang="ko-KR" sz="1200" dirty="0">
                <a:hlinkClick r:id="rId3"/>
              </a:rPr>
              <a:t>https://codegv.cafe24.com/gangneung_front/dist/eng/what_we_view.html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B36F2EC-9038-D2A7-B047-89688A807E3B}"/>
              </a:ext>
            </a:extLst>
          </p:cNvPr>
          <p:cNvCxnSpPr>
            <a:cxnSpLocks/>
          </p:cNvCxnSpPr>
          <p:nvPr/>
        </p:nvCxnSpPr>
        <p:spPr>
          <a:xfrm>
            <a:off x="5209563" y="2441197"/>
            <a:ext cx="6040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9EEB6A-8B9A-DAF0-C86C-919F392C7B5D}"/>
              </a:ext>
            </a:extLst>
          </p:cNvPr>
          <p:cNvSpPr txBox="1"/>
          <p:nvPr/>
        </p:nvSpPr>
        <p:spPr>
          <a:xfrm>
            <a:off x="5923239" y="2210364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마우스호버시</a:t>
            </a:r>
            <a:r>
              <a:rPr lang="ko-KR" altLang="en-US" sz="1200" dirty="0"/>
              <a:t> 텍스트 자간이 줄어들고 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확인 </a:t>
            </a:r>
            <a:r>
              <a:rPr lang="ko-KR" altLang="en-US" sz="1200" dirty="0" err="1"/>
              <a:t>부탁드릴께요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51254-8B92-581E-0C06-3C04F48B3859}"/>
              </a:ext>
            </a:extLst>
          </p:cNvPr>
          <p:cNvSpPr txBox="1"/>
          <p:nvPr/>
        </p:nvSpPr>
        <p:spPr>
          <a:xfrm>
            <a:off x="9831650" y="297704"/>
            <a:ext cx="2031325" cy="120032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solidFill>
                  <a:schemeClr val="bg1"/>
                </a:solidFill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065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6E1A2C-BE75-A11F-1645-E62BE79955E6}"/>
              </a:ext>
            </a:extLst>
          </p:cNvPr>
          <p:cNvSpPr txBox="1"/>
          <p:nvPr/>
        </p:nvSpPr>
        <p:spPr>
          <a:xfrm>
            <a:off x="453006" y="939567"/>
            <a:ext cx="6534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Gangneung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OlympicPark</a:t>
            </a:r>
            <a:r>
              <a:rPr lang="en-US" altLang="ko-KR" sz="1200" dirty="0"/>
              <a:t>- </a:t>
            </a:r>
            <a:r>
              <a:rPr lang="en-US" altLang="ko-KR" sz="1200" dirty="0">
                <a:hlinkClick r:id="rId2"/>
              </a:rPr>
              <a:t>https://codegv.cafe24.com/gangneung_front/dist/venue_scc.html</a:t>
            </a:r>
            <a:endParaRPr lang="ko-KR" altLang="en-US" sz="12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36E6B17-FFAB-FCE7-94B7-59A2EF35A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35" y="1418466"/>
            <a:ext cx="5215648" cy="460063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3418D52-0003-6D9E-3315-DF2A1CB34685}"/>
              </a:ext>
            </a:extLst>
          </p:cNvPr>
          <p:cNvSpPr txBox="1"/>
          <p:nvPr/>
        </p:nvSpPr>
        <p:spPr>
          <a:xfrm>
            <a:off x="6386819" y="1682959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아래의 </a:t>
            </a:r>
            <a:r>
              <a:rPr lang="en-US" altLang="ko-KR" sz="1200" dirty="0"/>
              <a:t>Exhibition Center</a:t>
            </a:r>
            <a:r>
              <a:rPr lang="ko-KR" altLang="en-US" sz="1200" dirty="0"/>
              <a:t>처럼</a:t>
            </a:r>
            <a:endParaRPr lang="en-US" altLang="ko-KR" sz="1200" dirty="0"/>
          </a:p>
          <a:p>
            <a:r>
              <a:rPr lang="ko-KR" altLang="en-US" sz="1200" dirty="0"/>
              <a:t>컨텐츠 내용 앞에 </a:t>
            </a:r>
            <a:r>
              <a:rPr lang="ko-KR" altLang="en-US" sz="1200" dirty="0" err="1"/>
              <a:t>여백추가해주세요</a:t>
            </a:r>
            <a:endParaRPr lang="ko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39321B-44A8-4574-85D4-AEAC9CFD3187}"/>
              </a:ext>
            </a:extLst>
          </p:cNvPr>
          <p:cNvCxnSpPr>
            <a:cxnSpLocks/>
          </p:cNvCxnSpPr>
          <p:nvPr/>
        </p:nvCxnSpPr>
        <p:spPr>
          <a:xfrm>
            <a:off x="679508" y="1796292"/>
            <a:ext cx="563740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51DDFF-EBB6-76DE-9D6D-59CD5905B127}"/>
              </a:ext>
            </a:extLst>
          </p:cNvPr>
          <p:cNvSpPr/>
          <p:nvPr/>
        </p:nvSpPr>
        <p:spPr>
          <a:xfrm>
            <a:off x="606313" y="1418466"/>
            <a:ext cx="142611" cy="47358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84003B-4875-5B76-1373-7E8076BBD54A}"/>
              </a:ext>
            </a:extLst>
          </p:cNvPr>
          <p:cNvSpPr/>
          <p:nvPr/>
        </p:nvSpPr>
        <p:spPr>
          <a:xfrm>
            <a:off x="2787451" y="1418466"/>
            <a:ext cx="3017731" cy="1635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55881C1-14CD-1E0A-B866-C3CA1F4CDA56}"/>
              </a:ext>
            </a:extLst>
          </p:cNvPr>
          <p:cNvCxnSpPr>
            <a:cxnSpLocks/>
          </p:cNvCxnSpPr>
          <p:nvPr/>
        </p:nvCxnSpPr>
        <p:spPr>
          <a:xfrm>
            <a:off x="5630411" y="2762424"/>
            <a:ext cx="13570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00FF25-27BA-DA4E-83A6-0264D791914B}"/>
              </a:ext>
            </a:extLst>
          </p:cNvPr>
          <p:cNvSpPr txBox="1"/>
          <p:nvPr/>
        </p:nvSpPr>
        <p:spPr>
          <a:xfrm>
            <a:off x="7099884" y="2656082"/>
            <a:ext cx="3862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사이즈 확인 부탁드립니다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Web : 742x380</a:t>
            </a:r>
            <a:r>
              <a:rPr lang="ko-KR" altLang="en-US" sz="1200" dirty="0"/>
              <a:t> 인데 더 큰 이미지로 적용되어 있어요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69D1BF-A777-D11C-78D5-41F25FC566D6}"/>
              </a:ext>
            </a:extLst>
          </p:cNvPr>
          <p:cNvSpPr txBox="1"/>
          <p:nvPr/>
        </p:nvSpPr>
        <p:spPr>
          <a:xfrm>
            <a:off x="9831650" y="297704"/>
            <a:ext cx="2031325" cy="120032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solidFill>
                  <a:schemeClr val="bg1"/>
                </a:solidFill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63752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70BF69-1D69-77DC-CDDB-01E1C7D058FE}"/>
              </a:ext>
            </a:extLst>
          </p:cNvPr>
          <p:cNvSpPr txBox="1"/>
          <p:nvPr/>
        </p:nvSpPr>
        <p:spPr>
          <a:xfrm>
            <a:off x="453006" y="939567"/>
            <a:ext cx="673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Its in </a:t>
            </a:r>
            <a:r>
              <a:rPr lang="en-US" altLang="ko-KR" sz="1200" dirty="0" err="1"/>
              <a:t>Gangneung</a:t>
            </a:r>
            <a:r>
              <a:rPr lang="en-US" altLang="ko-KR" sz="1200" dirty="0"/>
              <a:t> - </a:t>
            </a:r>
            <a:r>
              <a:rPr lang="en-US" altLang="ko-KR" sz="1200" dirty="0">
                <a:hlinkClick r:id="rId2"/>
              </a:rPr>
              <a:t>https://codegv.cafe24.com/gangneung_front/dist/eng/gangneung_its.html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0EE552-5871-94D1-C8A3-681407D3E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76"/>
          <a:stretch/>
        </p:blipFill>
        <p:spPr>
          <a:xfrm>
            <a:off x="453006" y="1554060"/>
            <a:ext cx="3414213" cy="90181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3F67F61-C960-DEB8-3029-5D9410CBD3F0}"/>
              </a:ext>
            </a:extLst>
          </p:cNvPr>
          <p:cNvCxnSpPr>
            <a:cxnSpLocks/>
          </p:cNvCxnSpPr>
          <p:nvPr/>
        </p:nvCxnSpPr>
        <p:spPr>
          <a:xfrm>
            <a:off x="4211167" y="2004969"/>
            <a:ext cx="6040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0C3068-B139-881E-6D15-5BD1FB3C0CA0}"/>
              </a:ext>
            </a:extLst>
          </p:cNvPr>
          <p:cNvSpPr txBox="1"/>
          <p:nvPr/>
        </p:nvSpPr>
        <p:spPr>
          <a:xfrm>
            <a:off x="4924843" y="1774136"/>
            <a:ext cx="4754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내용이 잘못 들어간 부분이 있어서 수정하여 업데이트 되었습니다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Web(</a:t>
            </a:r>
            <a:r>
              <a:rPr lang="ko-KR" altLang="en-US" sz="1200" dirty="0"/>
              <a:t>영문</a:t>
            </a:r>
            <a:r>
              <a:rPr lang="en-US" altLang="ko-KR" sz="1200" dirty="0"/>
              <a:t>, </a:t>
            </a:r>
            <a:r>
              <a:rPr lang="ko-KR" altLang="en-US" sz="1200" dirty="0"/>
              <a:t>국문</a:t>
            </a:r>
            <a:r>
              <a:rPr lang="en-US" altLang="ko-KR" sz="1200" dirty="0"/>
              <a:t>)</a:t>
            </a:r>
            <a:r>
              <a:rPr lang="ko-KR" altLang="en-US" sz="1200" dirty="0"/>
              <a:t>만 이미지 교체 </a:t>
            </a:r>
            <a:r>
              <a:rPr lang="ko-KR" altLang="en-US" sz="1200" dirty="0" err="1"/>
              <a:t>부탁드릴게요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5E1B4-E7A3-E116-8FA1-D559AA5CA379}"/>
              </a:ext>
            </a:extLst>
          </p:cNvPr>
          <p:cNvSpPr txBox="1"/>
          <p:nvPr/>
        </p:nvSpPr>
        <p:spPr>
          <a:xfrm>
            <a:off x="453006" y="57884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highlight>
                  <a:srgbClr val="000080"/>
                </a:highlight>
              </a:rPr>
              <a:t>디자인수정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F2E20-9C5C-D1E9-5C99-1C2E089CC03B}"/>
              </a:ext>
            </a:extLst>
          </p:cNvPr>
          <p:cNvSpPr txBox="1"/>
          <p:nvPr/>
        </p:nvSpPr>
        <p:spPr>
          <a:xfrm>
            <a:off x="9831650" y="297704"/>
            <a:ext cx="2031325" cy="120032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solidFill>
                  <a:schemeClr val="bg1"/>
                </a:solidFill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446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370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ohby</dc:creator>
  <cp:lastModifiedBy>인경 김</cp:lastModifiedBy>
  <cp:revision>13</cp:revision>
  <dcterms:created xsi:type="dcterms:W3CDTF">2023-11-27T23:31:18Z</dcterms:created>
  <dcterms:modified xsi:type="dcterms:W3CDTF">2023-12-06T15:53:34Z</dcterms:modified>
</cp:coreProperties>
</file>