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03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4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8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29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27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4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1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14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6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4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7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kik.cafe24.com/ilsung_golf/dist/gnb_a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kik.cafe24.com/ilsung_golf/dist/gnb_a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kik.cafe24.com/ilsung_golf/dist/customer_notice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" y="188639"/>
            <a:ext cx="5328592" cy="206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" y="2492896"/>
            <a:ext cx="5328592" cy="237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7192"/>
            <a:ext cx="5425752" cy="219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461" y="5038328"/>
            <a:ext cx="5546500" cy="181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516216" y="2706392"/>
            <a:ext cx="1152128" cy="34531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435068" y="2711109"/>
            <a:ext cx="432048" cy="3405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49492" y="2763676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월별출발상품</a:t>
            </a:r>
          </a:p>
        </p:txBody>
      </p:sp>
      <p:sp>
        <p:nvSpPr>
          <p:cNvPr id="18" name="타원 17"/>
          <p:cNvSpPr/>
          <p:nvPr/>
        </p:nvSpPr>
        <p:spPr>
          <a:xfrm>
            <a:off x="6380826" y="2708920"/>
            <a:ext cx="432048" cy="3405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468" y="2761837"/>
            <a:ext cx="2476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12" y="843026"/>
            <a:ext cx="707901" cy="20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179" y="3173550"/>
            <a:ext cx="707901" cy="20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326" y="5486432"/>
            <a:ext cx="707901" cy="20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화살표 연결선 10"/>
          <p:cNvCxnSpPr>
            <a:stCxn id="18" idx="2"/>
          </p:cNvCxnSpPr>
          <p:nvPr/>
        </p:nvCxnSpPr>
        <p:spPr>
          <a:xfrm flipH="1" flipV="1">
            <a:off x="5004048" y="1026469"/>
            <a:ext cx="1376778" cy="1852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2"/>
          </p:cNvCxnSpPr>
          <p:nvPr/>
        </p:nvCxnSpPr>
        <p:spPr>
          <a:xfrm flipH="1">
            <a:off x="5425752" y="2879220"/>
            <a:ext cx="955074" cy="294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2"/>
          </p:cNvCxnSpPr>
          <p:nvPr/>
        </p:nvCxnSpPr>
        <p:spPr>
          <a:xfrm flipH="1">
            <a:off x="4839228" y="2879220"/>
            <a:ext cx="1541598" cy="2493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903289" y="5301208"/>
            <a:ext cx="3997303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메뉴영역에 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1.</a:t>
            </a:r>
            <a:r>
              <a:rPr lang="ko-KR" altLang="en-US" sz="1300" dirty="0" err="1">
                <a:solidFill>
                  <a:schemeClr val="tx1"/>
                </a:solidFill>
              </a:rPr>
              <a:t>버튼식으로</a:t>
            </a:r>
            <a:r>
              <a:rPr lang="ko-KR" altLang="en-US" sz="1300" dirty="0">
                <a:solidFill>
                  <a:schemeClr val="tx1"/>
                </a:solidFill>
              </a:rPr>
              <a:t> 테두리가 있는 형태와 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2.</a:t>
            </a:r>
            <a:r>
              <a:rPr lang="ko-KR" altLang="en-US" sz="1300" dirty="0" err="1">
                <a:solidFill>
                  <a:schemeClr val="tx1"/>
                </a:solidFill>
              </a:rPr>
              <a:t>메뉴명앞에</a:t>
            </a:r>
            <a:r>
              <a:rPr lang="ko-KR" altLang="en-US" sz="1300" dirty="0">
                <a:solidFill>
                  <a:schemeClr val="tx1"/>
                </a:solidFill>
              </a:rPr>
              <a:t> 아이콘만 있는 형태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2</a:t>
            </a:r>
            <a:r>
              <a:rPr lang="ko-KR" altLang="en-US" sz="1300" dirty="0">
                <a:solidFill>
                  <a:schemeClr val="tx1"/>
                </a:solidFill>
              </a:rPr>
              <a:t>가지 요청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675188" y="2513242"/>
            <a:ext cx="0" cy="213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80826" y="2060848"/>
            <a:ext cx="236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아이콘이미지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76256" y="3273897"/>
            <a:ext cx="236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텍스트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7308304" y="3009487"/>
            <a:ext cx="0" cy="30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2814758"/>
            <a:ext cx="136411" cy="12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8109018" y="2761837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월별출발상품</a:t>
            </a: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571" y="848976"/>
            <a:ext cx="713121" cy="18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3337571" y="843026"/>
            <a:ext cx="1602542" cy="183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694131" y="3137037"/>
            <a:ext cx="1606362" cy="304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65" y="3173550"/>
            <a:ext cx="713121" cy="18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3275856" y="5428982"/>
            <a:ext cx="1606362" cy="304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916" y="5486432"/>
            <a:ext cx="713121" cy="18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31494C-F899-B31C-B971-A6871C8CF416}"/>
              </a:ext>
            </a:extLst>
          </p:cNvPr>
          <p:cNvSpPr txBox="1"/>
          <p:nvPr/>
        </p:nvSpPr>
        <p:spPr>
          <a:xfrm>
            <a:off x="7180040" y="296651"/>
            <a:ext cx="1723549" cy="101566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821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" y="188639"/>
            <a:ext cx="5328592" cy="206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" y="2492896"/>
            <a:ext cx="5328592" cy="237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7192"/>
            <a:ext cx="5425752" cy="219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608" y="5038328"/>
            <a:ext cx="5546500" cy="181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49492" y="2763676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chemeClr val="bg1"/>
                </a:solidFill>
              </a:rPr>
              <a:t>월별출발상품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12" y="843026"/>
            <a:ext cx="707901" cy="20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179" y="3173550"/>
            <a:ext cx="707901" cy="20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326" y="5486432"/>
            <a:ext cx="707901" cy="20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4232212" y="404664"/>
            <a:ext cx="2148614" cy="24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4584179" y="2492896"/>
            <a:ext cx="1796647" cy="386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355976" y="2879220"/>
            <a:ext cx="2024850" cy="2277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680042"/>
            <a:ext cx="1076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354" y="2740788"/>
            <a:ext cx="159040" cy="212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07646" y="2790211"/>
            <a:ext cx="561040" cy="110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83996" y="274342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로그인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662" y="2719800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12360" y="271454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63889" y="188639"/>
            <a:ext cx="864096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733447" y="2460364"/>
            <a:ext cx="766545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635895" y="5157192"/>
            <a:ext cx="792089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903289" y="5301208"/>
            <a:ext cx="3997303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상단영역에 로그인과 회원가입 수정요청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EFA42-F7A2-E159-15F8-0E496D84F27E}"/>
              </a:ext>
            </a:extLst>
          </p:cNvPr>
          <p:cNvSpPr txBox="1"/>
          <p:nvPr/>
        </p:nvSpPr>
        <p:spPr>
          <a:xfrm>
            <a:off x="7180040" y="296651"/>
            <a:ext cx="1723549" cy="101566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5637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122"/>
            <a:ext cx="6523175" cy="3543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72747" y="4077072"/>
            <a:ext cx="5904656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hlinkClick r:id="rId3"/>
              </a:rPr>
              <a:t>https://codekik.cafe24.com/ilsung_golf/dist/gnb_a.html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해당 페이지에 슬라이드 이미지가 메뉴영역까지 덮는 스타일로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수정요청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예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일전에 작업해주셨던 영남세계일주 참조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https://www.ynworldtour.com/main</a:t>
            </a: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88" y="116632"/>
            <a:ext cx="3733800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43" y="6032179"/>
            <a:ext cx="5904781" cy="197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>
            <a:off x="2411760" y="573325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0" y="116632"/>
            <a:ext cx="6486663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971188" y="116632"/>
            <a:ext cx="3724413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3241533" y="762447"/>
            <a:ext cx="0" cy="87395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9144000" y="477870"/>
            <a:ext cx="0" cy="87395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9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122"/>
            <a:ext cx="6523175" cy="3543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72747" y="4077072"/>
            <a:ext cx="5904656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hlinkClick r:id="rId3"/>
              </a:rPr>
              <a:t>https://codekik.cafe24.com/ilsung_golf/dist/gnb_a.html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해당 페이지 </a:t>
            </a:r>
            <a:r>
              <a:rPr lang="ko-KR" altLang="en-US" sz="1400" dirty="0" err="1">
                <a:solidFill>
                  <a:schemeClr val="tx1"/>
                </a:solidFill>
              </a:rPr>
              <a:t>메인비쥬얼</a:t>
            </a:r>
            <a:r>
              <a:rPr lang="ko-KR" altLang="en-US" sz="1400" dirty="0">
                <a:solidFill>
                  <a:schemeClr val="tx1"/>
                </a:solidFill>
              </a:rPr>
              <a:t> 영역에 동영상 플레이 가능하도록 요청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영상은 파일첨부와 </a:t>
            </a:r>
            <a:r>
              <a:rPr lang="ko-KR" altLang="en-US" sz="1400" dirty="0" err="1">
                <a:solidFill>
                  <a:schemeClr val="tx1"/>
                </a:solidFill>
              </a:rPr>
              <a:t>유튜브</a:t>
            </a:r>
            <a:r>
              <a:rPr lang="ko-KR" altLang="en-US" sz="1400" dirty="0">
                <a:solidFill>
                  <a:schemeClr val="tx1"/>
                </a:solidFill>
              </a:rPr>
              <a:t> 동영상 </a:t>
            </a:r>
            <a:r>
              <a:rPr lang="ko-KR" altLang="en-US" sz="1400" dirty="0" err="1">
                <a:solidFill>
                  <a:schemeClr val="tx1"/>
                </a:solidFill>
              </a:rPr>
              <a:t>두개</a:t>
            </a:r>
            <a:r>
              <a:rPr lang="ko-KR" altLang="en-US" sz="1400" dirty="0">
                <a:solidFill>
                  <a:schemeClr val="tx1"/>
                </a:solidFill>
              </a:rPr>
              <a:t> 다 가능하도록 요청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88" y="116632"/>
            <a:ext cx="3733800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직선 화살표 연결선 30"/>
          <p:cNvCxnSpPr/>
          <p:nvPr/>
        </p:nvCxnSpPr>
        <p:spPr>
          <a:xfrm flipV="1">
            <a:off x="3419872" y="3203119"/>
            <a:ext cx="0" cy="87395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419872" y="3102719"/>
            <a:ext cx="3888432" cy="90234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7" y="376302"/>
            <a:ext cx="4391025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4067944" y="18448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88024" y="170080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  </a:t>
            </a:r>
            <a:r>
              <a:rPr lang="ko-KR" altLang="en-US" dirty="0" err="1"/>
              <a:t>자주묻는질문</a:t>
            </a:r>
            <a:r>
              <a:rPr lang="ko-KR" altLang="en-US" dirty="0"/>
              <a:t>  </a:t>
            </a:r>
            <a:r>
              <a:rPr lang="en-US" altLang="ko-KR" dirty="0"/>
              <a:t>1:1</a:t>
            </a:r>
            <a:r>
              <a:rPr lang="ko-KR" altLang="en-US" dirty="0"/>
              <a:t>문의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16016" y="692696"/>
            <a:ext cx="3185924" cy="5904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프레임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903289" y="5301208"/>
            <a:ext cx="3997303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  <a:hlinkClick r:id="rId3"/>
              </a:rPr>
              <a:t>https://codekik.cafe24.com/ilsung_golf/dist/customer_notice.html</a:t>
            </a:r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ko-KR" altLang="en-US" sz="1300" dirty="0">
                <a:solidFill>
                  <a:schemeClr val="tx1"/>
                </a:solidFill>
              </a:rPr>
              <a:t>공지사항에 메뉴가 많아질 경우 </a:t>
            </a:r>
            <a:r>
              <a:rPr lang="ko-KR" altLang="en-US" sz="1300" dirty="0" err="1">
                <a:solidFill>
                  <a:schemeClr val="tx1"/>
                </a:solidFill>
              </a:rPr>
              <a:t>스와이프로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err="1">
                <a:solidFill>
                  <a:schemeClr val="tx1"/>
                </a:solidFill>
              </a:rPr>
              <a:t>넘길수있도록</a:t>
            </a:r>
            <a:r>
              <a:rPr lang="ko-KR" altLang="en-US" sz="1300" dirty="0">
                <a:solidFill>
                  <a:schemeClr val="tx1"/>
                </a:solidFill>
              </a:rPr>
              <a:t> 요청</a:t>
            </a:r>
          </a:p>
        </p:txBody>
      </p:sp>
    </p:spTree>
    <p:extLst>
      <p:ext uri="{BB962C8B-B14F-4D97-AF65-F5344CB8AC3E}">
        <p14:creationId xmlns:p14="http://schemas.microsoft.com/office/powerpoint/2010/main" val="275849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137</Words>
  <Application>Microsoft Office PowerPoint</Application>
  <PresentationFormat>화면 슬라이드 쇼(4:3)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meeting_room</dc:creator>
  <cp:lastModifiedBy>인경 김</cp:lastModifiedBy>
  <cp:revision>8</cp:revision>
  <dcterms:created xsi:type="dcterms:W3CDTF">2023-11-06T00:28:24Z</dcterms:created>
  <dcterms:modified xsi:type="dcterms:W3CDTF">2023-11-11T15:22:10Z</dcterms:modified>
</cp:coreProperties>
</file>