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8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DF9A37-6CB1-5B8D-C11C-4E4FA47A9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8F6CF0-447C-57C3-064C-89D148C96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0B18B8-A0F8-AE3A-A2BC-0C1F075DA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2B34D-F512-4880-B632-F16DA9397976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C519EF-08B1-97FB-4856-FEE61ACE5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1865F1-FDE4-A5B4-39BD-F0B7F42AF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7313-5B97-465A-93EB-05699671A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055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D8FBB-F444-B24F-22DD-A00443F5A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D22394-67B8-E6FD-F6EA-67082CC81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8FFC3B-96FE-3FED-FDA2-43E955AFD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2B34D-F512-4880-B632-F16DA9397976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6DAD91-2816-C38E-0F25-FFF7F7266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BA885C-A397-97C7-3669-D0BDDFE54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7313-5B97-465A-93EB-05699671A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8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AE2341-C4C3-3AE7-38C1-55EC0AEF46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7C6221-F7FD-9376-F423-BD98A8C0D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D0C395-FE6C-CC50-B541-2C39099BF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2B34D-F512-4880-B632-F16DA9397976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9A9816-8752-B00A-3D4B-16528A52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DDDF7A-4D72-FD5E-8733-F40176A78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7313-5B97-465A-93EB-05699671A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567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2B839-36CE-AAD5-1FF1-919C93A5F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72088F-B756-E579-E2AD-F0145F5C3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5E0B04-D0DF-6BAF-2F28-D32BBFA6E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2B34D-F512-4880-B632-F16DA9397976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6D9571-03D9-51F7-E99D-6D1CC41D7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97697C-4B26-9104-0BA8-3A87E83C4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7313-5B97-465A-93EB-05699671A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903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4791F-C5F4-6B16-A76F-262AC9B97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FAA822-8A0D-7D65-92D9-D4FF91AD4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85687F-A047-27CA-DF91-2C18FA194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2B34D-F512-4880-B632-F16DA9397976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EB168E-F8A8-4873-972C-CB6030B6F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6A2EEF-CB3E-126C-9280-5B69F7929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7313-5B97-465A-93EB-05699671A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853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6D85F3-0508-0C38-69DF-4A06DD658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09A0D1-9BA9-2578-9649-B8ECB760C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00B665-8553-82ED-561D-2FE50882B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8D2571-8989-A085-8983-BD44325DF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2B34D-F512-4880-B632-F16DA9397976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217BD2-6E93-613A-AE92-702A67565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1B101E-9EB2-CA98-2801-DB8875487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7313-5B97-465A-93EB-05699671A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986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940F3B-80A8-9430-B43B-F14E9FFD4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B0306B-A098-3173-D92A-A31766C00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93E714-6914-FDB0-A198-FAE6324C5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9CAA94-44C0-C38A-86CB-328EBE96B6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3AB6F16-E11D-FA96-A1AA-348E1B1C8F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CBA482-D196-A677-ED28-640641B4F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2B34D-F512-4880-B632-F16DA9397976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97DF93-8731-A898-3930-2C38475AD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B23BE4-3D0B-7E68-817D-F184661D3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7313-5B97-465A-93EB-05699671A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046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DE503-95DF-50B3-1823-9025DC7E2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9C6A5F-A94F-2642-6003-1E32A73B2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2B34D-F512-4880-B632-F16DA9397976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898CBA-9505-BE4C-5D44-D998178EE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D997A6-FAF5-00AC-75FF-E633A3BDF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7313-5B97-465A-93EB-05699671A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363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AFEEA5-6C3D-0BEF-84CD-F4E77C5F6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2B34D-F512-4880-B632-F16DA9397976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004B3C-EDF3-3344-5C83-5F2E86A7A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1AA2C5-DB71-51F4-EC71-A83BAD662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7313-5B97-465A-93EB-05699671A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954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FBD8E-5B79-CAA6-A886-E317B2F5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489C4C-E151-92AF-54BE-D670AE57D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B1C6B7-B69A-9AA8-A0E5-235AADD75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41C272-A624-C12D-CF9B-4ADB32A5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2B34D-F512-4880-B632-F16DA9397976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329DE8-4716-1481-A275-531219E58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895D2-14B9-025C-37DB-3B272F8E9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7313-5B97-465A-93EB-05699671A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6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A3010-A85A-A291-A3C7-D2FFF308F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96EB30-94F5-9489-E44B-6319453F01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70917E-55FD-E190-286A-AA87DD4A5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E3CC09-529F-0718-B04B-EBD7DE3DF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2B34D-F512-4880-B632-F16DA9397976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9F8F90-AC2B-44DC-9C46-D1E0F5BCA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61513B-C08A-5178-7C1E-3B41FF44F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7313-5B97-465A-93EB-05699671A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559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391EB8-086A-7DDA-621E-848074A58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91674F-691A-34D4-5F8E-74A7C0A5B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7DEAFA-E576-DEDB-779E-D2A1E28343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2B34D-F512-4880-B632-F16DA9397976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B48D61-7C06-9AE0-4A7A-1F19D77AA1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E2472C-7F50-629F-355E-2579F32F5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C7313-5B97-465A-93EB-05699671A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87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odegv.cafe24.com/suwon_front/dist/eng/main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codegv.cafe24.com/suwon_front/dist/eng/media_news_view.html" TargetMode="External"/><Relationship Id="rId2" Type="http://schemas.openxmlformats.org/officeDocument/2006/relationships/hyperlink" Target="https://codegv.cafe24.com/suwon_front/dist/eng/mai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codegv.cafe24.com/suwon_front/dist/eng/what_we_view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gv.cafe24.com/suwon_front/dist/eng/what_we_view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hyperlink" Target="https://codegv.cafe24.com/suwon_front/dist/eng/what_we_view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zpl.io/Dl5EmR3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gv.cafe24.com/suwon_front/dist/eng/media_news_list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gv.cafe24.com/suwon_front/dist/eng/media_news_view.html" TargetMode="External"/><Relationship Id="rId5" Type="http://schemas.openxmlformats.org/officeDocument/2006/relationships/image" Target="../media/image13.png"/><Relationship Id="rId4" Type="http://schemas.openxmlformats.org/officeDocument/2006/relationships/hyperlink" Target="https://zpl.io/09d4zxm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codegv.cafe24.com/suwon_front/dist/eng/media_promotional_video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degv.cafe24.com/suwon_front/dist/eng/media_brochure.html" TargetMode="Externa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E8DDD1-7982-AD95-7D26-463B712B8376}"/>
              </a:ext>
            </a:extLst>
          </p:cNvPr>
          <p:cNvSpPr txBox="1"/>
          <p:nvPr/>
        </p:nvSpPr>
        <p:spPr>
          <a:xfrm>
            <a:off x="468630" y="388620"/>
            <a:ext cx="327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수원아태총회</a:t>
            </a:r>
            <a:r>
              <a:rPr lang="ko-KR" altLang="en-US" b="1" dirty="0"/>
              <a:t> </a:t>
            </a:r>
            <a:r>
              <a:rPr lang="en-US" altLang="ko-KR" b="1" dirty="0"/>
              <a:t>USER (231025)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EF093-B393-6065-C475-E4AC48435684}"/>
              </a:ext>
            </a:extLst>
          </p:cNvPr>
          <p:cNvSpPr txBox="1"/>
          <p:nvPr/>
        </p:nvSpPr>
        <p:spPr>
          <a:xfrm>
            <a:off x="468630" y="937260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MAIN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3A628B-B9B1-7600-9F34-B082EE8B67FE}"/>
              </a:ext>
            </a:extLst>
          </p:cNvPr>
          <p:cNvSpPr txBox="1"/>
          <p:nvPr/>
        </p:nvSpPr>
        <p:spPr>
          <a:xfrm>
            <a:off x="1054047" y="937260"/>
            <a:ext cx="44131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hlinkClick r:id="rId2"/>
              </a:rPr>
              <a:t>https://codegv.cafe24.com/suwon_front/dist/eng/main.html#</a:t>
            </a:r>
            <a:endParaRPr lang="ko-KR" altLang="en-US" sz="12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06C9478-4981-A167-D5F7-BFE1B9302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38" y="1485900"/>
            <a:ext cx="6754962" cy="42544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1A8DF1D-732E-2DF5-0249-6CFC9A2B6F13}"/>
              </a:ext>
            </a:extLst>
          </p:cNvPr>
          <p:cNvSpPr txBox="1"/>
          <p:nvPr/>
        </p:nvSpPr>
        <p:spPr>
          <a:xfrm>
            <a:off x="7654122" y="1390304"/>
            <a:ext cx="39776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GNB </a:t>
            </a:r>
            <a:r>
              <a:rPr lang="ko-KR" altLang="en-US" dirty="0" err="1"/>
              <a:t>오버시</a:t>
            </a:r>
            <a:r>
              <a:rPr lang="ko-KR" altLang="en-US" dirty="0"/>
              <a:t> </a:t>
            </a:r>
            <a:r>
              <a:rPr lang="ko-KR" altLang="en-US" dirty="0" err="1"/>
              <a:t>메인배너의</a:t>
            </a:r>
            <a:r>
              <a:rPr lang="ko-KR" altLang="en-US" dirty="0"/>
              <a:t> 텍스트와 동영상 부분이 최상단으로 올라오고 있습니다</a:t>
            </a:r>
            <a:r>
              <a:rPr lang="en-US" altLang="ko-KR" dirty="0"/>
              <a:t>. </a:t>
            </a:r>
            <a:r>
              <a:rPr lang="ko-KR" altLang="en-US" dirty="0"/>
              <a:t>아래의 시안처럼 </a:t>
            </a:r>
            <a:r>
              <a:rPr lang="ko-KR" altLang="en-US" dirty="0" err="1"/>
              <a:t>딤처리</a:t>
            </a:r>
            <a:r>
              <a:rPr lang="ko-KR" altLang="en-US" dirty="0"/>
              <a:t> 처리될 수 있도록 수정 부탁드립니다</a:t>
            </a:r>
            <a:r>
              <a:rPr lang="en-US" altLang="ko-KR" dirty="0"/>
              <a:t>.(</a:t>
            </a:r>
            <a:r>
              <a:rPr lang="ko-KR" altLang="en-US" dirty="0"/>
              <a:t>서브페이지도 동일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로고 및 </a:t>
            </a:r>
            <a:r>
              <a:rPr lang="en-US" altLang="ko-KR" dirty="0"/>
              <a:t>GNB </a:t>
            </a:r>
            <a:r>
              <a:rPr lang="ko-KR" altLang="en-US" dirty="0" err="1"/>
              <a:t>다른영역</a:t>
            </a:r>
            <a:r>
              <a:rPr lang="ko-KR" altLang="en-US" dirty="0"/>
              <a:t> 오버시에도 효과가 적용될 수 있도록 수정 부탁드립니다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A80DC2A-BE98-B804-34AC-1B4422018A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020" r="12274"/>
          <a:stretch/>
        </p:blipFill>
        <p:spPr>
          <a:xfrm>
            <a:off x="7654122" y="3932017"/>
            <a:ext cx="3977640" cy="20097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B1DA01A-AA66-C093-FE37-65BA9BC604EB}"/>
              </a:ext>
            </a:extLst>
          </p:cNvPr>
          <p:cNvSpPr/>
          <p:nvPr/>
        </p:nvSpPr>
        <p:spPr>
          <a:xfrm>
            <a:off x="720090" y="2228850"/>
            <a:ext cx="6492240" cy="22402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9D24034-E0EB-5FA9-FCD0-934540959C39}"/>
              </a:ext>
            </a:extLst>
          </p:cNvPr>
          <p:cNvCxnSpPr>
            <a:cxnSpLocks/>
          </p:cNvCxnSpPr>
          <p:nvPr/>
        </p:nvCxnSpPr>
        <p:spPr>
          <a:xfrm>
            <a:off x="6852285" y="4251960"/>
            <a:ext cx="976705" cy="3429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3F3935E-3C9B-BCCF-D2C6-A2D2C7E7E47D}"/>
              </a:ext>
            </a:extLst>
          </p:cNvPr>
          <p:cNvSpPr txBox="1"/>
          <p:nvPr/>
        </p:nvSpPr>
        <p:spPr>
          <a:xfrm>
            <a:off x="10209474" y="250120"/>
            <a:ext cx="1723549" cy="1015663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ko-KR" altLang="en-US" sz="6000" b="1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514754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923376-D0D3-453E-7D33-00F39E0154C5}"/>
              </a:ext>
            </a:extLst>
          </p:cNvPr>
          <p:cNvSpPr txBox="1"/>
          <p:nvPr/>
        </p:nvSpPr>
        <p:spPr>
          <a:xfrm>
            <a:off x="468630" y="442310"/>
            <a:ext cx="1694503" cy="298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altLang="ko-KR" sz="1200" noProof="1">
                <a:latin typeface="+mj-lt"/>
                <a:ea typeface="나눔고딕" panose="020D0604000000000000" pitchFamily="50" charset="-127"/>
                <a:cs typeface="Segoe UI" panose="020B0502040204020203" pitchFamily="34" charset="0"/>
              </a:rPr>
              <a:t>What we’ve done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64D5CF-2E3E-8C61-5A38-3C602D315BBD}"/>
              </a:ext>
            </a:extLst>
          </p:cNvPr>
          <p:cNvSpPr txBox="1"/>
          <p:nvPr/>
        </p:nvSpPr>
        <p:spPr>
          <a:xfrm>
            <a:off x="2117606" y="442310"/>
            <a:ext cx="44131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hlinkClick r:id="rId2"/>
              </a:rPr>
              <a:t>https://codegv.cafe24.com/suwon_front/dist/eng/main.html#</a:t>
            </a:r>
            <a:endParaRPr lang="ko-KR" altLang="en-US" sz="1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724B87C-A0D1-10F8-068B-74075136D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86" y="1212741"/>
            <a:ext cx="2800350" cy="6762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75DD12-F6C4-7D88-D971-ABFC78E28391}"/>
              </a:ext>
            </a:extLst>
          </p:cNvPr>
          <p:cNvSpPr txBox="1"/>
          <p:nvPr/>
        </p:nvSpPr>
        <p:spPr>
          <a:xfrm>
            <a:off x="4415972" y="1319134"/>
            <a:ext cx="5859306" cy="333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ko-KR" altLang="en-US" sz="1400" noProof="1">
                <a:latin typeface="+mn-ea"/>
                <a:cs typeface="Segoe UI" panose="020B0502040204020203" pitchFamily="34" charset="0"/>
              </a:rPr>
              <a:t>홈 </a:t>
            </a:r>
            <a:r>
              <a:rPr lang="en-US" altLang="ko-KR" sz="1400" noProof="1">
                <a:latin typeface="+mn-ea"/>
                <a:cs typeface="Segoe UI" panose="020B0502040204020203" pitchFamily="34" charset="0"/>
              </a:rPr>
              <a:t>&gt; What we’ve done &gt; What we’ve done </a:t>
            </a:r>
            <a:r>
              <a:rPr lang="ko-KR" altLang="en-US" sz="1400" noProof="1">
                <a:latin typeface="+mn-ea"/>
                <a:cs typeface="Segoe UI" panose="020B0502040204020203" pitchFamily="34" charset="0"/>
              </a:rPr>
              <a:t>텍스트 수정 부탁드립니다</a:t>
            </a:r>
            <a:r>
              <a:rPr lang="en-US" altLang="ko-KR" sz="1400" noProof="1">
                <a:latin typeface="+mn-ea"/>
                <a:cs typeface="Segoe UI" panose="020B0502040204020203" pitchFamily="34" charset="0"/>
              </a:rPr>
              <a:t>.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F0D2487-A529-1A28-09E5-2C9D654B0F26}"/>
              </a:ext>
            </a:extLst>
          </p:cNvPr>
          <p:cNvCxnSpPr>
            <a:cxnSpLocks/>
          </p:cNvCxnSpPr>
          <p:nvPr/>
        </p:nvCxnSpPr>
        <p:spPr>
          <a:xfrm>
            <a:off x="3173167" y="1500544"/>
            <a:ext cx="103810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1AD56BE-8D0C-CB12-DF04-5563EC203961}"/>
              </a:ext>
            </a:extLst>
          </p:cNvPr>
          <p:cNvSpPr txBox="1"/>
          <p:nvPr/>
        </p:nvSpPr>
        <p:spPr>
          <a:xfrm>
            <a:off x="468630" y="689026"/>
            <a:ext cx="1793889" cy="298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altLang="ko-KR" sz="1200" noProof="1">
                <a:latin typeface="+mj-lt"/>
                <a:ea typeface="나눔고딕" panose="020D0604000000000000" pitchFamily="50" charset="-127"/>
                <a:cs typeface="Segoe UI" panose="020B0502040204020203" pitchFamily="34" charset="0"/>
              </a:rPr>
              <a:t>What we’ve done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320CC3-8A11-5599-F650-A19270CCA1CF}"/>
              </a:ext>
            </a:extLst>
          </p:cNvPr>
          <p:cNvSpPr txBox="1"/>
          <p:nvPr/>
        </p:nvSpPr>
        <p:spPr>
          <a:xfrm>
            <a:off x="2163133" y="689026"/>
            <a:ext cx="4941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hlinkClick r:id="rId4"/>
              </a:rPr>
              <a:t>https://codegv.cafe24.com/suwon_front/dist/eng/what_we_view.html</a:t>
            </a:r>
            <a:endParaRPr lang="ko-KR" altLang="en-US" sz="1200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F9C6F620-500C-CAB4-E68C-5117C5CD54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732" y="3376522"/>
            <a:ext cx="4498975" cy="244006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8755535-DB0B-6508-C5D5-31E825812297}"/>
              </a:ext>
            </a:extLst>
          </p:cNvPr>
          <p:cNvSpPr txBox="1"/>
          <p:nvPr/>
        </p:nvSpPr>
        <p:spPr>
          <a:xfrm>
            <a:off x="468630" y="2724062"/>
            <a:ext cx="1793889" cy="298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altLang="ko-KR" sz="1200" noProof="1">
                <a:latin typeface="+mj-lt"/>
                <a:ea typeface="나눔고딕" panose="020D0604000000000000" pitchFamily="50" charset="-127"/>
                <a:cs typeface="Segoe UI" panose="020B0502040204020203" pitchFamily="34" charset="0"/>
              </a:rPr>
              <a:t>What we’ve done View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6732DF-FBD3-9655-FE7B-20D135E4DD54}"/>
              </a:ext>
            </a:extLst>
          </p:cNvPr>
          <p:cNvSpPr txBox="1"/>
          <p:nvPr/>
        </p:nvSpPr>
        <p:spPr>
          <a:xfrm>
            <a:off x="2163133" y="2724062"/>
            <a:ext cx="4941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hlinkClick r:id="rId4"/>
              </a:rPr>
              <a:t>https://codegv.cafe24.com/suwon_front/dist/eng/what_we_view.html</a:t>
            </a:r>
            <a:endParaRPr lang="ko-KR" altLang="en-US" sz="1200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3C99C50-CF21-5208-4DBB-45CBED3076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711339"/>
            <a:ext cx="5422084" cy="69252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F6EB0D9-2989-5CD5-56A8-4DF1F6366D9B}"/>
              </a:ext>
            </a:extLst>
          </p:cNvPr>
          <p:cNvSpPr txBox="1"/>
          <p:nvPr/>
        </p:nvSpPr>
        <p:spPr>
          <a:xfrm>
            <a:off x="6096000" y="4495174"/>
            <a:ext cx="5300778" cy="333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ko-KR" altLang="en-US" sz="1400" noProof="1">
                <a:latin typeface="+mn-ea"/>
                <a:cs typeface="Segoe UI" panose="020B0502040204020203" pitchFamily="34" charset="0"/>
              </a:rPr>
              <a:t>제목은 </a:t>
            </a:r>
            <a:r>
              <a:rPr lang="en-US" altLang="ko-KR" sz="1400" noProof="1">
                <a:latin typeface="+mn-ea"/>
                <a:cs typeface="Segoe UI" panose="020B0502040204020203" pitchFamily="34" charset="0"/>
              </a:rPr>
              <a:t>3</a:t>
            </a:r>
            <a:r>
              <a:rPr lang="ko-KR" altLang="en-US" sz="1400" noProof="1">
                <a:latin typeface="+mn-ea"/>
                <a:cs typeface="Segoe UI" panose="020B0502040204020203" pitchFamily="34" charset="0"/>
              </a:rPr>
              <a:t>줄이상 넘어가면 말줄임될수 있도록 수정 부탁드립니다</a:t>
            </a:r>
            <a:endParaRPr lang="en-US" altLang="ko-KR" sz="1400" noProof="1"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4776F03-5D20-43C6-3A74-41F53B1D563F}"/>
              </a:ext>
            </a:extLst>
          </p:cNvPr>
          <p:cNvCxnSpPr>
            <a:cxnSpLocks/>
          </p:cNvCxnSpPr>
          <p:nvPr/>
        </p:nvCxnSpPr>
        <p:spPr>
          <a:xfrm>
            <a:off x="4439904" y="4091675"/>
            <a:ext cx="156661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F16ECD7-B39B-AED2-9550-BAEFFBF2283A}"/>
              </a:ext>
            </a:extLst>
          </p:cNvPr>
          <p:cNvSpPr txBox="1"/>
          <p:nvPr/>
        </p:nvSpPr>
        <p:spPr>
          <a:xfrm>
            <a:off x="468630" y="2983005"/>
            <a:ext cx="1067921" cy="298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altLang="ko-KR" sz="1200" noProof="1">
                <a:latin typeface="+mj-lt"/>
                <a:ea typeface="나눔고딕" panose="020D0604000000000000" pitchFamily="50" charset="-127"/>
                <a:cs typeface="Segoe UI" panose="020B0502040204020203" pitchFamily="34" charset="0"/>
              </a:rPr>
              <a:t>News - View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72E80F-A4A8-D5C0-B421-DC4B8404CFA0}"/>
              </a:ext>
            </a:extLst>
          </p:cNvPr>
          <p:cNvSpPr txBox="1"/>
          <p:nvPr/>
        </p:nvSpPr>
        <p:spPr>
          <a:xfrm>
            <a:off x="1390175" y="2987413"/>
            <a:ext cx="5190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hlinkClick r:id="rId7"/>
              </a:rPr>
              <a:t>https://codegv.cafe24.com/suwon_front/dist/eng/media_news_view.html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3F3C14-42FF-D2CF-404D-6F6BB662EB8E}"/>
              </a:ext>
            </a:extLst>
          </p:cNvPr>
          <p:cNvSpPr txBox="1"/>
          <p:nvPr/>
        </p:nvSpPr>
        <p:spPr>
          <a:xfrm>
            <a:off x="10209474" y="250120"/>
            <a:ext cx="1723549" cy="1015663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ko-KR" altLang="en-US" sz="6000" b="1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871103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3221A08-28AD-4AF0-F982-96DADD678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31" y="1091392"/>
            <a:ext cx="4395176" cy="112152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96722A4-A472-708D-87D7-A3ADACAD3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569" y="2942040"/>
            <a:ext cx="761170" cy="48696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BFE387B-2216-26FA-94F8-8456AAF9B3F4}"/>
              </a:ext>
            </a:extLst>
          </p:cNvPr>
          <p:cNvSpPr/>
          <p:nvPr/>
        </p:nvSpPr>
        <p:spPr>
          <a:xfrm>
            <a:off x="642758" y="1441807"/>
            <a:ext cx="439422" cy="57634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C85E67-0960-175E-E1FB-A86136CE42EC}"/>
              </a:ext>
            </a:extLst>
          </p:cNvPr>
          <p:cNvSpPr txBox="1"/>
          <p:nvPr/>
        </p:nvSpPr>
        <p:spPr>
          <a:xfrm>
            <a:off x="561531" y="2687784"/>
            <a:ext cx="4639641" cy="666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altLang="ko-KR" sz="1400" noProof="1">
                <a:latin typeface="+mn-ea"/>
                <a:cs typeface="Segoe UI" panose="020B0502040204020203" pitchFamily="34" charset="0"/>
              </a:rPr>
              <a:t>Hover </a:t>
            </a:r>
            <a:r>
              <a:rPr lang="ko-KR" altLang="en-US" sz="1400" noProof="1">
                <a:latin typeface="+mn-ea"/>
                <a:cs typeface="Segoe UI" panose="020B0502040204020203" pitchFamily="34" charset="0"/>
              </a:rPr>
              <a:t>시 효과 부탁드립니다</a:t>
            </a:r>
            <a:r>
              <a:rPr lang="en-US" altLang="ko-KR" sz="1400" noProof="1">
                <a:latin typeface="+mn-ea"/>
                <a:cs typeface="Segoe UI" panose="020B0502040204020203" pitchFamily="34" charset="0"/>
              </a:rPr>
              <a:t>! </a:t>
            </a:r>
          </a:p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altLang="ko-KR" sz="1400" noProof="1">
                <a:latin typeface="+mn-ea"/>
                <a:cs typeface="Segoe UI" panose="020B0502040204020203" pitchFamily="34" charset="0"/>
              </a:rPr>
              <a:t>(</a:t>
            </a:r>
            <a:r>
              <a:rPr lang="ko-KR" altLang="en-US" sz="1400" noProof="1">
                <a:latin typeface="+mn-ea"/>
                <a:cs typeface="Segoe UI" panose="020B0502040204020203" pitchFamily="34" charset="0"/>
              </a:rPr>
              <a:t>컴포넌트에서 </a:t>
            </a:r>
            <a:r>
              <a:rPr lang="en-US" altLang="ko-KR" sz="1400" noProof="1">
                <a:latin typeface="+mn-ea"/>
                <a:cs typeface="Segoe UI" panose="020B0502040204020203" pitchFamily="34" charset="0"/>
              </a:rPr>
              <a:t>ico/ic_ssum_l_on, </a:t>
            </a:r>
            <a:r>
              <a:rPr lang="pt-BR" altLang="ko-KR" sz="1400" noProof="1">
                <a:latin typeface="+mn-ea"/>
                <a:cs typeface="Segoe UI" panose="020B0502040204020203" pitchFamily="34" charset="0"/>
              </a:rPr>
              <a:t>ico/ic_ssum_r_on </a:t>
            </a:r>
            <a:r>
              <a:rPr lang="ko-KR" altLang="en-US" sz="1400" noProof="1">
                <a:latin typeface="+mn-ea"/>
                <a:cs typeface="Segoe UI" panose="020B0502040204020203" pitchFamily="34" charset="0"/>
              </a:rPr>
              <a:t>해당</a:t>
            </a:r>
            <a:r>
              <a:rPr lang="en-US" altLang="ko-KR" sz="1400" noProof="1">
                <a:latin typeface="+mn-ea"/>
                <a:cs typeface="Segoe UI" panose="020B0502040204020203" pitchFamily="34" charset="0"/>
              </a:rPr>
              <a:t>)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BBBB73-6712-34A0-7F3B-1BAC2F23536E}"/>
              </a:ext>
            </a:extLst>
          </p:cNvPr>
          <p:cNvCxnSpPr>
            <a:cxnSpLocks/>
          </p:cNvCxnSpPr>
          <p:nvPr/>
        </p:nvCxnSpPr>
        <p:spPr>
          <a:xfrm>
            <a:off x="862469" y="1928767"/>
            <a:ext cx="0" cy="5088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BF9932D-BC0F-61F6-A2F5-5B33AB882837}"/>
              </a:ext>
            </a:extLst>
          </p:cNvPr>
          <p:cNvSpPr/>
          <p:nvPr/>
        </p:nvSpPr>
        <p:spPr>
          <a:xfrm>
            <a:off x="3704739" y="1332749"/>
            <a:ext cx="808537" cy="77768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9123F81-176D-4105-8608-D13C73344785}"/>
              </a:ext>
            </a:extLst>
          </p:cNvPr>
          <p:cNvCxnSpPr>
            <a:cxnSpLocks/>
          </p:cNvCxnSpPr>
          <p:nvPr/>
        </p:nvCxnSpPr>
        <p:spPr>
          <a:xfrm>
            <a:off x="4327122" y="1674348"/>
            <a:ext cx="80694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4748AB8-FA7A-80D8-13E8-555BC8E188FC}"/>
              </a:ext>
            </a:extLst>
          </p:cNvPr>
          <p:cNvSpPr txBox="1"/>
          <p:nvPr/>
        </p:nvSpPr>
        <p:spPr>
          <a:xfrm>
            <a:off x="5393590" y="1546881"/>
            <a:ext cx="4639641" cy="333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altLang="ko-KR" sz="1400" noProof="1">
                <a:latin typeface="+mn-ea"/>
                <a:cs typeface="Segoe UI" panose="020B0502040204020203" pitchFamily="34" charset="0"/>
              </a:rPr>
              <a:t>Hover </a:t>
            </a:r>
            <a:r>
              <a:rPr lang="ko-KR" altLang="en-US" sz="1400" noProof="1">
                <a:latin typeface="+mn-ea"/>
                <a:cs typeface="Segoe UI" panose="020B0502040204020203" pitchFamily="34" charset="0"/>
              </a:rPr>
              <a:t>시에도 라인효과 부탁드립니다</a:t>
            </a:r>
            <a:r>
              <a:rPr lang="en-US" altLang="ko-KR" sz="1400" noProof="1">
                <a:latin typeface="+mn-ea"/>
                <a:cs typeface="Segoe UI" panose="020B0502040204020203" pitchFamily="34" charset="0"/>
              </a:rPr>
              <a:t>!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FCC612-B949-4992-8A2C-136B5A1CF7B9}"/>
              </a:ext>
            </a:extLst>
          </p:cNvPr>
          <p:cNvSpPr txBox="1"/>
          <p:nvPr/>
        </p:nvSpPr>
        <p:spPr>
          <a:xfrm>
            <a:off x="468630" y="489261"/>
            <a:ext cx="1793889" cy="298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altLang="ko-KR" sz="1200" noProof="1">
                <a:latin typeface="+mj-lt"/>
                <a:ea typeface="나눔고딕" panose="020D0604000000000000" pitchFamily="50" charset="-127"/>
                <a:cs typeface="Segoe UI" panose="020B0502040204020203" pitchFamily="34" charset="0"/>
              </a:rPr>
              <a:t>What we’ve done View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12C592-86F0-F1C4-0F5D-27D216DF6558}"/>
              </a:ext>
            </a:extLst>
          </p:cNvPr>
          <p:cNvSpPr txBox="1"/>
          <p:nvPr/>
        </p:nvSpPr>
        <p:spPr>
          <a:xfrm>
            <a:off x="2163133" y="489261"/>
            <a:ext cx="4941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hlinkClick r:id="rId4"/>
              </a:rPr>
              <a:t>https://codegv.cafe24.com/suwon_front/dist/eng/what_we_view.html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15438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FC3324-F8C8-2987-1D98-E93627D4DCAA}"/>
              </a:ext>
            </a:extLst>
          </p:cNvPr>
          <p:cNvSpPr txBox="1"/>
          <p:nvPr/>
        </p:nvSpPr>
        <p:spPr>
          <a:xfrm>
            <a:off x="468630" y="408754"/>
            <a:ext cx="1793889" cy="298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altLang="ko-KR" sz="1200" noProof="1">
                <a:latin typeface="+mj-lt"/>
                <a:ea typeface="나눔고딕" panose="020D0604000000000000" pitchFamily="50" charset="-127"/>
                <a:cs typeface="Segoe UI" panose="020B0502040204020203" pitchFamily="34" charset="0"/>
              </a:rPr>
              <a:t>What we’ve done 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9EFE6A-87C6-E564-C9ED-214E90F0DB86}"/>
              </a:ext>
            </a:extLst>
          </p:cNvPr>
          <p:cNvSpPr txBox="1"/>
          <p:nvPr/>
        </p:nvSpPr>
        <p:spPr>
          <a:xfrm>
            <a:off x="2163133" y="408754"/>
            <a:ext cx="4941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hlinkClick r:id="rId2"/>
              </a:rPr>
              <a:t>https://codegv.cafe24.com/suwon_front/dist/eng/what_we_view.html</a:t>
            </a:r>
            <a:endParaRPr lang="ko-KR" altLang="en-US" sz="1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3FCF680-9F55-C45B-FF8E-F1A302583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30" y="964015"/>
            <a:ext cx="7140724" cy="841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D6CDF2-59E7-D3B5-901A-4CFB4B462933}"/>
              </a:ext>
            </a:extLst>
          </p:cNvPr>
          <p:cNvSpPr txBox="1"/>
          <p:nvPr/>
        </p:nvSpPr>
        <p:spPr>
          <a:xfrm>
            <a:off x="544830" y="2018558"/>
            <a:ext cx="5300778" cy="1000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altLang="ko-KR" sz="1400" noProof="1">
                <a:latin typeface="+mn-ea"/>
                <a:cs typeface="Segoe UI" panose="020B0502040204020203" pitchFamily="34" charset="0"/>
              </a:rPr>
              <a:t>1. Hover </a:t>
            </a:r>
            <a:r>
              <a:rPr lang="ko-KR" altLang="en-US" sz="1400" noProof="1">
                <a:latin typeface="+mn-ea"/>
                <a:cs typeface="Segoe UI" panose="020B0502040204020203" pitchFamily="34" charset="0"/>
              </a:rPr>
              <a:t>효과 부탁드립니다</a:t>
            </a:r>
            <a:r>
              <a:rPr lang="en-US" altLang="ko-KR" sz="1400" noProof="1">
                <a:latin typeface="+mn-ea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altLang="ko-KR" sz="1400" noProof="1">
                <a:latin typeface="+mn-ea"/>
                <a:cs typeface="Segoe UI" panose="020B0502040204020203" pitchFamily="34" charset="0"/>
              </a:rPr>
              <a:t>: </a:t>
            </a:r>
            <a:r>
              <a:rPr lang="ko-KR" altLang="en-US" sz="1400" noProof="1">
                <a:latin typeface="+mn-ea"/>
                <a:cs typeface="Segoe UI" panose="020B0502040204020203" pitchFamily="34" charset="0"/>
              </a:rPr>
              <a:t>아이콘변경</a:t>
            </a:r>
            <a:r>
              <a:rPr lang="en-US" altLang="ko-KR" sz="1400" noProof="1">
                <a:latin typeface="+mn-ea"/>
                <a:cs typeface="Segoe UI" panose="020B0502040204020203" pitchFamily="34" charset="0"/>
              </a:rPr>
              <a:t>, </a:t>
            </a:r>
            <a:r>
              <a:rPr lang="ko-KR" altLang="en-US" sz="1400" noProof="1">
                <a:latin typeface="+mn-ea"/>
                <a:cs typeface="Segoe UI" panose="020B0502040204020203" pitchFamily="34" charset="0"/>
              </a:rPr>
              <a:t>텍스트컬러 및 두께변경</a:t>
            </a:r>
            <a:r>
              <a:rPr lang="en-US" altLang="ko-KR" sz="1400" noProof="1">
                <a:latin typeface="+mn-ea"/>
                <a:cs typeface="Segoe UI" panose="020B0502040204020203" pitchFamily="34" charset="0"/>
              </a:rPr>
              <a:t>, CELL </a:t>
            </a:r>
            <a:r>
              <a:rPr lang="ko-KR" altLang="en-US" sz="1400" noProof="1">
                <a:latin typeface="+mn-ea"/>
                <a:cs typeface="Segoe UI" panose="020B0502040204020203" pitchFamily="34" charset="0"/>
              </a:rPr>
              <a:t>컬러변경</a:t>
            </a:r>
            <a:endParaRPr lang="en-US" altLang="ko-KR" sz="1400" noProof="1">
              <a:latin typeface="+mn-ea"/>
              <a:cs typeface="Segoe UI" panose="020B0502040204020203" pitchFamily="34" charset="0"/>
            </a:endParaRPr>
          </a:p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altLang="ko-KR" sz="1400" noProof="1">
                <a:latin typeface="+mn-ea"/>
                <a:cs typeface="Segoe UI" panose="020B0502040204020203" pitchFamily="34" charset="0"/>
              </a:rPr>
              <a:t>(</a:t>
            </a:r>
            <a:r>
              <a:rPr lang="ko-KR" altLang="en-US" sz="1400" noProof="1">
                <a:latin typeface="+mn-ea"/>
                <a:cs typeface="Segoe UI" panose="020B0502040204020203" pitchFamily="34" charset="0"/>
              </a:rPr>
              <a:t>제플린 </a:t>
            </a:r>
            <a:r>
              <a:rPr lang="en-US" altLang="ko-KR" sz="1400" noProof="1">
                <a:latin typeface="+mn-ea"/>
                <a:cs typeface="Segoe UI" panose="020B0502040204020203" pitchFamily="34" charset="0"/>
              </a:rPr>
              <a:t>SUB02_What_View_focus </a:t>
            </a:r>
            <a:r>
              <a:rPr lang="ko-KR" altLang="en-US" sz="1400" noProof="1">
                <a:latin typeface="+mn-ea"/>
                <a:cs typeface="Segoe UI" panose="020B0502040204020203" pitchFamily="34" charset="0"/>
              </a:rPr>
              <a:t>페이지 참고</a:t>
            </a:r>
            <a:r>
              <a:rPr lang="en-US" altLang="ko-KR" sz="1400" noProof="1">
                <a:latin typeface="+mn-ea"/>
                <a:cs typeface="Segoe UI" panose="020B0502040204020203" pitchFamily="34" charset="0"/>
              </a:rPr>
              <a:t>)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C3D3E21-6EB9-11D6-5554-3562B7C99811}"/>
              </a:ext>
            </a:extLst>
          </p:cNvPr>
          <p:cNvCxnSpPr>
            <a:cxnSpLocks/>
          </p:cNvCxnSpPr>
          <p:nvPr/>
        </p:nvCxnSpPr>
        <p:spPr>
          <a:xfrm>
            <a:off x="3912366" y="1509505"/>
            <a:ext cx="0" cy="59169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0230D0B-B241-5055-8A3B-CB9B8001A8B0}"/>
              </a:ext>
            </a:extLst>
          </p:cNvPr>
          <p:cNvSpPr txBox="1"/>
          <p:nvPr/>
        </p:nvSpPr>
        <p:spPr>
          <a:xfrm>
            <a:off x="4390518" y="2703905"/>
            <a:ext cx="1752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hlinkClick r:id="rId4"/>
              </a:rPr>
              <a:t>https://zpl.io/Dl5EmR3</a:t>
            </a:r>
            <a:endParaRPr lang="ko-KR" altLang="en-US" sz="12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F7BEB7A-1C80-B284-B956-2046B72612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5528" y="2587661"/>
            <a:ext cx="1934507" cy="84133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831FBBE-464D-30DA-2944-E365C0091B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630" y="4201990"/>
            <a:ext cx="1591526" cy="516548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B5E4A90-F50F-F319-35A8-2D5C1A43F35E}"/>
              </a:ext>
            </a:extLst>
          </p:cNvPr>
          <p:cNvCxnSpPr>
            <a:cxnSpLocks/>
          </p:cNvCxnSpPr>
          <p:nvPr/>
        </p:nvCxnSpPr>
        <p:spPr>
          <a:xfrm>
            <a:off x="1705322" y="4463721"/>
            <a:ext cx="77381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FFECE00-893C-E7A4-AF39-A072340CB3EF}"/>
              </a:ext>
            </a:extLst>
          </p:cNvPr>
          <p:cNvSpPr txBox="1"/>
          <p:nvPr/>
        </p:nvSpPr>
        <p:spPr>
          <a:xfrm>
            <a:off x="2479138" y="4248989"/>
            <a:ext cx="5300778" cy="1000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altLang="ko-KR" sz="1400" noProof="1">
                <a:latin typeface="+mn-ea"/>
                <a:cs typeface="Segoe UI" panose="020B0502040204020203" pitchFamily="34" charset="0"/>
              </a:rPr>
              <a:t>Hover</a:t>
            </a:r>
            <a:r>
              <a:rPr lang="ko-KR" altLang="en-US" sz="1400" noProof="1">
                <a:latin typeface="+mn-ea"/>
                <a:cs typeface="Segoe UI" panose="020B0502040204020203" pitchFamily="34" charset="0"/>
              </a:rPr>
              <a:t>효과 추가해주실수 있을까요</a:t>
            </a:r>
            <a:r>
              <a:rPr lang="en-US" altLang="ko-KR" sz="1400" noProof="1">
                <a:latin typeface="+mn-ea"/>
                <a:cs typeface="Segoe UI" panose="020B0502040204020203" pitchFamily="34" charset="0"/>
              </a:rPr>
              <a:t>?</a:t>
            </a:r>
          </a:p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ko-KR" altLang="en-US" sz="1400" noProof="1">
                <a:latin typeface="+mn-ea"/>
                <a:cs typeface="Segoe UI" panose="020B0502040204020203" pitchFamily="34" charset="0"/>
              </a:rPr>
              <a:t>해당 버튼은 모두 적용될 수 있도록 부탁드리겠습니다</a:t>
            </a:r>
            <a:r>
              <a:rPr lang="en-US" altLang="ko-KR" sz="1400" noProof="1">
                <a:latin typeface="+mn-ea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ko-KR" altLang="en-US" sz="1400" noProof="1">
                <a:latin typeface="+mn-ea"/>
                <a:cs typeface="Segoe UI" panose="020B0502040204020203" pitchFamily="34" charset="0"/>
              </a:rPr>
              <a:t>라인</a:t>
            </a:r>
            <a:r>
              <a:rPr lang="en-US" altLang="ko-KR" sz="1400" noProof="1">
                <a:latin typeface="+mn-ea"/>
                <a:cs typeface="Segoe UI" panose="020B0502040204020203" pitchFamily="34" charset="0"/>
              </a:rPr>
              <a:t>/</a:t>
            </a:r>
            <a:r>
              <a:rPr lang="ko-KR" altLang="en-US" sz="1400" noProof="1">
                <a:latin typeface="+mn-ea"/>
                <a:cs typeface="Segoe UI" panose="020B0502040204020203" pitchFamily="34" charset="0"/>
              </a:rPr>
              <a:t>텍스트 컬러</a:t>
            </a:r>
            <a:r>
              <a:rPr lang="en-US" altLang="ko-KR" sz="1400" noProof="1">
                <a:latin typeface="+mn-ea"/>
                <a:cs typeface="Segoe UI" panose="020B0502040204020203" pitchFamily="34" charset="0"/>
              </a:rPr>
              <a:t>(#133592)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A976A01-B95B-9702-1560-4336FAEFFB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2178" y="4302929"/>
            <a:ext cx="2461113" cy="612974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485C8038-C580-5744-5444-AEA377FB5DB6}"/>
              </a:ext>
            </a:extLst>
          </p:cNvPr>
          <p:cNvSpPr/>
          <p:nvPr/>
        </p:nvSpPr>
        <p:spPr>
          <a:xfrm>
            <a:off x="544830" y="1085952"/>
            <a:ext cx="6946205" cy="28041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338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617A35F-CBEF-70F9-C961-CB68D1561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07" y="1018808"/>
            <a:ext cx="1944932" cy="10603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BFADE2-B4F6-3D59-4A74-7C4ED16C5632}"/>
              </a:ext>
            </a:extLst>
          </p:cNvPr>
          <p:cNvSpPr txBox="1"/>
          <p:nvPr/>
        </p:nvSpPr>
        <p:spPr>
          <a:xfrm>
            <a:off x="468630" y="408754"/>
            <a:ext cx="933269" cy="298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altLang="ko-KR" sz="1200" noProof="1">
                <a:latin typeface="+mj-lt"/>
                <a:ea typeface="나눔고딕" panose="020D0604000000000000" pitchFamily="50" charset="-127"/>
                <a:cs typeface="Segoe UI" panose="020B0502040204020203" pitchFamily="34" charset="0"/>
              </a:rPr>
              <a:t>News - 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5D06C9-9762-F044-9F8E-992BF9E06026}"/>
              </a:ext>
            </a:extLst>
          </p:cNvPr>
          <p:cNvSpPr txBox="1"/>
          <p:nvPr/>
        </p:nvSpPr>
        <p:spPr>
          <a:xfrm>
            <a:off x="1390175" y="413162"/>
            <a:ext cx="5086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hlinkClick r:id="rId3"/>
              </a:rPr>
              <a:t>https://codegv.cafe24.com/suwon_front/dist/eng/media_news_list.html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A76D4D4-6C9D-5DA0-2AD7-43B69D7D9B6C}"/>
              </a:ext>
            </a:extLst>
          </p:cNvPr>
          <p:cNvSpPr/>
          <p:nvPr/>
        </p:nvSpPr>
        <p:spPr>
          <a:xfrm>
            <a:off x="1643556" y="1091813"/>
            <a:ext cx="454876" cy="20358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DC27B48-1770-D6AF-11E4-2D7A5CBEF2FE}"/>
              </a:ext>
            </a:extLst>
          </p:cNvPr>
          <p:cNvCxnSpPr>
            <a:cxnSpLocks/>
          </p:cNvCxnSpPr>
          <p:nvPr/>
        </p:nvCxnSpPr>
        <p:spPr>
          <a:xfrm>
            <a:off x="2103906" y="1169536"/>
            <a:ext cx="77381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79E9FE9-3004-6DE9-DBF8-954223FA8417}"/>
              </a:ext>
            </a:extLst>
          </p:cNvPr>
          <p:cNvSpPr txBox="1"/>
          <p:nvPr/>
        </p:nvSpPr>
        <p:spPr>
          <a:xfrm>
            <a:off x="2877722" y="954804"/>
            <a:ext cx="5300778" cy="1603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altLang="ko-KR" sz="1400" noProof="1">
                <a:latin typeface="+mn-ea"/>
                <a:cs typeface="Segoe UI" panose="020B0502040204020203" pitchFamily="34" charset="0"/>
              </a:rPr>
              <a:t>Hover</a:t>
            </a:r>
            <a:r>
              <a:rPr lang="ko-KR" altLang="en-US" sz="1400" noProof="1">
                <a:latin typeface="+mn-ea"/>
                <a:cs typeface="Segoe UI" panose="020B0502040204020203" pitchFamily="34" charset="0"/>
              </a:rPr>
              <a:t>시 흰색 화살표로 적용될수 있도록 수정 부탁드립니다</a:t>
            </a:r>
            <a:r>
              <a:rPr lang="en-US" altLang="ko-KR" sz="1400" noProof="1">
                <a:latin typeface="+mn-ea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altLang="ko-KR" sz="1400" noProof="1">
                <a:latin typeface="+mn-ea"/>
                <a:cs typeface="Segoe UI" panose="020B0502040204020203" pitchFamily="34" charset="0"/>
              </a:rPr>
              <a:t>TA, MO</a:t>
            </a:r>
            <a:r>
              <a:rPr lang="ko-KR" altLang="en-US" sz="1400" noProof="1">
                <a:latin typeface="+mn-ea"/>
                <a:cs typeface="Segoe UI" panose="020B0502040204020203" pitchFamily="34" charset="0"/>
              </a:rPr>
              <a:t>도 함께 수정 부탁드립니다</a:t>
            </a:r>
            <a:r>
              <a:rPr lang="en-US" altLang="ko-KR" sz="1400" noProof="1">
                <a:latin typeface="+mn-ea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altLang="ko-KR" sz="1400" noProof="1">
                <a:latin typeface="+mn-ea"/>
                <a:cs typeface="Segoe UI" panose="020B0502040204020203" pitchFamily="34" charset="0"/>
              </a:rPr>
              <a:t>(</a:t>
            </a:r>
            <a:r>
              <a:rPr lang="ko-KR" altLang="en-US" sz="1400" noProof="1">
                <a:latin typeface="+mn-ea"/>
                <a:cs typeface="Segoe UI" panose="020B0502040204020203" pitchFamily="34" charset="0"/>
              </a:rPr>
              <a:t>컴포넌트 기준 </a:t>
            </a:r>
            <a:r>
              <a:rPr lang="en-US" altLang="ko-KR" sz="1400" noProof="1">
                <a:latin typeface="+mn-ea"/>
                <a:cs typeface="Segoe UI" panose="020B0502040204020203" pitchFamily="34" charset="0"/>
              </a:rPr>
              <a:t>ico/ic_nv_arrow_st</a:t>
            </a:r>
          </a:p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ko-KR" altLang="en-US" sz="1400" noProof="1">
                <a:latin typeface="+mn-ea"/>
                <a:cs typeface="Segoe UI" panose="020B0502040204020203" pitchFamily="34" charset="0"/>
              </a:rPr>
              <a:t>제플린에 디자인 반영 해두었으니 확인 부탁드립니다</a:t>
            </a:r>
            <a:r>
              <a:rPr lang="en-US" altLang="ko-KR" sz="1400" noProof="1">
                <a:latin typeface="+mn-ea"/>
                <a:cs typeface="Segoe UI" panose="020B0502040204020203" pitchFamily="34" charset="0"/>
              </a:rPr>
              <a:t>. </a:t>
            </a:r>
            <a:r>
              <a:rPr lang="en-US" altLang="ko-KR" sz="1400" noProof="1">
                <a:latin typeface="+mn-ea"/>
                <a:cs typeface="Segoe UI" panose="020B0502040204020203" pitchFamily="34" charset="0"/>
                <a:hlinkClick r:id="rId4"/>
              </a:rPr>
              <a:t>https://zpl.io/09d4zxm</a:t>
            </a:r>
            <a:r>
              <a:rPr lang="en-US" altLang="ko-KR" sz="1400" noProof="1">
                <a:latin typeface="+mn-ea"/>
                <a:cs typeface="Segoe UI" panose="020B0502040204020203" pitchFamily="34" charset="0"/>
              </a:rPr>
              <a:t>)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7443C73-191A-018A-676C-361ED57198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07" y="4130131"/>
            <a:ext cx="7084769" cy="11854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EA1A62-13DE-35AB-FEB6-0551C5129B26}"/>
              </a:ext>
            </a:extLst>
          </p:cNvPr>
          <p:cNvSpPr txBox="1"/>
          <p:nvPr/>
        </p:nvSpPr>
        <p:spPr>
          <a:xfrm>
            <a:off x="468630" y="3745764"/>
            <a:ext cx="1067921" cy="298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altLang="ko-KR" sz="1200" noProof="1">
                <a:latin typeface="+mj-lt"/>
                <a:ea typeface="나눔고딕" panose="020D0604000000000000" pitchFamily="50" charset="-127"/>
                <a:cs typeface="Segoe UI" panose="020B0502040204020203" pitchFamily="34" charset="0"/>
              </a:rPr>
              <a:t>News - View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F4CA5B-F36C-8E44-E2F9-30AFA3334DEE}"/>
              </a:ext>
            </a:extLst>
          </p:cNvPr>
          <p:cNvSpPr txBox="1"/>
          <p:nvPr/>
        </p:nvSpPr>
        <p:spPr>
          <a:xfrm>
            <a:off x="1390175" y="3750172"/>
            <a:ext cx="5190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hlinkClick r:id="rId6"/>
              </a:rPr>
              <a:t>https://codegv.cafe24.com/suwon_front/dist/eng/media_news_view.html</a:t>
            </a:r>
            <a:endParaRPr lang="ko-KR" altLang="en-US" sz="12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FEA27C7-755E-4FE3-E4A3-3D5A07E6F826}"/>
              </a:ext>
            </a:extLst>
          </p:cNvPr>
          <p:cNvCxnSpPr>
            <a:cxnSpLocks/>
          </p:cNvCxnSpPr>
          <p:nvPr/>
        </p:nvCxnSpPr>
        <p:spPr>
          <a:xfrm>
            <a:off x="7135570" y="4592675"/>
            <a:ext cx="77381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4520C78-C188-ED58-E351-C1E2CD3905EF}"/>
              </a:ext>
            </a:extLst>
          </p:cNvPr>
          <p:cNvSpPr txBox="1"/>
          <p:nvPr/>
        </p:nvSpPr>
        <p:spPr>
          <a:xfrm>
            <a:off x="7909386" y="4377943"/>
            <a:ext cx="3718807" cy="333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ko-KR" altLang="en-US" sz="1400" noProof="1">
                <a:latin typeface="+mn-ea"/>
                <a:cs typeface="Segoe UI" panose="020B0502040204020203" pitchFamily="34" charset="0"/>
              </a:rPr>
              <a:t>한줄 이상시 말줄임 되도록 수정 부탁드려요</a:t>
            </a:r>
            <a:endParaRPr lang="en-US" altLang="ko-KR" sz="1400" noProof="1">
              <a:latin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919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FC222F-1B56-D031-7B73-8B31C4C3E91D}"/>
              </a:ext>
            </a:extLst>
          </p:cNvPr>
          <p:cNvSpPr txBox="1"/>
          <p:nvPr/>
        </p:nvSpPr>
        <p:spPr>
          <a:xfrm>
            <a:off x="468630" y="445718"/>
            <a:ext cx="2078839" cy="299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altLang="ko-KR" sz="1200" noProof="1">
                <a:latin typeface="+mj-lt"/>
                <a:ea typeface="나눔고딕" panose="020D0604000000000000" pitchFamily="50" charset="-127"/>
                <a:cs typeface="Segoe UI" panose="020B0502040204020203" pitchFamily="34" charset="0"/>
              </a:rPr>
              <a:t>Promotional video - </a:t>
            </a:r>
            <a:r>
              <a:rPr lang="ko-KR" altLang="en-US" sz="1200" noProof="1">
                <a:latin typeface="+mj-lt"/>
                <a:ea typeface="나눔고딕" panose="020D0604000000000000" pitchFamily="50" charset="-127"/>
                <a:cs typeface="Segoe UI" panose="020B0502040204020203" pitchFamily="34" charset="0"/>
              </a:rPr>
              <a:t>모바일</a:t>
            </a:r>
            <a:endParaRPr lang="en-US" altLang="ko-KR" sz="1200" noProof="1">
              <a:latin typeface="+mj-lt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5EF9AE-52BF-4561-27D5-4B971D0C43A2}"/>
              </a:ext>
            </a:extLst>
          </p:cNvPr>
          <p:cNvSpPr txBox="1"/>
          <p:nvPr/>
        </p:nvSpPr>
        <p:spPr>
          <a:xfrm>
            <a:off x="2492145" y="450126"/>
            <a:ext cx="5776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hlinkClick r:id="rId2"/>
              </a:rPr>
              <a:t>https://codegv.cafe24.com/suwon_front/dist/eng/media_promotional_video.html</a:t>
            </a:r>
            <a:endParaRPr lang="ko-KR" altLang="en-US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DB989F-1B44-AD14-7F46-17A29C5D7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24" y="955430"/>
            <a:ext cx="1946945" cy="286812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DCDE1E2-43A6-B2B6-9DFC-CBC9B712EBB0}"/>
              </a:ext>
            </a:extLst>
          </p:cNvPr>
          <p:cNvSpPr/>
          <p:nvPr/>
        </p:nvSpPr>
        <p:spPr>
          <a:xfrm>
            <a:off x="600524" y="2264733"/>
            <a:ext cx="1996138" cy="15159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BA97E34-B121-BC52-014C-E7C181CB7D1C}"/>
              </a:ext>
            </a:extLst>
          </p:cNvPr>
          <p:cNvCxnSpPr>
            <a:cxnSpLocks/>
          </p:cNvCxnSpPr>
          <p:nvPr/>
        </p:nvCxnSpPr>
        <p:spPr>
          <a:xfrm>
            <a:off x="2348322" y="2928716"/>
            <a:ext cx="80694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0F2F1FD-64E2-0103-2C1E-576E8EA79341}"/>
              </a:ext>
            </a:extLst>
          </p:cNvPr>
          <p:cNvSpPr txBox="1"/>
          <p:nvPr/>
        </p:nvSpPr>
        <p:spPr>
          <a:xfrm>
            <a:off x="3319801" y="2761971"/>
            <a:ext cx="4382261" cy="333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ko-KR" altLang="en-US" sz="1400" noProof="1">
                <a:latin typeface="+mn-ea"/>
                <a:cs typeface="Segoe UI" panose="020B0502040204020203" pitchFamily="34" charset="0"/>
              </a:rPr>
              <a:t>모바일에서 </a:t>
            </a:r>
            <a:r>
              <a:rPr lang="en-US" altLang="ko-KR" sz="1400" noProof="1">
                <a:latin typeface="+mn-ea"/>
                <a:cs typeface="Segoe UI" panose="020B0502040204020203" pitchFamily="34" charset="0"/>
              </a:rPr>
              <a:t>5</a:t>
            </a:r>
            <a:r>
              <a:rPr lang="ko-KR" altLang="en-US" sz="1400" noProof="1">
                <a:latin typeface="+mn-ea"/>
                <a:cs typeface="Segoe UI" panose="020B0502040204020203" pitchFamily="34" charset="0"/>
              </a:rPr>
              <a:t>개만 보이도록 수정 부탁드립니다</a:t>
            </a:r>
            <a:r>
              <a:rPr lang="en-US" altLang="ko-KR" sz="1400" noProof="1">
                <a:latin typeface="+mn-ea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3048651-6A77-02EF-4E5A-1A2C6B111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30" y="5250201"/>
            <a:ext cx="1809750" cy="8763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7619B8-2EE9-FFC4-AC11-BDF82329CFFD}"/>
              </a:ext>
            </a:extLst>
          </p:cNvPr>
          <p:cNvSpPr txBox="1"/>
          <p:nvPr/>
        </p:nvSpPr>
        <p:spPr>
          <a:xfrm>
            <a:off x="468630" y="4910858"/>
            <a:ext cx="805477" cy="298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altLang="ko-KR" sz="1200" noProof="1">
                <a:latin typeface="+mj-lt"/>
                <a:ea typeface="나눔고딕" panose="020D0604000000000000" pitchFamily="50" charset="-127"/>
                <a:cs typeface="Segoe UI" panose="020B0502040204020203" pitchFamily="34" charset="0"/>
              </a:rPr>
              <a:t>Brochure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533662-740E-0010-7457-39F148249AE4}"/>
              </a:ext>
            </a:extLst>
          </p:cNvPr>
          <p:cNvSpPr txBox="1"/>
          <p:nvPr/>
        </p:nvSpPr>
        <p:spPr>
          <a:xfrm>
            <a:off x="1196745" y="4926990"/>
            <a:ext cx="5187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hlinkClick r:id="rId5"/>
              </a:rPr>
              <a:t>https://codegv.cafe24.com/suwon_front/dist/eng/media_brochure.html#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55A348A-9B92-0154-EBEF-CE6116C86ABA}"/>
              </a:ext>
            </a:extLst>
          </p:cNvPr>
          <p:cNvCxnSpPr>
            <a:cxnSpLocks/>
          </p:cNvCxnSpPr>
          <p:nvPr/>
        </p:nvCxnSpPr>
        <p:spPr>
          <a:xfrm>
            <a:off x="1609768" y="5652979"/>
            <a:ext cx="80694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23266A6-CD62-CBA3-1177-83BE7FF55E59}"/>
              </a:ext>
            </a:extLst>
          </p:cNvPr>
          <p:cNvSpPr txBox="1"/>
          <p:nvPr/>
        </p:nvSpPr>
        <p:spPr>
          <a:xfrm>
            <a:off x="2531485" y="5450534"/>
            <a:ext cx="5027030" cy="602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ko-KR" altLang="en-US" sz="1400" noProof="1">
                <a:latin typeface="+mn-ea"/>
                <a:cs typeface="Segoe UI" panose="020B0502040204020203" pitchFamily="34" charset="0"/>
              </a:rPr>
              <a:t>아이콘이 깨져보여서 디자인 보완하여 재업로드하였습니다</a:t>
            </a:r>
            <a:r>
              <a:rPr lang="en-US" altLang="ko-KR" sz="1400" noProof="1">
                <a:latin typeface="+mn-ea"/>
                <a:cs typeface="Segoe UI" panose="020B0502040204020203" pitchFamily="34" charset="0"/>
              </a:rPr>
              <a:t>. </a:t>
            </a:r>
            <a:r>
              <a:rPr lang="ko-KR" altLang="en-US" sz="1400" noProof="1">
                <a:latin typeface="+mn-ea"/>
                <a:cs typeface="Segoe UI" panose="020B0502040204020203" pitchFamily="34" charset="0"/>
              </a:rPr>
              <a:t>아이콘 수정 부탁드릴께요</a:t>
            </a:r>
            <a:endParaRPr lang="en-US" altLang="ko-KR" sz="1400" noProof="1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B51971-04FE-0EE2-BC1A-59A53B088D50}"/>
              </a:ext>
            </a:extLst>
          </p:cNvPr>
          <p:cNvSpPr/>
          <p:nvPr/>
        </p:nvSpPr>
        <p:spPr>
          <a:xfrm>
            <a:off x="1356663" y="5510673"/>
            <a:ext cx="253105" cy="28412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85DB427-B2C4-1DEF-4F32-E64184A9D274}"/>
              </a:ext>
            </a:extLst>
          </p:cNvPr>
          <p:cNvSpPr/>
          <p:nvPr/>
        </p:nvSpPr>
        <p:spPr>
          <a:xfrm>
            <a:off x="556846" y="4646848"/>
            <a:ext cx="990600" cy="21779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디자인수정</a:t>
            </a:r>
          </a:p>
        </p:txBody>
      </p:sp>
    </p:spTree>
    <p:extLst>
      <p:ext uri="{BB962C8B-B14F-4D97-AF65-F5344CB8AC3E}">
        <p14:creationId xmlns:p14="http://schemas.microsoft.com/office/powerpoint/2010/main" val="600417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497</Words>
  <Application>Microsoft Office PowerPoint</Application>
  <PresentationFormat>와이드스크린</PresentationFormat>
  <Paragraphs>48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ohby</dc:creator>
  <cp:lastModifiedBy>인경 김</cp:lastModifiedBy>
  <cp:revision>9</cp:revision>
  <dcterms:created xsi:type="dcterms:W3CDTF">2023-10-25T04:09:23Z</dcterms:created>
  <dcterms:modified xsi:type="dcterms:W3CDTF">2023-10-29T06:07:13Z</dcterms:modified>
</cp:coreProperties>
</file>