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F9A37-6CB1-5B8D-C11C-4E4FA47A9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F6CF0-447C-57C3-064C-89D148C96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18B8-A0F8-AE3A-A2BC-0C1F075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519EF-08B1-97FB-4856-FEE61ACE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865F1-FDE4-A5B4-39BD-F0B7F42A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5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D8FBB-F444-B24F-22DD-A00443F5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22394-67B8-E6FD-F6EA-67082CC8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FFC3B-96FE-3FED-FDA2-43E955AF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DAD91-2816-C38E-0F25-FFF7F726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A885C-A397-97C7-3669-D0BDDFE5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AE2341-C4C3-3AE7-38C1-55EC0AEF4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7C6221-F7FD-9376-F423-BD98A8C0D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0C395-FE6C-CC50-B541-2C39099B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A9816-8752-B00A-3D4B-16528A52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DDF7A-4D72-FD5E-8733-F40176A7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6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2B839-36CE-AAD5-1FF1-919C93A5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2088F-B756-E579-E2AD-F0145F5C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E0B04-D0DF-6BAF-2F28-D32BBFA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D9571-03D9-51F7-E99D-6D1CC41D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7697C-4B26-9104-0BA8-3A87E83C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0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4791F-C5F4-6B16-A76F-262AC9B9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AA822-8A0D-7D65-92D9-D4FF91AD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5687F-A047-27CA-DF91-2C18FA19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B168E-F8A8-4873-972C-CB6030B6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A2EEF-CB3E-126C-9280-5B69F792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D85F3-0508-0C38-69DF-4A06DD65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9A0D1-9BA9-2578-9649-B8ECB760C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0B665-8553-82ED-561D-2FE50882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D2571-8989-A085-8983-BD44325D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17BD2-6E93-613A-AE92-702A6756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B101E-9EB2-CA98-2801-DB887548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8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40F3B-80A8-9430-B43B-F14E9FFD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0306B-A098-3173-D92A-A31766C0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3E714-6914-FDB0-A198-FAE6324C5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9CAA94-44C0-C38A-86CB-328EBE96B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AB6F16-E11D-FA96-A1AA-348E1B1C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BA482-D196-A677-ED28-640641B4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7DF93-8731-A898-3930-2C38475A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23BE4-3D0B-7E68-817D-F184661D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E503-95DF-50B3-1823-9025DC7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9C6A5F-A94F-2642-6003-1E32A73B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898CBA-9505-BE4C-5D44-D998178E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997A6-FAF5-00AC-75FF-E633A3BD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6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FEEA5-6C3D-0BEF-84CD-F4E77C5F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004B3C-EDF3-3344-5C83-5F2E86A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1AA2C5-DB71-51F4-EC71-A83BAD66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FBD8E-5B79-CAA6-A886-E317B2F5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89C4C-E151-92AF-54BE-D670AE57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1C6B7-B69A-9AA8-A0E5-235AADD7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1C272-A624-C12D-CF9B-4ADB32A5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29DE8-4716-1481-A275-531219E5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895D2-14B9-025C-37DB-3B272F8E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A3010-A85A-A291-A3C7-D2FFF308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6EB30-94F5-9489-E44B-6319453F0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0917E-55FD-E190-286A-AA87DD4A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3CC09-529F-0718-B04B-EBD7DE3D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F8F90-AC2B-44DC-9C46-D1E0F5BC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1513B-C08A-5178-7C1E-3B41FF44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5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391EB8-086A-7DDA-621E-848074A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1674F-691A-34D4-5F8E-74A7C0A5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DEAFA-E576-DEDB-779E-D2A1E2834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B34D-F512-4880-B632-F16DA939797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48D61-7C06-9AE0-4A7A-1F19D77AA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2472C-7F50-629F-355E-2579F32F5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7313-5B97-465A-93EB-05699671A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gv.cafe24.com/suwon_front/dist/eng/mai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odegv.cafe24.com/suwon_front/dist/eng/media_news_view.html" TargetMode="External"/><Relationship Id="rId2" Type="http://schemas.openxmlformats.org/officeDocument/2006/relationships/hyperlink" Target="https://codegv.cafe24.com/suwon_front/dist/eng/mai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codegv.cafe24.com/suwon_front/dist/eng/what_we_view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gv.cafe24.com/suwon_front/dist/eng/what_we_view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hyperlink" Target="https://codegv.cafe24.com/suwon_front/dist/eng/what_we_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zpl.io/Dl5EmR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gv.cafe24.com/suwon_front/dist/eng/media_news_list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gv.cafe24.com/suwon_front/dist/eng/media_news_view.html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zpl.io/09d4zx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gv.cafe24.com/suwon_front/dist/eng/media_promotional_vide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gv.cafe24.com/suwon_front/dist/eng/media_brochure.html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8DDD1-7982-AD95-7D26-463B712B8376}"/>
              </a:ext>
            </a:extLst>
          </p:cNvPr>
          <p:cNvSpPr txBox="1"/>
          <p:nvPr/>
        </p:nvSpPr>
        <p:spPr>
          <a:xfrm>
            <a:off x="468630" y="38862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수원아태총회</a:t>
            </a:r>
            <a:r>
              <a:rPr lang="ko-KR" altLang="en-US" b="1" dirty="0"/>
              <a:t> </a:t>
            </a:r>
            <a:r>
              <a:rPr lang="en-US" altLang="ko-KR" b="1" dirty="0"/>
              <a:t>USER (231025)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EF093-B393-6065-C475-E4AC48435684}"/>
              </a:ext>
            </a:extLst>
          </p:cNvPr>
          <p:cNvSpPr txBox="1"/>
          <p:nvPr/>
        </p:nvSpPr>
        <p:spPr>
          <a:xfrm>
            <a:off x="468630" y="93726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A628B-B9B1-7600-9F34-B082EE8B67FE}"/>
              </a:ext>
            </a:extLst>
          </p:cNvPr>
          <p:cNvSpPr txBox="1"/>
          <p:nvPr/>
        </p:nvSpPr>
        <p:spPr>
          <a:xfrm>
            <a:off x="1054047" y="937260"/>
            <a:ext cx="4413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https://codegv.cafe24.com/suwon_front/dist/eng/main.html#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6C9478-4981-A167-D5F7-BFE1B930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8" y="1485900"/>
            <a:ext cx="6754962" cy="4254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A8DF1D-732E-2DF5-0249-6CFC9A2B6F13}"/>
              </a:ext>
            </a:extLst>
          </p:cNvPr>
          <p:cNvSpPr txBox="1"/>
          <p:nvPr/>
        </p:nvSpPr>
        <p:spPr>
          <a:xfrm>
            <a:off x="7654122" y="1390304"/>
            <a:ext cx="3977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GNB </a:t>
            </a:r>
            <a:r>
              <a:rPr lang="ko-KR" altLang="en-US" dirty="0" err="1"/>
              <a:t>오버시</a:t>
            </a:r>
            <a:r>
              <a:rPr lang="ko-KR" altLang="en-US" dirty="0"/>
              <a:t> </a:t>
            </a:r>
            <a:r>
              <a:rPr lang="ko-KR" altLang="en-US" dirty="0" err="1"/>
              <a:t>메인배너의</a:t>
            </a:r>
            <a:r>
              <a:rPr lang="ko-KR" altLang="en-US" dirty="0"/>
              <a:t> 텍스트와 동영상 부분이 최상단으로 올라오고 있습니다</a:t>
            </a:r>
            <a:r>
              <a:rPr lang="en-US" altLang="ko-KR" dirty="0"/>
              <a:t>. </a:t>
            </a:r>
            <a:r>
              <a:rPr lang="ko-KR" altLang="en-US" dirty="0"/>
              <a:t>아래의 시안처럼 </a:t>
            </a:r>
            <a:r>
              <a:rPr lang="ko-KR" altLang="en-US" dirty="0" err="1"/>
              <a:t>딤처리</a:t>
            </a:r>
            <a:r>
              <a:rPr lang="ko-KR" altLang="en-US" dirty="0"/>
              <a:t> 처리될 수 있도록 수정 부탁드립니다</a:t>
            </a:r>
            <a:r>
              <a:rPr lang="en-US" altLang="ko-KR" dirty="0"/>
              <a:t>.(</a:t>
            </a:r>
            <a:r>
              <a:rPr lang="ko-KR" altLang="en-US" dirty="0"/>
              <a:t>서브페이지도 동일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로고 및 </a:t>
            </a:r>
            <a:r>
              <a:rPr lang="en-US" altLang="ko-KR" dirty="0"/>
              <a:t>GNB </a:t>
            </a:r>
            <a:r>
              <a:rPr lang="ko-KR" altLang="en-US" dirty="0" err="1"/>
              <a:t>다른영역</a:t>
            </a:r>
            <a:r>
              <a:rPr lang="ko-KR" altLang="en-US" dirty="0"/>
              <a:t> 오버시에도 효과가 적용될 수 있도록 수정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80DC2A-BE98-B804-34AC-1B4422018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20" r="12274"/>
          <a:stretch/>
        </p:blipFill>
        <p:spPr>
          <a:xfrm>
            <a:off x="7654122" y="3932017"/>
            <a:ext cx="3977640" cy="20097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1DA01A-AA66-C093-FE37-65BA9BC604EB}"/>
              </a:ext>
            </a:extLst>
          </p:cNvPr>
          <p:cNvSpPr/>
          <p:nvPr/>
        </p:nvSpPr>
        <p:spPr>
          <a:xfrm>
            <a:off x="720090" y="2228850"/>
            <a:ext cx="6492240" cy="2240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D24034-E0EB-5FA9-FCD0-934540959C39}"/>
              </a:ext>
            </a:extLst>
          </p:cNvPr>
          <p:cNvCxnSpPr>
            <a:cxnSpLocks/>
          </p:cNvCxnSpPr>
          <p:nvPr/>
        </p:nvCxnSpPr>
        <p:spPr>
          <a:xfrm>
            <a:off x="6852285" y="4251960"/>
            <a:ext cx="976705" cy="3429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F3935E-3C9B-BCCF-D2C6-A2D2C7E7E47D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147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923376-D0D3-453E-7D33-00F39E0154C5}"/>
              </a:ext>
            </a:extLst>
          </p:cNvPr>
          <p:cNvSpPr txBox="1"/>
          <p:nvPr/>
        </p:nvSpPr>
        <p:spPr>
          <a:xfrm>
            <a:off x="468630" y="442310"/>
            <a:ext cx="1694503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4D5CF-2E3E-8C61-5A38-3C602D315BBD}"/>
              </a:ext>
            </a:extLst>
          </p:cNvPr>
          <p:cNvSpPr txBox="1"/>
          <p:nvPr/>
        </p:nvSpPr>
        <p:spPr>
          <a:xfrm>
            <a:off x="2117606" y="442310"/>
            <a:ext cx="4413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https://codegv.cafe24.com/suwon_front/dist/eng/main.html#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24B87C-A0D1-10F8-068B-74075136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6" y="1212741"/>
            <a:ext cx="2800350" cy="676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75DD12-F6C4-7D88-D971-ABFC78E28391}"/>
              </a:ext>
            </a:extLst>
          </p:cNvPr>
          <p:cNvSpPr txBox="1"/>
          <p:nvPr/>
        </p:nvSpPr>
        <p:spPr>
          <a:xfrm>
            <a:off x="4415972" y="1319134"/>
            <a:ext cx="5859306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홈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&gt; What we’ve done &gt; What we’ve done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텍스트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0D2487-A529-1A28-09E5-2C9D654B0F26}"/>
              </a:ext>
            </a:extLst>
          </p:cNvPr>
          <p:cNvCxnSpPr>
            <a:cxnSpLocks/>
          </p:cNvCxnSpPr>
          <p:nvPr/>
        </p:nvCxnSpPr>
        <p:spPr>
          <a:xfrm>
            <a:off x="3173167" y="1500544"/>
            <a:ext cx="103810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AD56BE-8D0C-CB12-DF04-5563EC203961}"/>
              </a:ext>
            </a:extLst>
          </p:cNvPr>
          <p:cNvSpPr txBox="1"/>
          <p:nvPr/>
        </p:nvSpPr>
        <p:spPr>
          <a:xfrm>
            <a:off x="468630" y="689026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20CC3-8A11-5599-F650-A19270CCA1CF}"/>
              </a:ext>
            </a:extLst>
          </p:cNvPr>
          <p:cNvSpPr txBox="1"/>
          <p:nvPr/>
        </p:nvSpPr>
        <p:spPr>
          <a:xfrm>
            <a:off x="2163133" y="689026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https://codegv.cafe24.com/suwon_front/dist/eng/what_we_view.html</a:t>
            </a:r>
            <a:endParaRPr lang="ko-KR" altLang="en-US" sz="12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9C6F620-500C-CAB4-E68C-5117C5CD5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32" y="3376522"/>
            <a:ext cx="4498975" cy="24400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8755535-DB0B-6508-C5D5-31E825812297}"/>
              </a:ext>
            </a:extLst>
          </p:cNvPr>
          <p:cNvSpPr txBox="1"/>
          <p:nvPr/>
        </p:nvSpPr>
        <p:spPr>
          <a:xfrm>
            <a:off x="468630" y="2724062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6732DF-FBD3-9655-FE7B-20D135E4DD54}"/>
              </a:ext>
            </a:extLst>
          </p:cNvPr>
          <p:cNvSpPr txBox="1"/>
          <p:nvPr/>
        </p:nvSpPr>
        <p:spPr>
          <a:xfrm>
            <a:off x="2163133" y="2724062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https://codegv.cafe24.com/suwon_front/dist/eng/what_we_view.html</a:t>
            </a:r>
            <a:endParaRPr lang="ko-KR" altLang="en-US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3C99C50-CF21-5208-4DBB-45CBED307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11339"/>
            <a:ext cx="5422084" cy="6925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6EB0D9-2989-5CD5-56A8-4DF1F6366D9B}"/>
              </a:ext>
            </a:extLst>
          </p:cNvPr>
          <p:cNvSpPr txBox="1"/>
          <p:nvPr/>
        </p:nvSpPr>
        <p:spPr>
          <a:xfrm>
            <a:off x="6096000" y="4495174"/>
            <a:ext cx="5300778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제목은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줄이상 넘어가면 말줄임될수 있도록 수정 부탁드립니다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776F03-5D20-43C6-3A74-41F53B1D563F}"/>
              </a:ext>
            </a:extLst>
          </p:cNvPr>
          <p:cNvCxnSpPr>
            <a:cxnSpLocks/>
          </p:cNvCxnSpPr>
          <p:nvPr/>
        </p:nvCxnSpPr>
        <p:spPr>
          <a:xfrm>
            <a:off x="4439904" y="4091675"/>
            <a:ext cx="15666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16ECD7-B39B-AED2-9550-BAEFFBF2283A}"/>
              </a:ext>
            </a:extLst>
          </p:cNvPr>
          <p:cNvSpPr txBox="1"/>
          <p:nvPr/>
        </p:nvSpPr>
        <p:spPr>
          <a:xfrm>
            <a:off x="468630" y="2983005"/>
            <a:ext cx="1067921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News - 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72E80F-A4A8-D5C0-B421-DC4B8404CFA0}"/>
              </a:ext>
            </a:extLst>
          </p:cNvPr>
          <p:cNvSpPr txBox="1"/>
          <p:nvPr/>
        </p:nvSpPr>
        <p:spPr>
          <a:xfrm>
            <a:off x="1390175" y="2987413"/>
            <a:ext cx="5190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7"/>
              </a:rPr>
              <a:t>https://codegv.cafe24.com/suwon_front/dist/eng/media_news_view.html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F3C14-42FF-D2CF-404D-6F6BB662EB8E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7110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221A08-28AD-4AF0-F982-96DADD67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1" y="1091392"/>
            <a:ext cx="4395176" cy="1121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6722A4-A472-708D-87D7-A3ADACAD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569" y="2942040"/>
            <a:ext cx="761170" cy="48696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387B-2216-26FA-94F8-8456AAF9B3F4}"/>
              </a:ext>
            </a:extLst>
          </p:cNvPr>
          <p:cNvSpPr/>
          <p:nvPr/>
        </p:nvSpPr>
        <p:spPr>
          <a:xfrm>
            <a:off x="642758" y="1441807"/>
            <a:ext cx="439422" cy="5763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85E67-0960-175E-E1FB-A86136CE42EC}"/>
              </a:ext>
            </a:extLst>
          </p:cNvPr>
          <p:cNvSpPr txBox="1"/>
          <p:nvPr/>
        </p:nvSpPr>
        <p:spPr>
          <a:xfrm>
            <a:off x="561531" y="2687784"/>
            <a:ext cx="4639641" cy="66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시 효과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! 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컴포넌트에서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ico/ic_ssum_l_on, </a:t>
            </a:r>
            <a:r>
              <a:rPr lang="pt-BR" altLang="ko-KR" sz="1400" noProof="1">
                <a:latin typeface="+mn-ea"/>
                <a:cs typeface="Segoe UI" panose="020B0502040204020203" pitchFamily="34" charset="0"/>
              </a:rPr>
              <a:t>ico/ic_ssum_r_on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해당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BBBB73-6712-34A0-7F3B-1BAC2F23536E}"/>
              </a:ext>
            </a:extLst>
          </p:cNvPr>
          <p:cNvCxnSpPr>
            <a:cxnSpLocks/>
          </p:cNvCxnSpPr>
          <p:nvPr/>
        </p:nvCxnSpPr>
        <p:spPr>
          <a:xfrm>
            <a:off x="862469" y="1928767"/>
            <a:ext cx="0" cy="5088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F9932D-BC0F-61F6-A2F5-5B33AB882837}"/>
              </a:ext>
            </a:extLst>
          </p:cNvPr>
          <p:cNvSpPr/>
          <p:nvPr/>
        </p:nvSpPr>
        <p:spPr>
          <a:xfrm>
            <a:off x="3704739" y="1332749"/>
            <a:ext cx="808537" cy="7776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123F81-176D-4105-8608-D13C73344785}"/>
              </a:ext>
            </a:extLst>
          </p:cNvPr>
          <p:cNvCxnSpPr>
            <a:cxnSpLocks/>
          </p:cNvCxnSpPr>
          <p:nvPr/>
        </p:nvCxnSpPr>
        <p:spPr>
          <a:xfrm>
            <a:off x="4327122" y="1674348"/>
            <a:ext cx="8069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748AB8-FA7A-80D8-13E8-555BC8E188FC}"/>
              </a:ext>
            </a:extLst>
          </p:cNvPr>
          <p:cNvSpPr txBox="1"/>
          <p:nvPr/>
        </p:nvSpPr>
        <p:spPr>
          <a:xfrm>
            <a:off x="5393590" y="1546881"/>
            <a:ext cx="4639641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시에도 라인효과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!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CC612-B949-4992-8A2C-136B5A1CF7B9}"/>
              </a:ext>
            </a:extLst>
          </p:cNvPr>
          <p:cNvSpPr txBox="1"/>
          <p:nvPr/>
        </p:nvSpPr>
        <p:spPr>
          <a:xfrm>
            <a:off x="468630" y="489261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2C592-86F0-F1C4-0F5D-27D216DF6558}"/>
              </a:ext>
            </a:extLst>
          </p:cNvPr>
          <p:cNvSpPr txBox="1"/>
          <p:nvPr/>
        </p:nvSpPr>
        <p:spPr>
          <a:xfrm>
            <a:off x="2163133" y="489261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https://codegv.cafe24.com/suwon_front/dist/eng/what_we_view.html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90FCC-8E6B-1410-9712-C80F4F3AF2D0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1543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C3324-F8C8-2987-1D98-E93627D4DCAA}"/>
              </a:ext>
            </a:extLst>
          </p:cNvPr>
          <p:cNvSpPr txBox="1"/>
          <p:nvPr/>
        </p:nvSpPr>
        <p:spPr>
          <a:xfrm>
            <a:off x="468630" y="408754"/>
            <a:ext cx="179388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What we’ve done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EFE6A-87C6-E564-C9ED-214E90F0DB86}"/>
              </a:ext>
            </a:extLst>
          </p:cNvPr>
          <p:cNvSpPr txBox="1"/>
          <p:nvPr/>
        </p:nvSpPr>
        <p:spPr>
          <a:xfrm>
            <a:off x="2163133" y="408754"/>
            <a:ext cx="494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https://codegv.cafe24.com/suwon_front/dist/eng/what_we_view.html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FCF680-9F55-C45B-FF8E-F1A30258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" y="964015"/>
            <a:ext cx="7140724" cy="84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6CDF2-59E7-D3B5-901A-4CFB4B462933}"/>
              </a:ext>
            </a:extLst>
          </p:cNvPr>
          <p:cNvSpPr txBox="1"/>
          <p:nvPr/>
        </p:nvSpPr>
        <p:spPr>
          <a:xfrm>
            <a:off x="544830" y="2018558"/>
            <a:ext cx="5300778" cy="100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1. Hover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효과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: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아이콘변경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텍스트컬러 및 두께변경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, CELL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컬러변경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제플린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SUB02_What_View_focus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페이지 참고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3D3E21-6EB9-11D6-5554-3562B7C99811}"/>
              </a:ext>
            </a:extLst>
          </p:cNvPr>
          <p:cNvCxnSpPr>
            <a:cxnSpLocks/>
          </p:cNvCxnSpPr>
          <p:nvPr/>
        </p:nvCxnSpPr>
        <p:spPr>
          <a:xfrm>
            <a:off x="3912366" y="1509505"/>
            <a:ext cx="0" cy="5916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230D0B-B241-5055-8A3B-CB9B8001A8B0}"/>
              </a:ext>
            </a:extLst>
          </p:cNvPr>
          <p:cNvSpPr txBox="1"/>
          <p:nvPr/>
        </p:nvSpPr>
        <p:spPr>
          <a:xfrm>
            <a:off x="4390518" y="2703905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https://zpl.io/Dl5EmR3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7BEB7A-1C80-B284-B956-2046B7261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28" y="2587661"/>
            <a:ext cx="1934507" cy="8413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31FBBE-464D-30DA-2944-E365C0091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" y="4201990"/>
            <a:ext cx="1591526" cy="51654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5E4A90-F50F-F319-35A8-2D5C1A43F35E}"/>
              </a:ext>
            </a:extLst>
          </p:cNvPr>
          <p:cNvCxnSpPr>
            <a:cxnSpLocks/>
          </p:cNvCxnSpPr>
          <p:nvPr/>
        </p:nvCxnSpPr>
        <p:spPr>
          <a:xfrm>
            <a:off x="1705322" y="4463721"/>
            <a:ext cx="7738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FECE00-893C-E7A4-AF39-A072340CB3EF}"/>
              </a:ext>
            </a:extLst>
          </p:cNvPr>
          <p:cNvSpPr txBox="1"/>
          <p:nvPr/>
        </p:nvSpPr>
        <p:spPr>
          <a:xfrm>
            <a:off x="2479138" y="4248989"/>
            <a:ext cx="5300778" cy="100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효과 추가해주실수 있을까요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해당 버튼은 모두 적용될 수 있도록 부탁드리겠습니다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라인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텍스트 컬러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(#133592)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A976A01-B95B-9702-1560-4336FAEFF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2178" y="4302929"/>
            <a:ext cx="2461113" cy="6129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5C8038-C580-5744-5444-AEA377FB5DB6}"/>
              </a:ext>
            </a:extLst>
          </p:cNvPr>
          <p:cNvSpPr/>
          <p:nvPr/>
        </p:nvSpPr>
        <p:spPr>
          <a:xfrm>
            <a:off x="544830" y="1085952"/>
            <a:ext cx="6946205" cy="2804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073AC-CC63-E58E-6CB5-9BB53AEDF7B1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0333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17A35F-CBEF-70F9-C961-CB68D156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7" y="1018808"/>
            <a:ext cx="1944932" cy="1060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FADE2-B4F6-3D59-4A74-7C4ED16C5632}"/>
              </a:ext>
            </a:extLst>
          </p:cNvPr>
          <p:cNvSpPr txBox="1"/>
          <p:nvPr/>
        </p:nvSpPr>
        <p:spPr>
          <a:xfrm>
            <a:off x="468630" y="408754"/>
            <a:ext cx="93326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News -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D06C9-9762-F044-9F8E-992BF9E06026}"/>
              </a:ext>
            </a:extLst>
          </p:cNvPr>
          <p:cNvSpPr txBox="1"/>
          <p:nvPr/>
        </p:nvSpPr>
        <p:spPr>
          <a:xfrm>
            <a:off x="1390175" y="413162"/>
            <a:ext cx="508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3"/>
              </a:rPr>
              <a:t>https://codegv.cafe24.com/suwon_front/dist/eng/media_news_list.html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76D4D4-6C9D-5DA0-2AD7-43B69D7D9B6C}"/>
              </a:ext>
            </a:extLst>
          </p:cNvPr>
          <p:cNvSpPr/>
          <p:nvPr/>
        </p:nvSpPr>
        <p:spPr>
          <a:xfrm>
            <a:off x="1643556" y="1091813"/>
            <a:ext cx="454876" cy="2035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C27B48-1770-D6AF-11E4-2D7A5CBEF2FE}"/>
              </a:ext>
            </a:extLst>
          </p:cNvPr>
          <p:cNvCxnSpPr>
            <a:cxnSpLocks/>
          </p:cNvCxnSpPr>
          <p:nvPr/>
        </p:nvCxnSpPr>
        <p:spPr>
          <a:xfrm>
            <a:off x="2103906" y="1169536"/>
            <a:ext cx="7738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9E9FE9-3004-6DE9-DBF8-954223FA8417}"/>
              </a:ext>
            </a:extLst>
          </p:cNvPr>
          <p:cNvSpPr txBox="1"/>
          <p:nvPr/>
        </p:nvSpPr>
        <p:spPr>
          <a:xfrm>
            <a:off x="2877722" y="954804"/>
            <a:ext cx="5300778" cy="160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Hover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시 흰색 화살표로 적용될수 있도록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TA, MO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도 함께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컴포넌트 기준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ico/ic_nv_arrow_st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제플린에 디자인 반영 해두었으니 확인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  <a:hlinkClick r:id="rId4"/>
              </a:rPr>
              <a:t>https://zpl.io/09d4zxm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443C73-191A-018A-676C-361ED5719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07" y="4130131"/>
            <a:ext cx="7084769" cy="11854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EA1A62-13DE-35AB-FEB6-0551C5129B26}"/>
              </a:ext>
            </a:extLst>
          </p:cNvPr>
          <p:cNvSpPr txBox="1"/>
          <p:nvPr/>
        </p:nvSpPr>
        <p:spPr>
          <a:xfrm>
            <a:off x="468630" y="3745764"/>
            <a:ext cx="1067921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News -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4CA5B-F36C-8E44-E2F9-30AFA3334DEE}"/>
              </a:ext>
            </a:extLst>
          </p:cNvPr>
          <p:cNvSpPr txBox="1"/>
          <p:nvPr/>
        </p:nvSpPr>
        <p:spPr>
          <a:xfrm>
            <a:off x="1390175" y="3750172"/>
            <a:ext cx="5190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6"/>
              </a:rPr>
              <a:t>https://codegv.cafe24.com/suwon_front/dist/eng/media_news_view.html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EA27C7-755E-4FE3-E4A3-3D5A07E6F826}"/>
              </a:ext>
            </a:extLst>
          </p:cNvPr>
          <p:cNvCxnSpPr>
            <a:cxnSpLocks/>
          </p:cNvCxnSpPr>
          <p:nvPr/>
        </p:nvCxnSpPr>
        <p:spPr>
          <a:xfrm>
            <a:off x="7135570" y="4592675"/>
            <a:ext cx="77381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520C78-C188-ED58-E351-C1E2CD3905EF}"/>
              </a:ext>
            </a:extLst>
          </p:cNvPr>
          <p:cNvSpPr txBox="1"/>
          <p:nvPr/>
        </p:nvSpPr>
        <p:spPr>
          <a:xfrm>
            <a:off x="7909386" y="4377943"/>
            <a:ext cx="3718807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한줄 이상시 말줄임 되도록 수정 부탁드려요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462BF-B7CB-DF9D-AA1E-D4055D4AB9DE}"/>
              </a:ext>
            </a:extLst>
          </p:cNvPr>
          <p:cNvSpPr txBox="1"/>
          <p:nvPr/>
        </p:nvSpPr>
        <p:spPr>
          <a:xfrm>
            <a:off x="10209474" y="250120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091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FC222F-1B56-D031-7B73-8B31C4C3E91D}"/>
              </a:ext>
            </a:extLst>
          </p:cNvPr>
          <p:cNvSpPr txBox="1"/>
          <p:nvPr/>
        </p:nvSpPr>
        <p:spPr>
          <a:xfrm>
            <a:off x="468630" y="445718"/>
            <a:ext cx="2078839" cy="299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Promotional video - </a:t>
            </a:r>
            <a:r>
              <a:rPr lang="ko-KR" altLang="en-US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모바일</a:t>
            </a:r>
            <a:endParaRPr lang="en-US" altLang="ko-KR" sz="1200" noProof="1">
              <a:latin typeface="+mj-lt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EF9AE-52BF-4561-27D5-4B971D0C43A2}"/>
              </a:ext>
            </a:extLst>
          </p:cNvPr>
          <p:cNvSpPr txBox="1"/>
          <p:nvPr/>
        </p:nvSpPr>
        <p:spPr>
          <a:xfrm>
            <a:off x="2492145" y="450126"/>
            <a:ext cx="577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https://codegv.cafe24.com/suwon_front/dist/eng/media_promotional_video.html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B989F-1B44-AD14-7F46-17A29C5D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4" y="955430"/>
            <a:ext cx="1946945" cy="28681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CDE1E2-43A6-B2B6-9DFC-CBC9B712EBB0}"/>
              </a:ext>
            </a:extLst>
          </p:cNvPr>
          <p:cNvSpPr/>
          <p:nvPr/>
        </p:nvSpPr>
        <p:spPr>
          <a:xfrm>
            <a:off x="600524" y="2264733"/>
            <a:ext cx="1996138" cy="15159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A97E34-B121-BC52-014C-E7C181CB7D1C}"/>
              </a:ext>
            </a:extLst>
          </p:cNvPr>
          <p:cNvCxnSpPr>
            <a:cxnSpLocks/>
          </p:cNvCxnSpPr>
          <p:nvPr/>
        </p:nvCxnSpPr>
        <p:spPr>
          <a:xfrm>
            <a:off x="2348322" y="2928716"/>
            <a:ext cx="8069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F2F1FD-64E2-0103-2C1E-576E8EA79341}"/>
              </a:ext>
            </a:extLst>
          </p:cNvPr>
          <p:cNvSpPr txBox="1"/>
          <p:nvPr/>
        </p:nvSpPr>
        <p:spPr>
          <a:xfrm>
            <a:off x="3319801" y="2761971"/>
            <a:ext cx="4382261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모바일에서 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개만 보이도록 수정 부탁드립니다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048651-6A77-02EF-4E5A-1A2C6B111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" y="5250201"/>
            <a:ext cx="1809750" cy="876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7619B8-2EE9-FFC4-AC11-BDF82329CFFD}"/>
              </a:ext>
            </a:extLst>
          </p:cNvPr>
          <p:cNvSpPr txBox="1"/>
          <p:nvPr/>
        </p:nvSpPr>
        <p:spPr>
          <a:xfrm>
            <a:off x="468630" y="4910858"/>
            <a:ext cx="805477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 noProof="1">
                <a:latin typeface="+mj-lt"/>
                <a:ea typeface="나눔고딕" panose="020D0604000000000000" pitchFamily="50" charset="-127"/>
                <a:cs typeface="Segoe UI" panose="020B0502040204020203" pitchFamily="34" charset="0"/>
              </a:rPr>
              <a:t>Brochure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33662-740E-0010-7457-39F148249AE4}"/>
              </a:ext>
            </a:extLst>
          </p:cNvPr>
          <p:cNvSpPr txBox="1"/>
          <p:nvPr/>
        </p:nvSpPr>
        <p:spPr>
          <a:xfrm>
            <a:off x="1196745" y="4926990"/>
            <a:ext cx="5187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5"/>
              </a:rPr>
              <a:t>https://codegv.cafe24.com/suwon_front/dist/eng/media_brochure.html#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55A348A-9B92-0154-EBEF-CE6116C86ABA}"/>
              </a:ext>
            </a:extLst>
          </p:cNvPr>
          <p:cNvCxnSpPr>
            <a:cxnSpLocks/>
          </p:cNvCxnSpPr>
          <p:nvPr/>
        </p:nvCxnSpPr>
        <p:spPr>
          <a:xfrm>
            <a:off x="1609768" y="5652979"/>
            <a:ext cx="8069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3266A6-CD62-CBA3-1177-83BE7FF55E59}"/>
              </a:ext>
            </a:extLst>
          </p:cNvPr>
          <p:cNvSpPr txBox="1"/>
          <p:nvPr/>
        </p:nvSpPr>
        <p:spPr>
          <a:xfrm>
            <a:off x="2531485" y="5450534"/>
            <a:ext cx="5027030" cy="60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아이콘이 깨져보여서 디자인 보완하여 재업로드하였습니다</a:t>
            </a:r>
            <a:r>
              <a:rPr lang="en-US" altLang="ko-KR" sz="1400" noProof="1">
                <a:latin typeface="+mn-ea"/>
                <a:cs typeface="Segoe UI" panose="020B0502040204020203" pitchFamily="34" charset="0"/>
              </a:rPr>
              <a:t>. </a:t>
            </a:r>
            <a:r>
              <a:rPr lang="ko-KR" altLang="en-US" sz="1400" noProof="1">
                <a:latin typeface="+mn-ea"/>
                <a:cs typeface="Segoe UI" panose="020B0502040204020203" pitchFamily="34" charset="0"/>
              </a:rPr>
              <a:t>아이콘 수정 부탁드릴께요</a:t>
            </a:r>
            <a:endParaRPr lang="en-US" altLang="ko-KR" sz="1400" noProof="1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B51971-04FE-0EE2-BC1A-59A53B088D50}"/>
              </a:ext>
            </a:extLst>
          </p:cNvPr>
          <p:cNvSpPr/>
          <p:nvPr/>
        </p:nvSpPr>
        <p:spPr>
          <a:xfrm>
            <a:off x="1356663" y="5510673"/>
            <a:ext cx="253105" cy="2841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5DB427-B2C4-1DEF-4F32-E64184A9D274}"/>
              </a:ext>
            </a:extLst>
          </p:cNvPr>
          <p:cNvSpPr/>
          <p:nvPr/>
        </p:nvSpPr>
        <p:spPr>
          <a:xfrm>
            <a:off x="556846" y="4646848"/>
            <a:ext cx="990600" cy="2177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디자인수정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2E315-B1F7-EBC7-327C-745D498BB918}"/>
              </a:ext>
            </a:extLst>
          </p:cNvPr>
          <p:cNvSpPr txBox="1"/>
          <p:nvPr/>
        </p:nvSpPr>
        <p:spPr>
          <a:xfrm>
            <a:off x="9999821" y="4696157"/>
            <a:ext cx="1723549" cy="1015663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완료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EA486-1F3E-730E-01B6-E14992987F26}"/>
              </a:ext>
            </a:extLst>
          </p:cNvPr>
          <p:cNvSpPr txBox="1"/>
          <p:nvPr/>
        </p:nvSpPr>
        <p:spPr>
          <a:xfrm>
            <a:off x="3473125" y="3111592"/>
            <a:ext cx="7249100" cy="73866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리스트 제어는 </a:t>
            </a:r>
            <a:r>
              <a:rPr lang="ko-KR" altLang="en-US" sz="1400" b="1" dirty="0" err="1"/>
              <a:t>페이징</a:t>
            </a:r>
            <a:r>
              <a:rPr lang="ko-KR" altLang="en-US" sz="1400" b="1" dirty="0"/>
              <a:t> 처리 로직으로 개발에서 처리하는 부분이라</a:t>
            </a:r>
            <a:endParaRPr lang="en-US" altLang="ko-KR" sz="1400" b="1" dirty="0"/>
          </a:p>
          <a:p>
            <a:r>
              <a:rPr lang="ko-KR" altLang="en-US" sz="1400" b="1" dirty="0"/>
              <a:t>개발에 문의 부탁드립니다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반응형으로 </a:t>
            </a:r>
            <a:r>
              <a:rPr lang="en-US" altLang="ko-KR" sz="1400" b="1" dirty="0"/>
              <a:t>PC </a:t>
            </a:r>
            <a:r>
              <a:rPr lang="ko-KR" altLang="en-US" sz="1400" b="1" dirty="0"/>
              <a:t>모바일 따로 리스트를 </a:t>
            </a:r>
            <a:r>
              <a:rPr lang="ko-KR" altLang="en-US" sz="1400" b="1" dirty="0" err="1"/>
              <a:t>하는건</a:t>
            </a:r>
            <a:r>
              <a:rPr lang="ko-KR" altLang="en-US" sz="1400" b="1" dirty="0"/>
              <a:t> 사례도 잘 없고</a:t>
            </a:r>
            <a:endParaRPr lang="en-US" altLang="ko-KR" sz="1400" b="1" dirty="0"/>
          </a:p>
          <a:p>
            <a:r>
              <a:rPr lang="ko-KR" altLang="en-US" sz="1400" b="1" dirty="0" err="1"/>
              <a:t>어려울듯</a:t>
            </a:r>
            <a:r>
              <a:rPr lang="ko-KR" altLang="en-US" sz="1400" b="1" dirty="0"/>
              <a:t> 싶습니다</a:t>
            </a:r>
            <a:r>
              <a:rPr lang="en-US" altLang="ko-KR" sz="1400" b="1"/>
              <a:t>.</a:t>
            </a:r>
            <a:r>
              <a:rPr lang="ko-KR" altLang="en-US" sz="1400" b="1"/>
              <a:t>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0041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525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ohby</dc:creator>
  <cp:lastModifiedBy>인경 김</cp:lastModifiedBy>
  <cp:revision>13</cp:revision>
  <dcterms:created xsi:type="dcterms:W3CDTF">2023-10-25T04:09:23Z</dcterms:created>
  <dcterms:modified xsi:type="dcterms:W3CDTF">2023-10-31T15:30:15Z</dcterms:modified>
</cp:coreProperties>
</file>