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9"/>
  </p:notesMasterIdLst>
  <p:sldIdLst>
    <p:sldId id="256" r:id="rId2"/>
    <p:sldId id="258" r:id="rId3"/>
    <p:sldId id="262" r:id="rId4"/>
    <p:sldId id="266" r:id="rId5"/>
    <p:sldId id="259" r:id="rId6"/>
    <p:sldId id="267" r:id="rId7"/>
    <p:sldId id="269" r:id="rId8"/>
    <p:sldId id="270" r:id="rId9"/>
    <p:sldId id="283" r:id="rId10"/>
    <p:sldId id="261" r:id="rId11"/>
    <p:sldId id="276" r:id="rId12"/>
    <p:sldId id="284" r:id="rId13"/>
    <p:sldId id="285" r:id="rId14"/>
    <p:sldId id="263" r:id="rId15"/>
    <p:sldId id="272" r:id="rId16"/>
    <p:sldId id="281" r:id="rId17"/>
    <p:sldId id="280" r:id="rId18"/>
  </p:sldIdLst>
  <p:sldSz cx="9144000" cy="5143500" type="screen16x9"/>
  <p:notesSz cx="6858000" cy="9144000"/>
  <p:embeddedFontLst>
    <p:embeddedFont>
      <p:font typeface="Barlow" panose="00000500000000000000" pitchFamily="2" charset="-18"/>
      <p:regular r:id="rId20"/>
      <p:bold r:id="rId21"/>
      <p:italic r:id="rId22"/>
      <p:boldItalic r:id="rId23"/>
    </p:embeddedFont>
    <p:embeddedFont>
      <p:font typeface="Play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AB2A60-CE99-400C-8DA0-95B9F0BCE0FD}">
  <a:tblStyle styleId="{D1AB2A60-CE99-400C-8DA0-95B9F0BCE0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591" y="2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a Čižmárová" userId="491ef1620c112cd2" providerId="LiveId" clId="{24E424D1-B220-4221-81C9-83F00301E5D0}"/>
    <pc:docChg chg="modSld">
      <pc:chgData name="Alexandra Čižmárová" userId="491ef1620c112cd2" providerId="LiveId" clId="{24E424D1-B220-4221-81C9-83F00301E5D0}" dt="2025-05-13T18:28:30.502" v="25" actId="113"/>
      <pc:docMkLst>
        <pc:docMk/>
      </pc:docMkLst>
      <pc:sldChg chg="modSp mod">
        <pc:chgData name="Alexandra Čižmárová" userId="491ef1620c112cd2" providerId="LiveId" clId="{24E424D1-B220-4221-81C9-83F00301E5D0}" dt="2025-05-13T18:26:51.366" v="7" actId="20577"/>
        <pc:sldMkLst>
          <pc:docMk/>
          <pc:sldMk cId="0" sldId="261"/>
        </pc:sldMkLst>
        <pc:spChg chg="mod">
          <ac:chgData name="Alexandra Čižmárová" userId="491ef1620c112cd2" providerId="LiveId" clId="{24E424D1-B220-4221-81C9-83F00301E5D0}" dt="2025-05-13T18:26:51.366" v="7" actId="20577"/>
          <ac:spMkLst>
            <pc:docMk/>
            <pc:sldMk cId="0" sldId="261"/>
            <ac:spMk id="1471" creationId="{00000000-0000-0000-0000-000000000000}"/>
          </ac:spMkLst>
        </pc:spChg>
      </pc:sldChg>
      <pc:sldChg chg="modSp mod">
        <pc:chgData name="Alexandra Čižmárová" userId="491ef1620c112cd2" providerId="LiveId" clId="{24E424D1-B220-4221-81C9-83F00301E5D0}" dt="2025-05-13T18:28:03.110" v="20" actId="113"/>
        <pc:sldMkLst>
          <pc:docMk/>
          <pc:sldMk cId="0" sldId="263"/>
        </pc:sldMkLst>
        <pc:spChg chg="mod">
          <ac:chgData name="Alexandra Čižmárová" userId="491ef1620c112cd2" providerId="LiveId" clId="{24E424D1-B220-4221-81C9-83F00301E5D0}" dt="2025-05-13T18:27:56.623" v="19" actId="113"/>
          <ac:spMkLst>
            <pc:docMk/>
            <pc:sldMk cId="0" sldId="263"/>
            <ac:spMk id="4" creationId="{32D6AB5E-4E49-A315-F8FF-6EDC23BFB28F}"/>
          </ac:spMkLst>
        </pc:spChg>
        <pc:spChg chg="mod">
          <ac:chgData name="Alexandra Čižmárová" userId="491ef1620c112cd2" providerId="LiveId" clId="{24E424D1-B220-4221-81C9-83F00301E5D0}" dt="2025-05-13T18:28:03.110" v="20" actId="113"/>
          <ac:spMkLst>
            <pc:docMk/>
            <pc:sldMk cId="0" sldId="263"/>
            <ac:spMk id="2766" creationId="{00000000-0000-0000-0000-000000000000}"/>
          </ac:spMkLst>
        </pc:spChg>
      </pc:sldChg>
      <pc:sldChg chg="modSp mod">
        <pc:chgData name="Alexandra Čižmárová" userId="491ef1620c112cd2" providerId="LiveId" clId="{24E424D1-B220-4221-81C9-83F00301E5D0}" dt="2025-05-13T18:26:40.721" v="3" actId="113"/>
        <pc:sldMkLst>
          <pc:docMk/>
          <pc:sldMk cId="0" sldId="269"/>
        </pc:sldMkLst>
        <pc:spChg chg="mod">
          <ac:chgData name="Alexandra Čižmárová" userId="491ef1620c112cd2" providerId="LiveId" clId="{24E424D1-B220-4221-81C9-83F00301E5D0}" dt="2025-05-13T18:26:40.721" v="3" actId="113"/>
          <ac:spMkLst>
            <pc:docMk/>
            <pc:sldMk cId="0" sldId="269"/>
            <ac:spMk id="2" creationId="{FABA3205-79B9-FD20-F1E0-B76808653E44}"/>
          </ac:spMkLst>
        </pc:spChg>
      </pc:sldChg>
      <pc:sldChg chg="modSp mod">
        <pc:chgData name="Alexandra Čižmárová" userId="491ef1620c112cd2" providerId="LiveId" clId="{24E424D1-B220-4221-81C9-83F00301E5D0}" dt="2025-05-13T18:28:30.502" v="25" actId="113"/>
        <pc:sldMkLst>
          <pc:docMk/>
          <pc:sldMk cId="0" sldId="272"/>
        </pc:sldMkLst>
        <pc:spChg chg="mod">
          <ac:chgData name="Alexandra Čižmárová" userId="491ef1620c112cd2" providerId="LiveId" clId="{24E424D1-B220-4221-81C9-83F00301E5D0}" dt="2025-05-13T18:28:20.413" v="22" actId="113"/>
          <ac:spMkLst>
            <pc:docMk/>
            <pc:sldMk cId="0" sldId="272"/>
            <ac:spMk id="4" creationId="{78C08EFB-B9D2-711B-CAA4-D2DB71A8967A}"/>
          </ac:spMkLst>
        </pc:spChg>
        <pc:spChg chg="mod">
          <ac:chgData name="Alexandra Čižmárová" userId="491ef1620c112cd2" providerId="LiveId" clId="{24E424D1-B220-4221-81C9-83F00301E5D0}" dt="2025-05-13T18:28:30.502" v="25" actId="113"/>
          <ac:spMkLst>
            <pc:docMk/>
            <pc:sldMk cId="0" sldId="272"/>
            <ac:spMk id="6" creationId="{D971F5C1-9C78-A25E-5C8E-F06C354998F5}"/>
          </ac:spMkLst>
        </pc:spChg>
      </pc:sldChg>
      <pc:sldChg chg="modSp mod">
        <pc:chgData name="Alexandra Čižmárová" userId="491ef1620c112cd2" providerId="LiveId" clId="{24E424D1-B220-4221-81C9-83F00301E5D0}" dt="2025-05-13T18:27:24.311" v="13" actId="113"/>
        <pc:sldMkLst>
          <pc:docMk/>
          <pc:sldMk cId="0" sldId="276"/>
        </pc:sldMkLst>
        <pc:spChg chg="mod">
          <ac:chgData name="Alexandra Čižmárová" userId="491ef1620c112cd2" providerId="LiveId" clId="{24E424D1-B220-4221-81C9-83F00301E5D0}" dt="2025-05-13T18:27:24.311" v="13" actId="113"/>
          <ac:spMkLst>
            <pc:docMk/>
            <pc:sldMk cId="0" sldId="276"/>
            <ac:spMk id="21" creationId="{EBF49963-1277-E998-002C-EB1E70BFB703}"/>
          </ac:spMkLst>
        </pc:spChg>
      </pc:sldChg>
      <pc:sldChg chg="modSp mod">
        <pc:chgData name="Alexandra Čižmárová" userId="491ef1620c112cd2" providerId="LiveId" clId="{24E424D1-B220-4221-81C9-83F00301E5D0}" dt="2025-05-13T18:27:05.428" v="9" actId="113"/>
        <pc:sldMkLst>
          <pc:docMk/>
          <pc:sldMk cId="3729333461" sldId="283"/>
        </pc:sldMkLst>
        <pc:spChg chg="mod">
          <ac:chgData name="Alexandra Čižmárová" userId="491ef1620c112cd2" providerId="LiveId" clId="{24E424D1-B220-4221-81C9-83F00301E5D0}" dt="2025-05-13T18:27:05.428" v="9" actId="113"/>
          <ac:spMkLst>
            <pc:docMk/>
            <pc:sldMk cId="3729333461" sldId="283"/>
            <ac:spMk id="2" creationId="{C0CF59D6-E71F-81F9-001A-7213C2EAB6C2}"/>
          </ac:spMkLst>
        </pc:spChg>
        <pc:spChg chg="mod">
          <ac:chgData name="Alexandra Čižmárová" userId="491ef1620c112cd2" providerId="LiveId" clId="{24E424D1-B220-4221-81C9-83F00301E5D0}" dt="2025-05-13T18:26:56.607" v="8" actId="113"/>
          <ac:spMkLst>
            <pc:docMk/>
            <pc:sldMk cId="3729333461" sldId="283"/>
            <ac:spMk id="12" creationId="{1795321E-E96B-9375-22C5-3DFCDC7705CF}"/>
          </ac:spMkLst>
        </pc:spChg>
      </pc:sldChg>
      <pc:sldChg chg="modSp mod">
        <pc:chgData name="Alexandra Čižmárová" userId="491ef1620c112cd2" providerId="LiveId" clId="{24E424D1-B220-4221-81C9-83F00301E5D0}" dt="2025-05-13T18:27:32.359" v="14" actId="113"/>
        <pc:sldMkLst>
          <pc:docMk/>
          <pc:sldMk cId="2367404005" sldId="284"/>
        </pc:sldMkLst>
        <pc:spChg chg="mod">
          <ac:chgData name="Alexandra Čižmárová" userId="491ef1620c112cd2" providerId="LiveId" clId="{24E424D1-B220-4221-81C9-83F00301E5D0}" dt="2025-05-13T18:27:32.359" v="14" actId="113"/>
          <ac:spMkLst>
            <pc:docMk/>
            <pc:sldMk cId="2367404005" sldId="284"/>
            <ac:spMk id="2" creationId="{49474239-57DA-D8B0-84B7-661E6F008042}"/>
          </ac:spMkLst>
        </pc:spChg>
      </pc:sldChg>
      <pc:sldChg chg="modSp mod">
        <pc:chgData name="Alexandra Čižmárová" userId="491ef1620c112cd2" providerId="LiveId" clId="{24E424D1-B220-4221-81C9-83F00301E5D0}" dt="2025-05-13T18:27:50.657" v="18" actId="113"/>
        <pc:sldMkLst>
          <pc:docMk/>
          <pc:sldMk cId="2054772162" sldId="285"/>
        </pc:sldMkLst>
        <pc:spChg chg="mod">
          <ac:chgData name="Alexandra Čižmárová" userId="491ef1620c112cd2" providerId="LiveId" clId="{24E424D1-B220-4221-81C9-83F00301E5D0}" dt="2025-05-13T18:27:50.657" v="18" actId="113"/>
          <ac:spMkLst>
            <pc:docMk/>
            <pc:sldMk cId="2054772162" sldId="285"/>
            <ac:spMk id="2" creationId="{8D6DEE48-27B7-246E-06C0-172516B54F2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1a2d8c302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1a2d8c302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13f0f9ec13b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13f0f9ec13b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7fc1f706d2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7fc1f706d2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>
          <a:extLst>
            <a:ext uri="{FF2B5EF4-FFF2-40B4-BE49-F238E27FC236}">
              <a16:creationId xmlns:a16="http://schemas.microsoft.com/office/drawing/2014/main" id="{E661900B-2E59-69B8-B914-7013F1809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7fc1f706d2_0_421:notes">
            <a:extLst>
              <a:ext uri="{FF2B5EF4-FFF2-40B4-BE49-F238E27FC236}">
                <a16:creationId xmlns:a16="http://schemas.microsoft.com/office/drawing/2014/main" id="{3D7D05CC-EC17-6535-C26E-61437325BD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7fc1f706d2_0_421:notes">
            <a:extLst>
              <a:ext uri="{FF2B5EF4-FFF2-40B4-BE49-F238E27FC236}">
                <a16:creationId xmlns:a16="http://schemas.microsoft.com/office/drawing/2014/main" id="{EAE6F735-4D12-17F5-ADFC-EE03E77685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681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>
          <a:extLst>
            <a:ext uri="{FF2B5EF4-FFF2-40B4-BE49-F238E27FC236}">
              <a16:creationId xmlns:a16="http://schemas.microsoft.com/office/drawing/2014/main" id="{B3485BB4-3DB8-887E-24EC-3926D9EF9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7fc1f706d2_0_421:notes">
            <a:extLst>
              <a:ext uri="{FF2B5EF4-FFF2-40B4-BE49-F238E27FC236}">
                <a16:creationId xmlns:a16="http://schemas.microsoft.com/office/drawing/2014/main" id="{A6C955FB-759B-117C-1595-9AD97CB7AE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7fc1f706d2_0_421:notes">
            <a:extLst>
              <a:ext uri="{FF2B5EF4-FFF2-40B4-BE49-F238E27FC236}">
                <a16:creationId xmlns:a16="http://schemas.microsoft.com/office/drawing/2014/main" id="{F1DE22C0-BBBA-27AF-70A6-99A919909B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049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17fc1f706d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17fc1f706d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" name="Google Shape;2426;g17fc1f706d2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7" name="Google Shape;2427;g17fc1f706d2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" name="Google Shape;3051;g17fc1f706d2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2" name="Google Shape;3052;g17fc1f706d2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9" name="Google Shape;2999;g17fc1f706d2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0" name="Google Shape;3000;g17fc1f706d2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1a2d8c30207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1a2d8c30207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17fc1f706d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17fc1f706d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Google Shape;1846;g17fc1f706d2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7" name="Google Shape;1847;g17fc1f706d2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17fc1f706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17fc1f706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g17fc1f706d2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1" name="Google Shape;2031;g17fc1f706d2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g17fc1f706d2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4" name="Google Shape;2214;g17fc1f706d2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Google Shape;2301;g17fc1f706d2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2" name="Google Shape;2302;g17fc1f706d2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0">
          <a:extLst>
            <a:ext uri="{FF2B5EF4-FFF2-40B4-BE49-F238E27FC236}">
              <a16:creationId xmlns:a16="http://schemas.microsoft.com/office/drawing/2014/main" id="{0375CACE-B3C1-2F39-66E1-E205FA62D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Google Shape;2301;g17fc1f706d2_0_287:notes">
            <a:extLst>
              <a:ext uri="{FF2B5EF4-FFF2-40B4-BE49-F238E27FC236}">
                <a16:creationId xmlns:a16="http://schemas.microsoft.com/office/drawing/2014/main" id="{FF9DDE6D-FD06-0F2A-1FC5-08F7D3B668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2" name="Google Shape;2302;g17fc1f706d2_0_287:notes">
            <a:extLst>
              <a:ext uri="{FF2B5EF4-FFF2-40B4-BE49-F238E27FC236}">
                <a16:creationId xmlns:a16="http://schemas.microsoft.com/office/drawing/2014/main" id="{A237E9BE-91EA-F1E6-ADF8-50FD668038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990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3599956">
            <a:off x="6929962" y="-482557"/>
            <a:ext cx="2937810" cy="1937732"/>
            <a:chOff x="-118175" y="503025"/>
            <a:chExt cx="2937875" cy="1937775"/>
          </a:xfrm>
        </p:grpSpPr>
        <p:sp>
          <p:nvSpPr>
            <p:cNvPr id="10" name="Google Shape;10;p2"/>
            <p:cNvSpPr/>
            <p:nvPr/>
          </p:nvSpPr>
          <p:spPr>
            <a:xfrm>
              <a:off x="-67275" y="743950"/>
              <a:ext cx="2886975" cy="1022900"/>
            </a:xfrm>
            <a:custGeom>
              <a:avLst/>
              <a:gdLst/>
              <a:ahLst/>
              <a:cxnLst/>
              <a:rect l="l" t="t" r="r" b="b"/>
              <a:pathLst>
                <a:path w="115479" h="40916" extrusionOk="0">
                  <a:moveTo>
                    <a:pt x="110647" y="0"/>
                  </a:moveTo>
                  <a:cubicBezTo>
                    <a:pt x="94497" y="0"/>
                    <a:pt x="78655" y="5233"/>
                    <a:pt x="65496" y="14622"/>
                  </a:cubicBezTo>
                  <a:cubicBezTo>
                    <a:pt x="58353" y="19730"/>
                    <a:pt x="51840" y="25707"/>
                    <a:pt x="44422" y="30434"/>
                  </a:cubicBezTo>
                  <a:cubicBezTo>
                    <a:pt x="37906" y="34599"/>
                    <a:pt x="30428" y="37966"/>
                    <a:pt x="22574" y="37966"/>
                  </a:cubicBezTo>
                  <a:cubicBezTo>
                    <a:pt x="22233" y="37966"/>
                    <a:pt x="21892" y="37959"/>
                    <a:pt x="21551" y="37946"/>
                  </a:cubicBezTo>
                  <a:cubicBezTo>
                    <a:pt x="14109" y="37661"/>
                    <a:pt x="6453" y="34065"/>
                    <a:pt x="2905" y="27267"/>
                  </a:cubicBezTo>
                  <a:cubicBezTo>
                    <a:pt x="2666" y="26804"/>
                    <a:pt x="2152" y="26566"/>
                    <a:pt x="1641" y="26566"/>
                  </a:cubicBezTo>
                  <a:cubicBezTo>
                    <a:pt x="1364" y="26566"/>
                    <a:pt x="1088" y="26636"/>
                    <a:pt x="857" y="26778"/>
                  </a:cubicBezTo>
                  <a:cubicBezTo>
                    <a:pt x="131" y="27219"/>
                    <a:pt x="0" y="28112"/>
                    <a:pt x="381" y="28826"/>
                  </a:cubicBezTo>
                  <a:cubicBezTo>
                    <a:pt x="3739" y="35291"/>
                    <a:pt x="10573" y="39292"/>
                    <a:pt x="17610" y="40506"/>
                  </a:cubicBezTo>
                  <a:cubicBezTo>
                    <a:pt x="19238" y="40785"/>
                    <a:pt x="20867" y="40915"/>
                    <a:pt x="22487" y="40915"/>
                  </a:cubicBezTo>
                  <a:cubicBezTo>
                    <a:pt x="29040" y="40915"/>
                    <a:pt x="35464" y="38787"/>
                    <a:pt x="41267" y="35732"/>
                  </a:cubicBezTo>
                  <a:cubicBezTo>
                    <a:pt x="49137" y="31577"/>
                    <a:pt x="55876" y="25683"/>
                    <a:pt x="62889" y="20278"/>
                  </a:cubicBezTo>
                  <a:cubicBezTo>
                    <a:pt x="69830" y="14920"/>
                    <a:pt x="77212" y="10360"/>
                    <a:pt x="85499" y="7383"/>
                  </a:cubicBezTo>
                  <a:cubicBezTo>
                    <a:pt x="93601" y="4468"/>
                    <a:pt x="102143" y="2977"/>
                    <a:pt x="110727" y="2977"/>
                  </a:cubicBezTo>
                  <a:cubicBezTo>
                    <a:pt x="111818" y="2977"/>
                    <a:pt x="112910" y="3001"/>
                    <a:pt x="114003" y="3049"/>
                  </a:cubicBezTo>
                  <a:cubicBezTo>
                    <a:pt x="114020" y="3050"/>
                    <a:pt x="114038" y="3051"/>
                    <a:pt x="114055" y="3051"/>
                  </a:cubicBezTo>
                  <a:cubicBezTo>
                    <a:pt x="114841" y="3051"/>
                    <a:pt x="115478" y="2271"/>
                    <a:pt x="115455" y="1525"/>
                  </a:cubicBezTo>
                  <a:cubicBezTo>
                    <a:pt x="115443" y="668"/>
                    <a:pt x="114741" y="109"/>
                    <a:pt x="113931" y="73"/>
                  </a:cubicBezTo>
                  <a:cubicBezTo>
                    <a:pt x="112835" y="24"/>
                    <a:pt x="111740" y="0"/>
                    <a:pt x="110647" y="0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214275" y="1405175"/>
              <a:ext cx="104225" cy="197975"/>
            </a:xfrm>
            <a:custGeom>
              <a:avLst/>
              <a:gdLst/>
              <a:ahLst/>
              <a:cxnLst/>
              <a:rect l="l" t="t" r="r" b="b"/>
              <a:pathLst>
                <a:path w="4169" h="7919" extrusionOk="0">
                  <a:moveTo>
                    <a:pt x="918" y="0"/>
                  </a:moveTo>
                  <a:cubicBezTo>
                    <a:pt x="459" y="0"/>
                    <a:pt x="0" y="371"/>
                    <a:pt x="197" y="925"/>
                  </a:cubicBezTo>
                  <a:cubicBezTo>
                    <a:pt x="983" y="3092"/>
                    <a:pt x="1769" y="5259"/>
                    <a:pt x="2543" y="7426"/>
                  </a:cubicBezTo>
                  <a:cubicBezTo>
                    <a:pt x="2667" y="7770"/>
                    <a:pt x="2956" y="7918"/>
                    <a:pt x="3246" y="7918"/>
                  </a:cubicBezTo>
                  <a:cubicBezTo>
                    <a:pt x="3707" y="7918"/>
                    <a:pt x="4169" y="7545"/>
                    <a:pt x="3971" y="6997"/>
                  </a:cubicBezTo>
                  <a:cubicBezTo>
                    <a:pt x="3185" y="4830"/>
                    <a:pt x="2412" y="2663"/>
                    <a:pt x="1626" y="496"/>
                  </a:cubicBezTo>
                  <a:cubicBezTo>
                    <a:pt x="1501" y="150"/>
                    <a:pt x="1209" y="0"/>
                    <a:pt x="918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123525" y="1462050"/>
              <a:ext cx="121225" cy="320100"/>
            </a:xfrm>
            <a:custGeom>
              <a:avLst/>
              <a:gdLst/>
              <a:ahLst/>
              <a:cxnLst/>
              <a:rect l="l" t="t" r="r" b="b"/>
              <a:pathLst>
                <a:path w="4849" h="12804" extrusionOk="0">
                  <a:moveTo>
                    <a:pt x="916" y="1"/>
                  </a:moveTo>
                  <a:cubicBezTo>
                    <a:pt x="469" y="1"/>
                    <a:pt x="0" y="381"/>
                    <a:pt x="160" y="948"/>
                  </a:cubicBezTo>
                  <a:cubicBezTo>
                    <a:pt x="1196" y="4722"/>
                    <a:pt x="2232" y="8508"/>
                    <a:pt x="3267" y="12294"/>
                  </a:cubicBezTo>
                  <a:cubicBezTo>
                    <a:pt x="3365" y="12651"/>
                    <a:pt x="3640" y="12804"/>
                    <a:pt x="3926" y="12804"/>
                  </a:cubicBezTo>
                  <a:cubicBezTo>
                    <a:pt x="4375" y="12804"/>
                    <a:pt x="4849" y="12426"/>
                    <a:pt x="4696" y="11866"/>
                  </a:cubicBezTo>
                  <a:cubicBezTo>
                    <a:pt x="3660" y="8079"/>
                    <a:pt x="2624" y="4293"/>
                    <a:pt x="1577" y="519"/>
                  </a:cubicBezTo>
                  <a:cubicBezTo>
                    <a:pt x="1479" y="157"/>
                    <a:pt x="1202" y="1"/>
                    <a:pt x="916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029050" y="1539025"/>
              <a:ext cx="116875" cy="411500"/>
            </a:xfrm>
            <a:custGeom>
              <a:avLst/>
              <a:gdLst/>
              <a:ahLst/>
              <a:cxnLst/>
              <a:rect l="l" t="t" r="r" b="b"/>
              <a:pathLst>
                <a:path w="4675" h="16460" extrusionOk="0">
                  <a:moveTo>
                    <a:pt x="926" y="0"/>
                  </a:moveTo>
                  <a:cubicBezTo>
                    <a:pt x="488" y="0"/>
                    <a:pt x="1" y="385"/>
                    <a:pt x="117" y="952"/>
                  </a:cubicBezTo>
                  <a:cubicBezTo>
                    <a:pt x="1117" y="5953"/>
                    <a:pt x="2129" y="10942"/>
                    <a:pt x="3129" y="15942"/>
                  </a:cubicBezTo>
                  <a:cubicBezTo>
                    <a:pt x="3203" y="16304"/>
                    <a:pt x="3465" y="16460"/>
                    <a:pt x="3746" y="16460"/>
                  </a:cubicBezTo>
                  <a:cubicBezTo>
                    <a:pt x="4187" y="16460"/>
                    <a:pt x="4674" y="16076"/>
                    <a:pt x="4558" y="15502"/>
                  </a:cubicBezTo>
                  <a:cubicBezTo>
                    <a:pt x="3546" y="10513"/>
                    <a:pt x="2546" y="5524"/>
                    <a:pt x="1534" y="524"/>
                  </a:cubicBezTo>
                  <a:cubicBezTo>
                    <a:pt x="1464" y="157"/>
                    <a:pt x="1205" y="0"/>
                    <a:pt x="926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925850" y="1593625"/>
              <a:ext cx="61500" cy="558850"/>
            </a:xfrm>
            <a:custGeom>
              <a:avLst/>
              <a:gdLst/>
              <a:ahLst/>
              <a:cxnLst/>
              <a:rect l="l" t="t" r="r" b="b"/>
              <a:pathLst>
                <a:path w="2460" h="22354" extrusionOk="0">
                  <a:moveTo>
                    <a:pt x="757" y="0"/>
                  </a:moveTo>
                  <a:cubicBezTo>
                    <a:pt x="377" y="0"/>
                    <a:pt x="0" y="248"/>
                    <a:pt x="18" y="733"/>
                  </a:cubicBezTo>
                  <a:cubicBezTo>
                    <a:pt x="328" y="7710"/>
                    <a:pt x="637" y="14675"/>
                    <a:pt x="947" y="21652"/>
                  </a:cubicBezTo>
                  <a:cubicBezTo>
                    <a:pt x="970" y="22121"/>
                    <a:pt x="1343" y="22353"/>
                    <a:pt x="1709" y="22353"/>
                  </a:cubicBezTo>
                  <a:cubicBezTo>
                    <a:pt x="2088" y="22353"/>
                    <a:pt x="2459" y="22106"/>
                    <a:pt x="2435" y="21616"/>
                  </a:cubicBezTo>
                  <a:cubicBezTo>
                    <a:pt x="2126" y="14639"/>
                    <a:pt x="1816" y="7674"/>
                    <a:pt x="1507" y="697"/>
                  </a:cubicBezTo>
                  <a:cubicBezTo>
                    <a:pt x="1489" y="230"/>
                    <a:pt x="1122" y="0"/>
                    <a:pt x="757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51725" y="1651250"/>
              <a:ext cx="72475" cy="630000"/>
            </a:xfrm>
            <a:custGeom>
              <a:avLst/>
              <a:gdLst/>
              <a:ahLst/>
              <a:cxnLst/>
              <a:rect l="l" t="t" r="r" b="b"/>
              <a:pathLst>
                <a:path w="2899" h="25200" extrusionOk="0">
                  <a:moveTo>
                    <a:pt x="2191" y="1"/>
                  </a:moveTo>
                  <a:cubicBezTo>
                    <a:pt x="1812" y="1"/>
                    <a:pt x="1412" y="251"/>
                    <a:pt x="1387" y="738"/>
                  </a:cubicBezTo>
                  <a:cubicBezTo>
                    <a:pt x="935" y="8655"/>
                    <a:pt x="482" y="16573"/>
                    <a:pt x="30" y="24503"/>
                  </a:cubicBezTo>
                  <a:cubicBezTo>
                    <a:pt x="1" y="24970"/>
                    <a:pt x="344" y="25199"/>
                    <a:pt x="709" y="25199"/>
                  </a:cubicBezTo>
                  <a:cubicBezTo>
                    <a:pt x="1087" y="25199"/>
                    <a:pt x="1488" y="24952"/>
                    <a:pt x="1518" y="24467"/>
                  </a:cubicBezTo>
                  <a:cubicBezTo>
                    <a:pt x="1971" y="16537"/>
                    <a:pt x="2423" y="8620"/>
                    <a:pt x="2876" y="702"/>
                  </a:cubicBezTo>
                  <a:cubicBezTo>
                    <a:pt x="2899" y="230"/>
                    <a:pt x="2555" y="1"/>
                    <a:pt x="2191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29775" y="1697975"/>
              <a:ext cx="137025" cy="674125"/>
            </a:xfrm>
            <a:custGeom>
              <a:avLst/>
              <a:gdLst/>
              <a:ahLst/>
              <a:cxnLst/>
              <a:rect l="l" t="t" r="r" b="b"/>
              <a:pathLst>
                <a:path w="5481" h="26965" extrusionOk="0">
                  <a:moveTo>
                    <a:pt x="4577" y="0"/>
                  </a:moveTo>
                  <a:cubicBezTo>
                    <a:pt x="4284" y="0"/>
                    <a:pt x="4013" y="166"/>
                    <a:pt x="3955" y="547"/>
                  </a:cubicBezTo>
                  <a:cubicBezTo>
                    <a:pt x="2669" y="9049"/>
                    <a:pt x="1371" y="17550"/>
                    <a:pt x="85" y="26051"/>
                  </a:cubicBezTo>
                  <a:cubicBezTo>
                    <a:pt x="1" y="26608"/>
                    <a:pt x="472" y="26965"/>
                    <a:pt x="900" y="26965"/>
                  </a:cubicBezTo>
                  <a:cubicBezTo>
                    <a:pt x="1194" y="26965"/>
                    <a:pt x="1468" y="26796"/>
                    <a:pt x="1526" y="26408"/>
                  </a:cubicBezTo>
                  <a:cubicBezTo>
                    <a:pt x="2824" y="17907"/>
                    <a:pt x="4110" y="9418"/>
                    <a:pt x="5396" y="917"/>
                  </a:cubicBezTo>
                  <a:cubicBezTo>
                    <a:pt x="5481" y="357"/>
                    <a:pt x="5006" y="0"/>
                    <a:pt x="4577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7500" y="1714075"/>
              <a:ext cx="241700" cy="684025"/>
            </a:xfrm>
            <a:custGeom>
              <a:avLst/>
              <a:gdLst/>
              <a:ahLst/>
              <a:cxnLst/>
              <a:rect l="l" t="t" r="r" b="b"/>
              <a:pathLst>
                <a:path w="9668" h="27361" extrusionOk="0">
                  <a:moveTo>
                    <a:pt x="8782" y="0"/>
                  </a:moveTo>
                  <a:cubicBezTo>
                    <a:pt x="8479" y="0"/>
                    <a:pt x="8175" y="162"/>
                    <a:pt x="8064" y="535"/>
                  </a:cubicBezTo>
                  <a:cubicBezTo>
                    <a:pt x="5433" y="9178"/>
                    <a:pt x="2802" y="17822"/>
                    <a:pt x="170" y="26466"/>
                  </a:cubicBezTo>
                  <a:cubicBezTo>
                    <a:pt x="0" y="27013"/>
                    <a:pt x="443" y="27360"/>
                    <a:pt x="889" y="27360"/>
                  </a:cubicBezTo>
                  <a:cubicBezTo>
                    <a:pt x="1192" y="27360"/>
                    <a:pt x="1496" y="27201"/>
                    <a:pt x="1611" y="26835"/>
                  </a:cubicBezTo>
                  <a:cubicBezTo>
                    <a:pt x="4242" y="18191"/>
                    <a:pt x="6874" y="9548"/>
                    <a:pt x="9505" y="892"/>
                  </a:cubicBezTo>
                  <a:cubicBezTo>
                    <a:pt x="9668" y="347"/>
                    <a:pt x="9225" y="0"/>
                    <a:pt x="8782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3825" y="1702700"/>
              <a:ext cx="347750" cy="665900"/>
            </a:xfrm>
            <a:custGeom>
              <a:avLst/>
              <a:gdLst/>
              <a:ahLst/>
              <a:cxnLst/>
              <a:rect l="l" t="t" r="r" b="b"/>
              <a:pathLst>
                <a:path w="13910" h="26636" extrusionOk="0">
                  <a:moveTo>
                    <a:pt x="12909" y="1"/>
                  </a:moveTo>
                  <a:cubicBezTo>
                    <a:pt x="12685" y="1"/>
                    <a:pt x="12472" y="119"/>
                    <a:pt x="12357" y="406"/>
                  </a:cubicBezTo>
                  <a:cubicBezTo>
                    <a:pt x="8880" y="9026"/>
                    <a:pt x="4856" y="17420"/>
                    <a:pt x="320" y="25540"/>
                  </a:cubicBezTo>
                  <a:cubicBezTo>
                    <a:pt x="1" y="26113"/>
                    <a:pt x="514" y="26635"/>
                    <a:pt x="1017" y="26635"/>
                  </a:cubicBezTo>
                  <a:cubicBezTo>
                    <a:pt x="1246" y="26635"/>
                    <a:pt x="1472" y="26527"/>
                    <a:pt x="1617" y="26266"/>
                  </a:cubicBezTo>
                  <a:cubicBezTo>
                    <a:pt x="6154" y="18146"/>
                    <a:pt x="10178" y="9753"/>
                    <a:pt x="13667" y="1120"/>
                  </a:cubicBezTo>
                  <a:cubicBezTo>
                    <a:pt x="13909" y="530"/>
                    <a:pt x="13383" y="1"/>
                    <a:pt x="12909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499600" y="1010075"/>
              <a:ext cx="147075" cy="105700"/>
            </a:xfrm>
            <a:custGeom>
              <a:avLst/>
              <a:gdLst/>
              <a:ahLst/>
              <a:cxnLst/>
              <a:rect l="l" t="t" r="r" b="b"/>
              <a:pathLst>
                <a:path w="5883" h="4228" extrusionOk="0">
                  <a:moveTo>
                    <a:pt x="994" y="0"/>
                  </a:moveTo>
                  <a:cubicBezTo>
                    <a:pt x="386" y="0"/>
                    <a:pt x="0" y="983"/>
                    <a:pt x="655" y="1429"/>
                  </a:cubicBezTo>
                  <a:lnTo>
                    <a:pt x="4512" y="4096"/>
                  </a:lnTo>
                  <a:cubicBezTo>
                    <a:pt x="4645" y="4188"/>
                    <a:pt x="4776" y="4227"/>
                    <a:pt x="4898" y="4227"/>
                  </a:cubicBezTo>
                  <a:cubicBezTo>
                    <a:pt x="5503" y="4227"/>
                    <a:pt x="5883" y="3243"/>
                    <a:pt x="5238" y="2787"/>
                  </a:cubicBezTo>
                  <a:lnTo>
                    <a:pt x="1381" y="131"/>
                  </a:lnTo>
                  <a:cubicBezTo>
                    <a:pt x="1247" y="40"/>
                    <a:pt x="1116" y="0"/>
                    <a:pt x="994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557600" y="914325"/>
              <a:ext cx="206550" cy="136225"/>
            </a:xfrm>
            <a:custGeom>
              <a:avLst/>
              <a:gdLst/>
              <a:ahLst/>
              <a:cxnLst/>
              <a:rect l="l" t="t" r="r" b="b"/>
              <a:pathLst>
                <a:path w="8262" h="5449" extrusionOk="0">
                  <a:moveTo>
                    <a:pt x="1145" y="1"/>
                  </a:moveTo>
                  <a:cubicBezTo>
                    <a:pt x="532" y="1"/>
                    <a:pt x="1" y="774"/>
                    <a:pt x="597" y="1247"/>
                  </a:cubicBezTo>
                  <a:cubicBezTo>
                    <a:pt x="2537" y="2818"/>
                    <a:pt x="4621" y="4188"/>
                    <a:pt x="6824" y="5355"/>
                  </a:cubicBezTo>
                  <a:cubicBezTo>
                    <a:pt x="6945" y="5420"/>
                    <a:pt x="7064" y="5448"/>
                    <a:pt x="7176" y="5448"/>
                  </a:cubicBezTo>
                  <a:cubicBezTo>
                    <a:pt x="7842" y="5448"/>
                    <a:pt x="8262" y="4434"/>
                    <a:pt x="7538" y="4057"/>
                  </a:cubicBezTo>
                  <a:cubicBezTo>
                    <a:pt x="5454" y="2949"/>
                    <a:pt x="3466" y="1664"/>
                    <a:pt x="1621" y="175"/>
                  </a:cubicBezTo>
                  <a:cubicBezTo>
                    <a:pt x="1469" y="53"/>
                    <a:pt x="1304" y="1"/>
                    <a:pt x="1145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29450" y="833000"/>
              <a:ext cx="254400" cy="147025"/>
            </a:xfrm>
            <a:custGeom>
              <a:avLst/>
              <a:gdLst/>
              <a:ahLst/>
              <a:cxnLst/>
              <a:rect l="l" t="t" r="r" b="b"/>
              <a:pathLst>
                <a:path w="10176" h="5881" extrusionOk="0">
                  <a:moveTo>
                    <a:pt x="1083" y="0"/>
                  </a:moveTo>
                  <a:cubicBezTo>
                    <a:pt x="418" y="0"/>
                    <a:pt x="0" y="1007"/>
                    <a:pt x="723" y="1404"/>
                  </a:cubicBezTo>
                  <a:cubicBezTo>
                    <a:pt x="3390" y="2857"/>
                    <a:pt x="6069" y="4321"/>
                    <a:pt x="8736" y="5786"/>
                  </a:cubicBezTo>
                  <a:cubicBezTo>
                    <a:pt x="8858" y="5851"/>
                    <a:pt x="8978" y="5880"/>
                    <a:pt x="9090" y="5880"/>
                  </a:cubicBezTo>
                  <a:cubicBezTo>
                    <a:pt x="9756" y="5880"/>
                    <a:pt x="10175" y="4873"/>
                    <a:pt x="9462" y="4476"/>
                  </a:cubicBezTo>
                  <a:cubicBezTo>
                    <a:pt x="6783" y="3023"/>
                    <a:pt x="4116" y="1559"/>
                    <a:pt x="1437" y="95"/>
                  </a:cubicBezTo>
                  <a:cubicBezTo>
                    <a:pt x="1315" y="29"/>
                    <a:pt x="1196" y="0"/>
                    <a:pt x="1083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86325" y="759400"/>
              <a:ext cx="332225" cy="160850"/>
            </a:xfrm>
            <a:custGeom>
              <a:avLst/>
              <a:gdLst/>
              <a:ahLst/>
              <a:cxnLst/>
              <a:rect l="l" t="t" r="r" b="b"/>
              <a:pathLst>
                <a:path w="13289" h="6434" extrusionOk="0">
                  <a:moveTo>
                    <a:pt x="1158" y="1"/>
                  </a:moveTo>
                  <a:cubicBezTo>
                    <a:pt x="454" y="1"/>
                    <a:pt x="1" y="1029"/>
                    <a:pt x="758" y="1372"/>
                  </a:cubicBezTo>
                  <a:cubicBezTo>
                    <a:pt x="4437" y="3039"/>
                    <a:pt x="8128" y="4694"/>
                    <a:pt x="11807" y="6360"/>
                  </a:cubicBezTo>
                  <a:cubicBezTo>
                    <a:pt x="11919" y="6411"/>
                    <a:pt x="12029" y="6434"/>
                    <a:pt x="12133" y="6434"/>
                  </a:cubicBezTo>
                  <a:cubicBezTo>
                    <a:pt x="12837" y="6434"/>
                    <a:pt x="13289" y="5405"/>
                    <a:pt x="12521" y="5063"/>
                  </a:cubicBezTo>
                  <a:cubicBezTo>
                    <a:pt x="8842" y="3396"/>
                    <a:pt x="5163" y="1729"/>
                    <a:pt x="1484" y="74"/>
                  </a:cubicBezTo>
                  <a:cubicBezTo>
                    <a:pt x="1372" y="23"/>
                    <a:pt x="1262" y="1"/>
                    <a:pt x="1158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776500" y="670850"/>
              <a:ext cx="459150" cy="178100"/>
            </a:xfrm>
            <a:custGeom>
              <a:avLst/>
              <a:gdLst/>
              <a:ahLst/>
              <a:cxnLst/>
              <a:rect l="l" t="t" r="r" b="b"/>
              <a:pathLst>
                <a:path w="18366" h="7124" extrusionOk="0">
                  <a:moveTo>
                    <a:pt x="930" y="1"/>
                  </a:moveTo>
                  <a:cubicBezTo>
                    <a:pt x="213" y="1"/>
                    <a:pt x="0" y="1205"/>
                    <a:pt x="818" y="1485"/>
                  </a:cubicBezTo>
                  <a:cubicBezTo>
                    <a:pt x="6271" y="3354"/>
                    <a:pt x="11736" y="5211"/>
                    <a:pt x="17189" y="7081"/>
                  </a:cubicBezTo>
                  <a:cubicBezTo>
                    <a:pt x="17277" y="7110"/>
                    <a:pt x="17360" y="7124"/>
                    <a:pt x="17437" y="7124"/>
                  </a:cubicBezTo>
                  <a:cubicBezTo>
                    <a:pt x="18161" y="7124"/>
                    <a:pt x="18365" y="5920"/>
                    <a:pt x="17558" y="5640"/>
                  </a:cubicBezTo>
                  <a:cubicBezTo>
                    <a:pt x="12093" y="3771"/>
                    <a:pt x="6640" y="1901"/>
                    <a:pt x="1175" y="44"/>
                  </a:cubicBezTo>
                  <a:cubicBezTo>
                    <a:pt x="1088" y="14"/>
                    <a:pt x="1006" y="1"/>
                    <a:pt x="930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18175" y="503025"/>
              <a:ext cx="2235725" cy="1937775"/>
            </a:xfrm>
            <a:custGeom>
              <a:avLst/>
              <a:gdLst/>
              <a:ahLst/>
              <a:cxnLst/>
              <a:rect l="l" t="t" r="r" b="b"/>
              <a:pathLst>
                <a:path w="89429" h="77511" extrusionOk="0">
                  <a:moveTo>
                    <a:pt x="87754" y="0"/>
                  </a:moveTo>
                  <a:cubicBezTo>
                    <a:pt x="87623" y="0"/>
                    <a:pt x="87489" y="14"/>
                    <a:pt x="87356" y="42"/>
                  </a:cubicBezTo>
                  <a:cubicBezTo>
                    <a:pt x="79343" y="1721"/>
                    <a:pt x="73021" y="7293"/>
                    <a:pt x="68390" y="13817"/>
                  </a:cubicBezTo>
                  <a:cubicBezTo>
                    <a:pt x="63389" y="20866"/>
                    <a:pt x="60544" y="29010"/>
                    <a:pt x="57698" y="37082"/>
                  </a:cubicBezTo>
                  <a:cubicBezTo>
                    <a:pt x="54805" y="45309"/>
                    <a:pt x="51769" y="53834"/>
                    <a:pt x="46089" y="60597"/>
                  </a:cubicBezTo>
                  <a:cubicBezTo>
                    <a:pt x="41172" y="66467"/>
                    <a:pt x="34469" y="70646"/>
                    <a:pt x="27158" y="72825"/>
                  </a:cubicBezTo>
                  <a:cubicBezTo>
                    <a:pt x="23355" y="73958"/>
                    <a:pt x="19396" y="74547"/>
                    <a:pt x="15440" y="74547"/>
                  </a:cubicBezTo>
                  <a:cubicBezTo>
                    <a:pt x="11829" y="74547"/>
                    <a:pt x="8222" y="74056"/>
                    <a:pt x="4739" y="73039"/>
                  </a:cubicBezTo>
                  <a:cubicBezTo>
                    <a:pt x="3822" y="72777"/>
                    <a:pt x="2917" y="72468"/>
                    <a:pt x="2012" y="72134"/>
                  </a:cubicBezTo>
                  <a:cubicBezTo>
                    <a:pt x="1887" y="72087"/>
                    <a:pt x="1759" y="72065"/>
                    <a:pt x="1631" y="72065"/>
                  </a:cubicBezTo>
                  <a:cubicBezTo>
                    <a:pt x="992" y="72065"/>
                    <a:pt x="363" y="72610"/>
                    <a:pt x="215" y="73206"/>
                  </a:cubicBezTo>
                  <a:cubicBezTo>
                    <a:pt x="0" y="74063"/>
                    <a:pt x="536" y="74730"/>
                    <a:pt x="1286" y="75015"/>
                  </a:cubicBezTo>
                  <a:cubicBezTo>
                    <a:pt x="5805" y="76710"/>
                    <a:pt x="10597" y="77510"/>
                    <a:pt x="15394" y="77510"/>
                  </a:cubicBezTo>
                  <a:cubicBezTo>
                    <a:pt x="18484" y="77510"/>
                    <a:pt x="21576" y="77178"/>
                    <a:pt x="24599" y="76539"/>
                  </a:cubicBezTo>
                  <a:cubicBezTo>
                    <a:pt x="32314" y="74920"/>
                    <a:pt x="39600" y="71182"/>
                    <a:pt x="45327" y="65752"/>
                  </a:cubicBezTo>
                  <a:cubicBezTo>
                    <a:pt x="51792" y="59621"/>
                    <a:pt x="55579" y="51429"/>
                    <a:pt x="58650" y="43202"/>
                  </a:cubicBezTo>
                  <a:cubicBezTo>
                    <a:pt x="61675" y="35070"/>
                    <a:pt x="64080" y="26664"/>
                    <a:pt x="68497" y="19128"/>
                  </a:cubicBezTo>
                  <a:cubicBezTo>
                    <a:pt x="72390" y="12496"/>
                    <a:pt x="77903" y="6186"/>
                    <a:pt x="85392" y="3650"/>
                  </a:cubicBezTo>
                  <a:cubicBezTo>
                    <a:pt x="86321" y="3340"/>
                    <a:pt x="87261" y="3090"/>
                    <a:pt x="88226" y="2888"/>
                  </a:cubicBezTo>
                  <a:cubicBezTo>
                    <a:pt x="89011" y="2721"/>
                    <a:pt x="89428" y="1756"/>
                    <a:pt x="89214" y="1042"/>
                  </a:cubicBezTo>
                  <a:cubicBezTo>
                    <a:pt x="89005" y="348"/>
                    <a:pt x="88408" y="0"/>
                    <a:pt x="87754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8575725" y="1896385"/>
            <a:ext cx="1120364" cy="1035144"/>
          </a:xfrm>
          <a:custGeom>
            <a:avLst/>
            <a:gdLst/>
            <a:ahLst/>
            <a:cxnLst/>
            <a:rect l="l" t="t" r="r" b="b"/>
            <a:pathLst>
              <a:path w="16039" h="14819" extrusionOk="0">
                <a:moveTo>
                  <a:pt x="7366" y="1"/>
                </a:moveTo>
                <a:cubicBezTo>
                  <a:pt x="6906" y="1"/>
                  <a:pt x="6456" y="63"/>
                  <a:pt x="6025" y="196"/>
                </a:cubicBezTo>
                <a:cubicBezTo>
                  <a:pt x="1596" y="1566"/>
                  <a:pt x="1" y="7757"/>
                  <a:pt x="2287" y="11448"/>
                </a:cubicBezTo>
                <a:cubicBezTo>
                  <a:pt x="3593" y="13554"/>
                  <a:pt x="6081" y="14818"/>
                  <a:pt x="8546" y="14818"/>
                </a:cubicBezTo>
                <a:cubicBezTo>
                  <a:pt x="9383" y="14818"/>
                  <a:pt x="10218" y="14673"/>
                  <a:pt x="11002" y="14365"/>
                </a:cubicBezTo>
                <a:cubicBezTo>
                  <a:pt x="14098" y="13150"/>
                  <a:pt x="16038" y="9519"/>
                  <a:pt x="15300" y="6268"/>
                </a:cubicBezTo>
                <a:cubicBezTo>
                  <a:pt x="14620" y="3305"/>
                  <a:pt x="10725" y="1"/>
                  <a:pt x="7366" y="1"/>
                </a:cubicBezTo>
                <a:close/>
              </a:path>
            </a:pathLst>
          </a:custGeom>
          <a:solidFill>
            <a:srgbClr val="739C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26;p2"/>
          <p:cNvGrpSpPr/>
          <p:nvPr/>
        </p:nvGrpSpPr>
        <p:grpSpPr>
          <a:xfrm>
            <a:off x="396956" y="348353"/>
            <a:ext cx="8442383" cy="4619346"/>
            <a:chOff x="396956" y="348353"/>
            <a:chExt cx="8442383" cy="4619346"/>
          </a:xfrm>
        </p:grpSpPr>
        <p:sp>
          <p:nvSpPr>
            <p:cNvPr id="27" name="Google Shape;27;p2"/>
            <p:cNvSpPr/>
            <p:nvPr/>
          </p:nvSpPr>
          <p:spPr>
            <a:xfrm>
              <a:off x="6111643" y="4751094"/>
              <a:ext cx="207206" cy="207169"/>
            </a:xfrm>
            <a:custGeom>
              <a:avLst/>
              <a:gdLst/>
              <a:ahLst/>
              <a:cxnLst/>
              <a:rect l="l" t="t" r="r" b="b"/>
              <a:pathLst>
                <a:path w="5490" h="5489" extrusionOk="0">
                  <a:moveTo>
                    <a:pt x="2739" y="0"/>
                  </a:moveTo>
                  <a:cubicBezTo>
                    <a:pt x="1227" y="0"/>
                    <a:pt x="0" y="1238"/>
                    <a:pt x="0" y="2751"/>
                  </a:cubicBezTo>
                  <a:cubicBezTo>
                    <a:pt x="0" y="4263"/>
                    <a:pt x="1227" y="5489"/>
                    <a:pt x="2739" y="5489"/>
                  </a:cubicBezTo>
                  <a:cubicBezTo>
                    <a:pt x="4251" y="5489"/>
                    <a:pt x="5489" y="4263"/>
                    <a:pt x="5489" y="2751"/>
                  </a:cubicBezTo>
                  <a:cubicBezTo>
                    <a:pt x="5489" y="1238"/>
                    <a:pt x="4251" y="0"/>
                    <a:pt x="2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257669" y="4869266"/>
              <a:ext cx="98470" cy="98432"/>
            </a:xfrm>
            <a:custGeom>
              <a:avLst/>
              <a:gdLst/>
              <a:ahLst/>
              <a:cxnLst/>
              <a:rect l="l" t="t" r="r" b="b"/>
              <a:pathLst>
                <a:path w="2609" h="2608" extrusionOk="0">
                  <a:moveTo>
                    <a:pt x="1299" y="1"/>
                  </a:moveTo>
                  <a:cubicBezTo>
                    <a:pt x="584" y="1"/>
                    <a:pt x="1" y="584"/>
                    <a:pt x="1" y="1298"/>
                  </a:cubicBezTo>
                  <a:cubicBezTo>
                    <a:pt x="1" y="2025"/>
                    <a:pt x="584" y="2608"/>
                    <a:pt x="1299" y="2608"/>
                  </a:cubicBezTo>
                  <a:cubicBezTo>
                    <a:pt x="2025" y="2608"/>
                    <a:pt x="2608" y="2025"/>
                    <a:pt x="2608" y="1298"/>
                  </a:cubicBezTo>
                  <a:cubicBezTo>
                    <a:pt x="2608" y="584"/>
                    <a:pt x="2025" y="1"/>
                    <a:pt x="12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62900" y="4667042"/>
              <a:ext cx="99791" cy="99791"/>
            </a:xfrm>
            <a:custGeom>
              <a:avLst/>
              <a:gdLst/>
              <a:ahLst/>
              <a:cxnLst/>
              <a:rect l="l" t="t" r="r" b="b"/>
              <a:pathLst>
                <a:path w="2644" h="2644" extrusionOk="0">
                  <a:moveTo>
                    <a:pt x="1322" y="1"/>
                  </a:moveTo>
                  <a:cubicBezTo>
                    <a:pt x="584" y="1"/>
                    <a:pt x="0" y="596"/>
                    <a:pt x="0" y="1322"/>
                  </a:cubicBezTo>
                  <a:cubicBezTo>
                    <a:pt x="0" y="2049"/>
                    <a:pt x="584" y="2644"/>
                    <a:pt x="1322" y="2644"/>
                  </a:cubicBezTo>
                  <a:cubicBezTo>
                    <a:pt x="2048" y="2644"/>
                    <a:pt x="2644" y="2049"/>
                    <a:pt x="2644" y="1322"/>
                  </a:cubicBezTo>
                  <a:cubicBezTo>
                    <a:pt x="2644" y="596"/>
                    <a:pt x="2048" y="1"/>
                    <a:pt x="1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-899948">
              <a:off x="8484767" y="3113512"/>
              <a:ext cx="209009" cy="209424"/>
            </a:xfrm>
            <a:custGeom>
              <a:avLst/>
              <a:gdLst/>
              <a:ahLst/>
              <a:cxnLst/>
              <a:rect l="l" t="t" r="r" b="b"/>
              <a:pathLst>
                <a:path w="5538" h="5549" extrusionOk="0">
                  <a:moveTo>
                    <a:pt x="2763" y="0"/>
                  </a:moveTo>
                  <a:cubicBezTo>
                    <a:pt x="1239" y="0"/>
                    <a:pt x="1" y="1251"/>
                    <a:pt x="1" y="2775"/>
                  </a:cubicBezTo>
                  <a:cubicBezTo>
                    <a:pt x="1" y="4310"/>
                    <a:pt x="1239" y="5549"/>
                    <a:pt x="2763" y="5549"/>
                  </a:cubicBezTo>
                  <a:cubicBezTo>
                    <a:pt x="4299" y="5549"/>
                    <a:pt x="5537" y="4310"/>
                    <a:pt x="5537" y="2775"/>
                  </a:cubicBezTo>
                  <a:cubicBezTo>
                    <a:pt x="5537" y="1251"/>
                    <a:pt x="4299" y="0"/>
                    <a:pt x="2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899948">
              <a:off x="8764822" y="3431814"/>
              <a:ext cx="66990" cy="66990"/>
            </a:xfrm>
            <a:custGeom>
              <a:avLst/>
              <a:gdLst/>
              <a:ahLst/>
              <a:cxnLst/>
              <a:rect l="l" t="t" r="r" b="b"/>
              <a:pathLst>
                <a:path w="1775" h="1775" extrusionOk="0">
                  <a:moveTo>
                    <a:pt x="893" y="0"/>
                  </a:moveTo>
                  <a:cubicBezTo>
                    <a:pt x="405" y="0"/>
                    <a:pt x="0" y="405"/>
                    <a:pt x="0" y="893"/>
                  </a:cubicBezTo>
                  <a:cubicBezTo>
                    <a:pt x="0" y="1382"/>
                    <a:pt x="405" y="1774"/>
                    <a:pt x="893" y="1774"/>
                  </a:cubicBezTo>
                  <a:cubicBezTo>
                    <a:pt x="1381" y="1774"/>
                    <a:pt x="1774" y="1382"/>
                    <a:pt x="1774" y="893"/>
                  </a:cubicBezTo>
                  <a:cubicBezTo>
                    <a:pt x="1774" y="405"/>
                    <a:pt x="1381" y="0"/>
                    <a:pt x="8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181258" y="382963"/>
              <a:ext cx="70578" cy="70578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29" y="0"/>
                  </a:moveTo>
                  <a:cubicBezTo>
                    <a:pt x="417" y="0"/>
                    <a:pt x="0" y="417"/>
                    <a:pt x="0" y="929"/>
                  </a:cubicBezTo>
                  <a:cubicBezTo>
                    <a:pt x="0" y="1453"/>
                    <a:pt x="417" y="1869"/>
                    <a:pt x="929" y="1869"/>
                  </a:cubicBezTo>
                  <a:cubicBezTo>
                    <a:pt x="1453" y="1869"/>
                    <a:pt x="1870" y="1453"/>
                    <a:pt x="1870" y="929"/>
                  </a:cubicBezTo>
                  <a:cubicBezTo>
                    <a:pt x="1870" y="417"/>
                    <a:pt x="1453" y="0"/>
                    <a:pt x="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3599858">
              <a:off x="4570445" y="460569"/>
              <a:ext cx="209017" cy="209432"/>
            </a:xfrm>
            <a:custGeom>
              <a:avLst/>
              <a:gdLst/>
              <a:ahLst/>
              <a:cxnLst/>
              <a:rect l="l" t="t" r="r" b="b"/>
              <a:pathLst>
                <a:path w="5538" h="5549" extrusionOk="0">
                  <a:moveTo>
                    <a:pt x="2763" y="0"/>
                  </a:moveTo>
                  <a:cubicBezTo>
                    <a:pt x="1239" y="0"/>
                    <a:pt x="1" y="1251"/>
                    <a:pt x="1" y="2775"/>
                  </a:cubicBezTo>
                  <a:cubicBezTo>
                    <a:pt x="1" y="4310"/>
                    <a:pt x="1239" y="5549"/>
                    <a:pt x="2763" y="5549"/>
                  </a:cubicBezTo>
                  <a:cubicBezTo>
                    <a:pt x="4299" y="5549"/>
                    <a:pt x="5537" y="4310"/>
                    <a:pt x="5537" y="2775"/>
                  </a:cubicBezTo>
                  <a:cubicBezTo>
                    <a:pt x="5537" y="1251"/>
                    <a:pt x="4299" y="0"/>
                    <a:pt x="2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03675" y="621118"/>
              <a:ext cx="152404" cy="152366"/>
            </a:xfrm>
            <a:custGeom>
              <a:avLst/>
              <a:gdLst/>
              <a:ahLst/>
              <a:cxnLst/>
              <a:rect l="l" t="t" r="r" b="b"/>
              <a:pathLst>
                <a:path w="4038" h="4037" extrusionOk="0">
                  <a:moveTo>
                    <a:pt x="2025" y="0"/>
                  </a:moveTo>
                  <a:cubicBezTo>
                    <a:pt x="906" y="0"/>
                    <a:pt x="1" y="905"/>
                    <a:pt x="1" y="2012"/>
                  </a:cubicBezTo>
                  <a:cubicBezTo>
                    <a:pt x="1" y="3132"/>
                    <a:pt x="906" y="4037"/>
                    <a:pt x="2025" y="4037"/>
                  </a:cubicBezTo>
                  <a:cubicBezTo>
                    <a:pt x="3132" y="4037"/>
                    <a:pt x="4037" y="3132"/>
                    <a:pt x="4037" y="2012"/>
                  </a:cubicBezTo>
                  <a:cubicBezTo>
                    <a:pt x="4037" y="905"/>
                    <a:pt x="3132" y="0"/>
                    <a:pt x="2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50850" y="417988"/>
              <a:ext cx="253026" cy="253026"/>
            </a:xfrm>
            <a:custGeom>
              <a:avLst/>
              <a:gdLst/>
              <a:ahLst/>
              <a:cxnLst/>
              <a:rect l="l" t="t" r="r" b="b"/>
              <a:pathLst>
                <a:path w="6704" h="6704" extrusionOk="0">
                  <a:moveTo>
                    <a:pt x="3346" y="1"/>
                  </a:moveTo>
                  <a:cubicBezTo>
                    <a:pt x="1501" y="1"/>
                    <a:pt x="0" y="1501"/>
                    <a:pt x="0" y="3358"/>
                  </a:cubicBezTo>
                  <a:cubicBezTo>
                    <a:pt x="0" y="5204"/>
                    <a:pt x="1501" y="6704"/>
                    <a:pt x="3346" y="6704"/>
                  </a:cubicBezTo>
                  <a:cubicBezTo>
                    <a:pt x="5203" y="6704"/>
                    <a:pt x="6704" y="5204"/>
                    <a:pt x="6704" y="3358"/>
                  </a:cubicBezTo>
                  <a:cubicBezTo>
                    <a:pt x="6704" y="1501"/>
                    <a:pt x="5203" y="1"/>
                    <a:pt x="3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96956" y="348353"/>
              <a:ext cx="118210" cy="104849"/>
            </a:xfrm>
            <a:custGeom>
              <a:avLst/>
              <a:gdLst/>
              <a:ahLst/>
              <a:cxnLst/>
              <a:rect l="l" t="t" r="r" b="b"/>
              <a:pathLst>
                <a:path w="3132" h="2778" extrusionOk="0">
                  <a:moveTo>
                    <a:pt x="1572" y="0"/>
                  </a:moveTo>
                  <a:cubicBezTo>
                    <a:pt x="1272" y="0"/>
                    <a:pt x="970" y="97"/>
                    <a:pt x="715" y="298"/>
                  </a:cubicBezTo>
                  <a:cubicBezTo>
                    <a:pt x="107" y="762"/>
                    <a:pt x="0" y="1643"/>
                    <a:pt x="465" y="2251"/>
                  </a:cubicBezTo>
                  <a:cubicBezTo>
                    <a:pt x="741" y="2596"/>
                    <a:pt x="1155" y="2777"/>
                    <a:pt x="1571" y="2777"/>
                  </a:cubicBezTo>
                  <a:cubicBezTo>
                    <a:pt x="1872" y="2777"/>
                    <a:pt x="2175" y="2683"/>
                    <a:pt x="2429" y="2489"/>
                  </a:cubicBezTo>
                  <a:cubicBezTo>
                    <a:pt x="3024" y="2012"/>
                    <a:pt x="3132" y="1143"/>
                    <a:pt x="2667" y="536"/>
                  </a:cubicBezTo>
                  <a:cubicBezTo>
                    <a:pt x="2391" y="184"/>
                    <a:pt x="1984" y="0"/>
                    <a:pt x="15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 txBox="1">
            <a:spLocks noGrp="1"/>
          </p:cNvSpPr>
          <p:nvPr>
            <p:ph type="subTitle" idx="1"/>
          </p:nvPr>
        </p:nvSpPr>
        <p:spPr>
          <a:xfrm rot="-697">
            <a:off x="4548750" y="3227531"/>
            <a:ext cx="2959800" cy="72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ctrTitle"/>
          </p:nvPr>
        </p:nvSpPr>
        <p:spPr>
          <a:xfrm>
            <a:off x="3626550" y="937788"/>
            <a:ext cx="4804200" cy="24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MAIN_POINT_1_1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4"/>
          <p:cNvSpPr/>
          <p:nvPr/>
        </p:nvSpPr>
        <p:spPr>
          <a:xfrm rot="-6299790" flipH="1">
            <a:off x="7045404" y="251459"/>
            <a:ext cx="2999790" cy="1807073"/>
          </a:xfrm>
          <a:custGeom>
            <a:avLst/>
            <a:gdLst/>
            <a:ahLst/>
            <a:cxnLst/>
            <a:rect l="l" t="t" r="r" b="b"/>
            <a:pathLst>
              <a:path w="114361" h="68883" extrusionOk="0">
                <a:moveTo>
                  <a:pt x="27548" y="1"/>
                </a:moveTo>
                <a:cubicBezTo>
                  <a:pt x="27517" y="1"/>
                  <a:pt x="27486" y="1"/>
                  <a:pt x="27455" y="1"/>
                </a:cubicBezTo>
                <a:cubicBezTo>
                  <a:pt x="23082" y="47"/>
                  <a:pt x="19014" y="2012"/>
                  <a:pt x="15525" y="4633"/>
                </a:cubicBezTo>
                <a:cubicBezTo>
                  <a:pt x="5683" y="11991"/>
                  <a:pt x="0" y="24622"/>
                  <a:pt x="350" y="37405"/>
                </a:cubicBezTo>
                <a:cubicBezTo>
                  <a:pt x="686" y="49472"/>
                  <a:pt x="6003" y="61310"/>
                  <a:pt x="14718" y="68882"/>
                </a:cubicBezTo>
                <a:lnTo>
                  <a:pt x="103330" y="68882"/>
                </a:lnTo>
                <a:cubicBezTo>
                  <a:pt x="107733" y="62255"/>
                  <a:pt x="111558" y="53357"/>
                  <a:pt x="112929" y="45175"/>
                </a:cubicBezTo>
                <a:cubicBezTo>
                  <a:pt x="114361" y="36689"/>
                  <a:pt x="113310" y="27578"/>
                  <a:pt x="108998" y="20402"/>
                </a:cubicBezTo>
                <a:cubicBezTo>
                  <a:pt x="104833" y="13484"/>
                  <a:pt x="97530" y="8756"/>
                  <a:pt x="89576" y="8756"/>
                </a:cubicBezTo>
                <a:cubicBezTo>
                  <a:pt x="89034" y="8756"/>
                  <a:pt x="88489" y="8778"/>
                  <a:pt x="87942" y="8822"/>
                </a:cubicBezTo>
                <a:cubicBezTo>
                  <a:pt x="82457" y="9264"/>
                  <a:pt x="77231" y="11854"/>
                  <a:pt x="72203" y="14368"/>
                </a:cubicBezTo>
                <a:cubicBezTo>
                  <a:pt x="67206" y="16852"/>
                  <a:pt x="62147" y="19335"/>
                  <a:pt x="56815" y="19747"/>
                </a:cubicBezTo>
                <a:cubicBezTo>
                  <a:pt x="56394" y="19778"/>
                  <a:pt x="55970" y="19794"/>
                  <a:pt x="55544" y="19794"/>
                </a:cubicBezTo>
                <a:cubicBezTo>
                  <a:pt x="50589" y="19794"/>
                  <a:pt x="45400" y="17654"/>
                  <a:pt x="42524" y="12982"/>
                </a:cubicBezTo>
                <a:cubicBezTo>
                  <a:pt x="41228" y="10864"/>
                  <a:pt x="40467" y="8350"/>
                  <a:pt x="39111" y="6232"/>
                </a:cubicBezTo>
                <a:cubicBezTo>
                  <a:pt x="36493" y="2132"/>
                  <a:pt x="31908" y="1"/>
                  <a:pt x="27548" y="1"/>
                </a:cubicBezTo>
                <a:close/>
              </a:path>
            </a:pathLst>
          </a:custGeom>
          <a:solidFill>
            <a:srgbClr val="739C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4"/>
          <p:cNvSpPr/>
          <p:nvPr/>
        </p:nvSpPr>
        <p:spPr>
          <a:xfrm rot="6300107" flipH="1">
            <a:off x="-1104582" y="-29171"/>
            <a:ext cx="2890303" cy="1914606"/>
          </a:xfrm>
          <a:custGeom>
            <a:avLst/>
            <a:gdLst/>
            <a:ahLst/>
            <a:cxnLst/>
            <a:rect l="l" t="t" r="r" b="b"/>
            <a:pathLst>
              <a:path w="31402" h="20799" extrusionOk="0">
                <a:moveTo>
                  <a:pt x="14881" y="0"/>
                </a:moveTo>
                <a:cubicBezTo>
                  <a:pt x="12305" y="0"/>
                  <a:pt x="9728" y="423"/>
                  <a:pt x="7299" y="1256"/>
                </a:cubicBezTo>
                <a:cubicBezTo>
                  <a:pt x="2164" y="3008"/>
                  <a:pt x="1" y="5797"/>
                  <a:pt x="1494" y="11251"/>
                </a:cubicBezTo>
                <a:cubicBezTo>
                  <a:pt x="2362" y="14359"/>
                  <a:pt x="4526" y="17132"/>
                  <a:pt x="7329" y="18762"/>
                </a:cubicBezTo>
                <a:cubicBezTo>
                  <a:pt x="9786" y="20181"/>
                  <a:pt x="12593" y="20799"/>
                  <a:pt x="15438" y="20799"/>
                </a:cubicBezTo>
                <a:cubicBezTo>
                  <a:pt x="17727" y="20799"/>
                  <a:pt x="20041" y="20398"/>
                  <a:pt x="22215" y="19692"/>
                </a:cubicBezTo>
                <a:cubicBezTo>
                  <a:pt x="24607" y="18930"/>
                  <a:pt x="26938" y="17772"/>
                  <a:pt x="28660" y="15928"/>
                </a:cubicBezTo>
                <a:cubicBezTo>
                  <a:pt x="30381" y="14100"/>
                  <a:pt x="31402" y="11495"/>
                  <a:pt x="30945" y="9027"/>
                </a:cubicBezTo>
                <a:cubicBezTo>
                  <a:pt x="30366" y="5995"/>
                  <a:pt x="27745" y="3770"/>
                  <a:pt x="25003" y="2368"/>
                </a:cubicBezTo>
                <a:cubicBezTo>
                  <a:pt x="21879" y="780"/>
                  <a:pt x="18380" y="0"/>
                  <a:pt x="14881" y="0"/>
                </a:cubicBezTo>
                <a:close/>
              </a:path>
            </a:pathLst>
          </a:custGeom>
          <a:solidFill>
            <a:srgbClr val="739C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8" name="Google Shape;538;p24"/>
          <p:cNvGrpSpPr/>
          <p:nvPr/>
        </p:nvGrpSpPr>
        <p:grpSpPr>
          <a:xfrm>
            <a:off x="513188" y="333251"/>
            <a:ext cx="8171896" cy="4483037"/>
            <a:chOff x="513188" y="333251"/>
            <a:chExt cx="8171896" cy="4483037"/>
          </a:xfrm>
        </p:grpSpPr>
        <p:sp>
          <p:nvSpPr>
            <p:cNvPr id="539" name="Google Shape;539;p24"/>
            <p:cNvSpPr/>
            <p:nvPr/>
          </p:nvSpPr>
          <p:spPr>
            <a:xfrm>
              <a:off x="513188" y="2880707"/>
              <a:ext cx="249908" cy="227314"/>
            </a:xfrm>
            <a:custGeom>
              <a:avLst/>
              <a:gdLst/>
              <a:ahLst/>
              <a:cxnLst/>
              <a:rect l="l" t="t" r="r" b="b"/>
              <a:pathLst>
                <a:path w="7311" h="6650" extrusionOk="0">
                  <a:moveTo>
                    <a:pt x="3642" y="0"/>
                  </a:moveTo>
                  <a:cubicBezTo>
                    <a:pt x="2141" y="0"/>
                    <a:pt x="783" y="1031"/>
                    <a:pt x="417" y="2557"/>
                  </a:cubicBezTo>
                  <a:cubicBezTo>
                    <a:pt x="0" y="4343"/>
                    <a:pt x="1108" y="6141"/>
                    <a:pt x="2893" y="6558"/>
                  </a:cubicBezTo>
                  <a:cubicBezTo>
                    <a:pt x="3153" y="6620"/>
                    <a:pt x="3413" y="6650"/>
                    <a:pt x="3669" y="6650"/>
                  </a:cubicBezTo>
                  <a:cubicBezTo>
                    <a:pt x="5170" y="6650"/>
                    <a:pt x="6528" y="5619"/>
                    <a:pt x="6894" y="4093"/>
                  </a:cubicBezTo>
                  <a:cubicBezTo>
                    <a:pt x="7311" y="2307"/>
                    <a:pt x="6203" y="509"/>
                    <a:pt x="4417" y="93"/>
                  </a:cubicBezTo>
                  <a:cubicBezTo>
                    <a:pt x="4158" y="30"/>
                    <a:pt x="3898" y="0"/>
                    <a:pt x="3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4"/>
            <p:cNvSpPr/>
            <p:nvPr/>
          </p:nvSpPr>
          <p:spPr>
            <a:xfrm>
              <a:off x="684101" y="2941449"/>
              <a:ext cx="132731" cy="120904"/>
            </a:xfrm>
            <a:custGeom>
              <a:avLst/>
              <a:gdLst/>
              <a:ahLst/>
              <a:cxnLst/>
              <a:rect l="l" t="t" r="r" b="b"/>
              <a:pathLst>
                <a:path w="3883" h="3537" extrusionOk="0">
                  <a:moveTo>
                    <a:pt x="1942" y="0"/>
                  </a:moveTo>
                  <a:cubicBezTo>
                    <a:pt x="1489" y="0"/>
                    <a:pt x="1037" y="173"/>
                    <a:pt x="691" y="518"/>
                  </a:cubicBezTo>
                  <a:cubicBezTo>
                    <a:pt x="1" y="1209"/>
                    <a:pt x="1" y="2328"/>
                    <a:pt x="691" y="3018"/>
                  </a:cubicBezTo>
                  <a:cubicBezTo>
                    <a:pt x="1037" y="3364"/>
                    <a:pt x="1489" y="3536"/>
                    <a:pt x="1942" y="3536"/>
                  </a:cubicBezTo>
                  <a:cubicBezTo>
                    <a:pt x="2394" y="3536"/>
                    <a:pt x="2846" y="3364"/>
                    <a:pt x="3192" y="3018"/>
                  </a:cubicBezTo>
                  <a:cubicBezTo>
                    <a:pt x="3882" y="2328"/>
                    <a:pt x="3882" y="1209"/>
                    <a:pt x="3192" y="518"/>
                  </a:cubicBezTo>
                  <a:cubicBezTo>
                    <a:pt x="2846" y="173"/>
                    <a:pt x="2394" y="0"/>
                    <a:pt x="1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4"/>
            <p:cNvSpPr/>
            <p:nvPr/>
          </p:nvSpPr>
          <p:spPr>
            <a:xfrm>
              <a:off x="704473" y="3206193"/>
              <a:ext cx="76535" cy="76535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119" y="0"/>
                  </a:moveTo>
                  <a:cubicBezTo>
                    <a:pt x="500" y="0"/>
                    <a:pt x="0" y="500"/>
                    <a:pt x="0" y="1119"/>
                  </a:cubicBezTo>
                  <a:cubicBezTo>
                    <a:pt x="0" y="1739"/>
                    <a:pt x="500" y="2239"/>
                    <a:pt x="1119" y="2239"/>
                  </a:cubicBezTo>
                  <a:cubicBezTo>
                    <a:pt x="1739" y="2239"/>
                    <a:pt x="2239" y="1739"/>
                    <a:pt x="2239" y="1119"/>
                  </a:cubicBezTo>
                  <a:cubicBezTo>
                    <a:pt x="2239" y="500"/>
                    <a:pt x="1739" y="0"/>
                    <a:pt x="1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4"/>
            <p:cNvSpPr/>
            <p:nvPr/>
          </p:nvSpPr>
          <p:spPr>
            <a:xfrm>
              <a:off x="1852212" y="4666055"/>
              <a:ext cx="164862" cy="150232"/>
            </a:xfrm>
            <a:custGeom>
              <a:avLst/>
              <a:gdLst/>
              <a:ahLst/>
              <a:cxnLst/>
              <a:rect l="l" t="t" r="r" b="b"/>
              <a:pathLst>
                <a:path w="4823" h="4395" extrusionOk="0">
                  <a:moveTo>
                    <a:pt x="2412" y="1"/>
                  </a:moveTo>
                  <a:cubicBezTo>
                    <a:pt x="1849" y="1"/>
                    <a:pt x="1287" y="215"/>
                    <a:pt x="858" y="644"/>
                  </a:cubicBezTo>
                  <a:cubicBezTo>
                    <a:pt x="1" y="1501"/>
                    <a:pt x="1" y="2894"/>
                    <a:pt x="858" y="3751"/>
                  </a:cubicBezTo>
                  <a:cubicBezTo>
                    <a:pt x="1287" y="4180"/>
                    <a:pt x="1849" y="4394"/>
                    <a:pt x="2412" y="4394"/>
                  </a:cubicBezTo>
                  <a:cubicBezTo>
                    <a:pt x="2974" y="4394"/>
                    <a:pt x="3537" y="4180"/>
                    <a:pt x="3966" y="3751"/>
                  </a:cubicBezTo>
                  <a:cubicBezTo>
                    <a:pt x="4823" y="2894"/>
                    <a:pt x="4823" y="1501"/>
                    <a:pt x="3966" y="644"/>
                  </a:cubicBezTo>
                  <a:cubicBezTo>
                    <a:pt x="3537" y="215"/>
                    <a:pt x="2974" y="1"/>
                    <a:pt x="24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4"/>
            <p:cNvSpPr/>
            <p:nvPr/>
          </p:nvSpPr>
          <p:spPr>
            <a:xfrm>
              <a:off x="655216" y="512077"/>
              <a:ext cx="265803" cy="265803"/>
            </a:xfrm>
            <a:custGeom>
              <a:avLst/>
              <a:gdLst/>
              <a:ahLst/>
              <a:cxnLst/>
              <a:rect l="l" t="t" r="r" b="b"/>
              <a:pathLst>
                <a:path w="7776" h="7776" extrusionOk="0">
                  <a:moveTo>
                    <a:pt x="3894" y="0"/>
                  </a:moveTo>
                  <a:cubicBezTo>
                    <a:pt x="1739" y="0"/>
                    <a:pt x="1" y="1739"/>
                    <a:pt x="1" y="3882"/>
                  </a:cubicBezTo>
                  <a:cubicBezTo>
                    <a:pt x="1" y="6025"/>
                    <a:pt x="1739" y="7775"/>
                    <a:pt x="3894" y="7775"/>
                  </a:cubicBezTo>
                  <a:cubicBezTo>
                    <a:pt x="6037" y="7775"/>
                    <a:pt x="7775" y="6025"/>
                    <a:pt x="7775" y="3882"/>
                  </a:cubicBezTo>
                  <a:cubicBezTo>
                    <a:pt x="7775" y="1739"/>
                    <a:pt x="6037" y="0"/>
                    <a:pt x="38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4"/>
            <p:cNvSpPr/>
            <p:nvPr/>
          </p:nvSpPr>
          <p:spPr>
            <a:xfrm>
              <a:off x="828180" y="634177"/>
              <a:ext cx="156317" cy="156317"/>
            </a:xfrm>
            <a:custGeom>
              <a:avLst/>
              <a:gdLst/>
              <a:ahLst/>
              <a:cxnLst/>
              <a:rect l="l" t="t" r="r" b="b"/>
              <a:pathLst>
                <a:path w="4573" h="4573" extrusionOk="0">
                  <a:moveTo>
                    <a:pt x="2287" y="0"/>
                  </a:moveTo>
                  <a:cubicBezTo>
                    <a:pt x="1025" y="0"/>
                    <a:pt x="1" y="1024"/>
                    <a:pt x="1" y="2286"/>
                  </a:cubicBezTo>
                  <a:cubicBezTo>
                    <a:pt x="1" y="3548"/>
                    <a:pt x="1025" y="4572"/>
                    <a:pt x="2287" y="4572"/>
                  </a:cubicBezTo>
                  <a:cubicBezTo>
                    <a:pt x="3549" y="4572"/>
                    <a:pt x="4573" y="3548"/>
                    <a:pt x="4573" y="2286"/>
                  </a:cubicBezTo>
                  <a:cubicBezTo>
                    <a:pt x="4573" y="1024"/>
                    <a:pt x="3549" y="0"/>
                    <a:pt x="2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4"/>
            <p:cNvSpPr/>
            <p:nvPr/>
          </p:nvSpPr>
          <p:spPr>
            <a:xfrm>
              <a:off x="998716" y="512077"/>
              <a:ext cx="114409" cy="114375"/>
            </a:xfrm>
            <a:custGeom>
              <a:avLst/>
              <a:gdLst/>
              <a:ahLst/>
              <a:cxnLst/>
              <a:rect l="l" t="t" r="r" b="b"/>
              <a:pathLst>
                <a:path w="3347" h="3346" extrusionOk="0">
                  <a:moveTo>
                    <a:pt x="1667" y="0"/>
                  </a:moveTo>
                  <a:cubicBezTo>
                    <a:pt x="751" y="0"/>
                    <a:pt x="0" y="739"/>
                    <a:pt x="0" y="1667"/>
                  </a:cubicBezTo>
                  <a:cubicBezTo>
                    <a:pt x="0" y="2596"/>
                    <a:pt x="751" y="3346"/>
                    <a:pt x="1667" y="3346"/>
                  </a:cubicBezTo>
                  <a:cubicBezTo>
                    <a:pt x="2596" y="3346"/>
                    <a:pt x="3346" y="2596"/>
                    <a:pt x="3346" y="1667"/>
                  </a:cubicBezTo>
                  <a:cubicBezTo>
                    <a:pt x="3346" y="739"/>
                    <a:pt x="2596" y="0"/>
                    <a:pt x="1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4"/>
            <p:cNvSpPr/>
            <p:nvPr/>
          </p:nvSpPr>
          <p:spPr>
            <a:xfrm>
              <a:off x="576255" y="919054"/>
              <a:ext cx="63921" cy="63511"/>
            </a:xfrm>
            <a:custGeom>
              <a:avLst/>
              <a:gdLst/>
              <a:ahLst/>
              <a:cxnLst/>
              <a:rect l="l" t="t" r="r" b="b"/>
              <a:pathLst>
                <a:path w="1870" h="1858" extrusionOk="0">
                  <a:moveTo>
                    <a:pt x="929" y="1"/>
                  </a:moveTo>
                  <a:cubicBezTo>
                    <a:pt x="417" y="1"/>
                    <a:pt x="1" y="405"/>
                    <a:pt x="1" y="929"/>
                  </a:cubicBezTo>
                  <a:cubicBezTo>
                    <a:pt x="1" y="1441"/>
                    <a:pt x="417" y="1858"/>
                    <a:pt x="929" y="1858"/>
                  </a:cubicBezTo>
                  <a:cubicBezTo>
                    <a:pt x="1453" y="1858"/>
                    <a:pt x="1870" y="1441"/>
                    <a:pt x="1870" y="929"/>
                  </a:cubicBezTo>
                  <a:cubicBezTo>
                    <a:pt x="1870" y="405"/>
                    <a:pt x="1453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4"/>
            <p:cNvSpPr/>
            <p:nvPr/>
          </p:nvSpPr>
          <p:spPr>
            <a:xfrm rot="-9900022" flipH="1">
              <a:off x="8445043" y="357518"/>
              <a:ext cx="215867" cy="215229"/>
            </a:xfrm>
            <a:custGeom>
              <a:avLst/>
              <a:gdLst/>
              <a:ahLst/>
              <a:cxnLst/>
              <a:rect l="l" t="t" r="r" b="b"/>
              <a:pathLst>
                <a:path w="4061" h="4049" extrusionOk="0">
                  <a:moveTo>
                    <a:pt x="2036" y="1"/>
                  </a:moveTo>
                  <a:cubicBezTo>
                    <a:pt x="917" y="1"/>
                    <a:pt x="0" y="905"/>
                    <a:pt x="0" y="2025"/>
                  </a:cubicBezTo>
                  <a:cubicBezTo>
                    <a:pt x="0" y="3144"/>
                    <a:pt x="917" y="4049"/>
                    <a:pt x="2036" y="4049"/>
                  </a:cubicBezTo>
                  <a:cubicBezTo>
                    <a:pt x="3155" y="4049"/>
                    <a:pt x="4060" y="3144"/>
                    <a:pt x="4060" y="2025"/>
                  </a:cubicBezTo>
                  <a:cubicBezTo>
                    <a:pt x="4060" y="905"/>
                    <a:pt x="3155" y="1"/>
                    <a:pt x="20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4"/>
            <p:cNvSpPr/>
            <p:nvPr/>
          </p:nvSpPr>
          <p:spPr>
            <a:xfrm rot="-9900022" flipH="1">
              <a:off x="8385509" y="449366"/>
              <a:ext cx="110193" cy="109555"/>
            </a:xfrm>
            <a:custGeom>
              <a:avLst/>
              <a:gdLst/>
              <a:ahLst/>
              <a:cxnLst/>
              <a:rect l="l" t="t" r="r" b="b"/>
              <a:pathLst>
                <a:path w="2073" h="2061" extrusionOk="0">
                  <a:moveTo>
                    <a:pt x="1037" y="1"/>
                  </a:moveTo>
                  <a:cubicBezTo>
                    <a:pt x="465" y="1"/>
                    <a:pt x="1" y="453"/>
                    <a:pt x="1" y="1025"/>
                  </a:cubicBezTo>
                  <a:cubicBezTo>
                    <a:pt x="1" y="1596"/>
                    <a:pt x="465" y="2060"/>
                    <a:pt x="1037" y="2060"/>
                  </a:cubicBezTo>
                  <a:cubicBezTo>
                    <a:pt x="1608" y="2060"/>
                    <a:pt x="2073" y="1596"/>
                    <a:pt x="2073" y="1025"/>
                  </a:cubicBezTo>
                  <a:cubicBezTo>
                    <a:pt x="2073" y="453"/>
                    <a:pt x="1608" y="1"/>
                    <a:pt x="10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9" name="Google Shape;549;p24"/>
          <p:cNvSpPr txBox="1">
            <a:spLocks noGrp="1"/>
          </p:cNvSpPr>
          <p:nvPr>
            <p:ph type="title"/>
          </p:nvPr>
        </p:nvSpPr>
        <p:spPr>
          <a:xfrm>
            <a:off x="3222888" y="3479125"/>
            <a:ext cx="26805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24"/>
          <p:cNvSpPr txBox="1">
            <a:spLocks noGrp="1"/>
          </p:cNvSpPr>
          <p:nvPr>
            <p:ph type="subTitle" idx="1"/>
          </p:nvPr>
        </p:nvSpPr>
        <p:spPr>
          <a:xfrm rot="-455">
            <a:off x="2307025" y="4043704"/>
            <a:ext cx="45300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1" name="Google Shape;551;p24"/>
          <p:cNvSpPr>
            <a:spLocks noGrp="1"/>
          </p:cNvSpPr>
          <p:nvPr>
            <p:ph type="pic" idx="2"/>
          </p:nvPr>
        </p:nvSpPr>
        <p:spPr>
          <a:xfrm>
            <a:off x="2904588" y="920700"/>
            <a:ext cx="3317100" cy="1840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2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5"/>
          <p:cNvSpPr/>
          <p:nvPr/>
        </p:nvSpPr>
        <p:spPr>
          <a:xfrm rot="2700000" flipH="1">
            <a:off x="-580070" y="3634854"/>
            <a:ext cx="2119287" cy="1718005"/>
          </a:xfrm>
          <a:custGeom>
            <a:avLst/>
            <a:gdLst/>
            <a:ahLst/>
            <a:cxnLst/>
            <a:rect l="l" t="t" r="r" b="b"/>
            <a:pathLst>
              <a:path w="124362" h="109826" extrusionOk="0">
                <a:moveTo>
                  <a:pt x="98583" y="1"/>
                </a:moveTo>
                <a:cubicBezTo>
                  <a:pt x="91452" y="1"/>
                  <a:pt x="84226" y="4260"/>
                  <a:pt x="81475" y="10919"/>
                </a:cubicBezTo>
                <a:cubicBezTo>
                  <a:pt x="79773" y="15051"/>
                  <a:pt x="79618" y="19777"/>
                  <a:pt x="77344" y="23623"/>
                </a:cubicBezTo>
                <a:cubicBezTo>
                  <a:pt x="74355" y="28671"/>
                  <a:pt x="68212" y="31136"/>
                  <a:pt x="62342" y="31434"/>
                </a:cubicBezTo>
                <a:cubicBezTo>
                  <a:pt x="61826" y="31460"/>
                  <a:pt x="61310" y="31472"/>
                  <a:pt x="60795" y="31472"/>
                </a:cubicBezTo>
                <a:cubicBezTo>
                  <a:pt x="55463" y="31472"/>
                  <a:pt x="50177" y="30148"/>
                  <a:pt x="44911" y="29160"/>
                </a:cubicBezTo>
                <a:cubicBezTo>
                  <a:pt x="41782" y="28572"/>
                  <a:pt x="38562" y="28111"/>
                  <a:pt x="35383" y="28111"/>
                </a:cubicBezTo>
                <a:cubicBezTo>
                  <a:pt x="32696" y="28111"/>
                  <a:pt x="30039" y="28441"/>
                  <a:pt x="27492" y="29302"/>
                </a:cubicBezTo>
                <a:cubicBezTo>
                  <a:pt x="20372" y="31719"/>
                  <a:pt x="15217" y="37946"/>
                  <a:pt x="11514" y="44471"/>
                </a:cubicBezTo>
                <a:cubicBezTo>
                  <a:pt x="1870" y="61473"/>
                  <a:pt x="1" y="82571"/>
                  <a:pt x="6049" y="101109"/>
                </a:cubicBezTo>
                <a:cubicBezTo>
                  <a:pt x="6740" y="103252"/>
                  <a:pt x="7406" y="105800"/>
                  <a:pt x="8585" y="107729"/>
                </a:cubicBezTo>
                <a:cubicBezTo>
                  <a:pt x="8764" y="108003"/>
                  <a:pt x="8919" y="108241"/>
                  <a:pt x="9073" y="108455"/>
                </a:cubicBezTo>
                <a:cubicBezTo>
                  <a:pt x="9958" y="109658"/>
                  <a:pt x="10639" y="109825"/>
                  <a:pt x="11947" y="109825"/>
                </a:cubicBezTo>
                <a:cubicBezTo>
                  <a:pt x="12451" y="109825"/>
                  <a:pt x="13049" y="109800"/>
                  <a:pt x="13788" y="109800"/>
                </a:cubicBezTo>
                <a:cubicBezTo>
                  <a:pt x="15792" y="109792"/>
                  <a:pt x="17797" y="109790"/>
                  <a:pt x="19801" y="109790"/>
                </a:cubicBezTo>
                <a:cubicBezTo>
                  <a:pt x="23809" y="109790"/>
                  <a:pt x="27818" y="109800"/>
                  <a:pt x="31826" y="109800"/>
                </a:cubicBezTo>
                <a:lnTo>
                  <a:pt x="83761" y="109800"/>
                </a:lnTo>
                <a:cubicBezTo>
                  <a:pt x="88357" y="109800"/>
                  <a:pt x="92948" y="109795"/>
                  <a:pt x="97536" y="109795"/>
                </a:cubicBezTo>
                <a:cubicBezTo>
                  <a:pt x="99831" y="109795"/>
                  <a:pt x="102125" y="109796"/>
                  <a:pt x="104419" y="109800"/>
                </a:cubicBezTo>
                <a:cubicBezTo>
                  <a:pt x="105371" y="109800"/>
                  <a:pt x="107205" y="109824"/>
                  <a:pt x="108038" y="109824"/>
                </a:cubicBezTo>
                <a:cubicBezTo>
                  <a:pt x="110729" y="109824"/>
                  <a:pt x="112098" y="104585"/>
                  <a:pt x="113408" y="102228"/>
                </a:cubicBezTo>
                <a:cubicBezTo>
                  <a:pt x="116896" y="96001"/>
                  <a:pt x="120051" y="89524"/>
                  <a:pt x="121826" y="82571"/>
                </a:cubicBezTo>
                <a:cubicBezTo>
                  <a:pt x="124362" y="72629"/>
                  <a:pt x="123754" y="61390"/>
                  <a:pt x="117837" y="53008"/>
                </a:cubicBezTo>
                <a:cubicBezTo>
                  <a:pt x="114206" y="47864"/>
                  <a:pt x="108467" y="43173"/>
                  <a:pt x="108931" y="36887"/>
                </a:cubicBezTo>
                <a:cubicBezTo>
                  <a:pt x="109253" y="32577"/>
                  <a:pt x="112515" y="29136"/>
                  <a:pt x="114313" y="25195"/>
                </a:cubicBezTo>
                <a:cubicBezTo>
                  <a:pt x="118254" y="16563"/>
                  <a:pt x="113860" y="5109"/>
                  <a:pt x="105169" y="1335"/>
                </a:cubicBezTo>
                <a:cubicBezTo>
                  <a:pt x="103079" y="426"/>
                  <a:pt x="100836" y="1"/>
                  <a:pt x="985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5"/>
          <p:cNvSpPr/>
          <p:nvPr/>
        </p:nvSpPr>
        <p:spPr>
          <a:xfrm rot="-5400464" flipH="1">
            <a:off x="7716896" y="1974997"/>
            <a:ext cx="2118538" cy="1276058"/>
          </a:xfrm>
          <a:custGeom>
            <a:avLst/>
            <a:gdLst/>
            <a:ahLst/>
            <a:cxnLst/>
            <a:rect l="l" t="t" r="r" b="b"/>
            <a:pathLst>
              <a:path w="114361" h="68883" extrusionOk="0">
                <a:moveTo>
                  <a:pt x="27548" y="1"/>
                </a:moveTo>
                <a:cubicBezTo>
                  <a:pt x="27517" y="1"/>
                  <a:pt x="27486" y="1"/>
                  <a:pt x="27455" y="1"/>
                </a:cubicBezTo>
                <a:cubicBezTo>
                  <a:pt x="23082" y="47"/>
                  <a:pt x="19014" y="2012"/>
                  <a:pt x="15525" y="4633"/>
                </a:cubicBezTo>
                <a:cubicBezTo>
                  <a:pt x="5683" y="11991"/>
                  <a:pt x="0" y="24622"/>
                  <a:pt x="350" y="37405"/>
                </a:cubicBezTo>
                <a:cubicBezTo>
                  <a:pt x="686" y="49472"/>
                  <a:pt x="6003" y="61310"/>
                  <a:pt x="14718" y="68882"/>
                </a:cubicBezTo>
                <a:lnTo>
                  <a:pt x="103330" y="68882"/>
                </a:lnTo>
                <a:cubicBezTo>
                  <a:pt x="107733" y="62255"/>
                  <a:pt x="111558" y="53357"/>
                  <a:pt x="112929" y="45175"/>
                </a:cubicBezTo>
                <a:cubicBezTo>
                  <a:pt x="114361" y="36689"/>
                  <a:pt x="113310" y="27578"/>
                  <a:pt x="108998" y="20402"/>
                </a:cubicBezTo>
                <a:cubicBezTo>
                  <a:pt x="104833" y="13484"/>
                  <a:pt x="97530" y="8756"/>
                  <a:pt x="89576" y="8756"/>
                </a:cubicBezTo>
                <a:cubicBezTo>
                  <a:pt x="89034" y="8756"/>
                  <a:pt x="88489" y="8778"/>
                  <a:pt x="87942" y="8822"/>
                </a:cubicBezTo>
                <a:cubicBezTo>
                  <a:pt x="82457" y="9264"/>
                  <a:pt x="77231" y="11854"/>
                  <a:pt x="72203" y="14368"/>
                </a:cubicBezTo>
                <a:cubicBezTo>
                  <a:pt x="67206" y="16852"/>
                  <a:pt x="62147" y="19335"/>
                  <a:pt x="56815" y="19747"/>
                </a:cubicBezTo>
                <a:cubicBezTo>
                  <a:pt x="56394" y="19778"/>
                  <a:pt x="55970" y="19794"/>
                  <a:pt x="55544" y="19794"/>
                </a:cubicBezTo>
                <a:cubicBezTo>
                  <a:pt x="50589" y="19794"/>
                  <a:pt x="45400" y="17654"/>
                  <a:pt x="42524" y="12982"/>
                </a:cubicBezTo>
                <a:cubicBezTo>
                  <a:pt x="41228" y="10864"/>
                  <a:pt x="40467" y="8350"/>
                  <a:pt x="39111" y="6232"/>
                </a:cubicBezTo>
                <a:cubicBezTo>
                  <a:pt x="36493" y="2132"/>
                  <a:pt x="31908" y="1"/>
                  <a:pt x="27548" y="1"/>
                </a:cubicBezTo>
                <a:close/>
              </a:path>
            </a:pathLst>
          </a:custGeom>
          <a:solidFill>
            <a:srgbClr val="739C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5" name="Google Shape;555;p25"/>
          <p:cNvGrpSpPr/>
          <p:nvPr/>
        </p:nvGrpSpPr>
        <p:grpSpPr>
          <a:xfrm rot="4939633" flipH="1">
            <a:off x="-758794" y="47185"/>
            <a:ext cx="2323923" cy="1576922"/>
            <a:chOff x="5773775" y="3822600"/>
            <a:chExt cx="1957600" cy="1328350"/>
          </a:xfrm>
        </p:grpSpPr>
        <p:sp>
          <p:nvSpPr>
            <p:cNvPr id="556" name="Google Shape;556;p25"/>
            <p:cNvSpPr/>
            <p:nvPr/>
          </p:nvSpPr>
          <p:spPr>
            <a:xfrm>
              <a:off x="5862650" y="3852050"/>
              <a:ext cx="1774625" cy="1268350"/>
            </a:xfrm>
            <a:custGeom>
              <a:avLst/>
              <a:gdLst/>
              <a:ahLst/>
              <a:cxnLst/>
              <a:rect l="l" t="t" r="r" b="b"/>
              <a:pathLst>
                <a:path w="70985" h="50734" extrusionOk="0">
                  <a:moveTo>
                    <a:pt x="68658" y="0"/>
                  </a:moveTo>
                  <a:cubicBezTo>
                    <a:pt x="67984" y="0"/>
                    <a:pt x="67351" y="438"/>
                    <a:pt x="67460" y="1300"/>
                  </a:cubicBezTo>
                  <a:cubicBezTo>
                    <a:pt x="68258" y="7729"/>
                    <a:pt x="65960" y="14218"/>
                    <a:pt x="61090" y="18528"/>
                  </a:cubicBezTo>
                  <a:cubicBezTo>
                    <a:pt x="57271" y="21907"/>
                    <a:pt x="52532" y="23351"/>
                    <a:pt x="47631" y="23351"/>
                  </a:cubicBezTo>
                  <a:cubicBezTo>
                    <a:pt x="46298" y="23351"/>
                    <a:pt x="44954" y="23244"/>
                    <a:pt x="43612" y="23041"/>
                  </a:cubicBezTo>
                  <a:cubicBezTo>
                    <a:pt x="37230" y="22076"/>
                    <a:pt x="31087" y="19707"/>
                    <a:pt x="24574" y="19612"/>
                  </a:cubicBezTo>
                  <a:cubicBezTo>
                    <a:pt x="24478" y="19610"/>
                    <a:pt x="24383" y="19610"/>
                    <a:pt x="24288" y="19610"/>
                  </a:cubicBezTo>
                  <a:cubicBezTo>
                    <a:pt x="17998" y="19610"/>
                    <a:pt x="12393" y="22317"/>
                    <a:pt x="8405" y="27220"/>
                  </a:cubicBezTo>
                  <a:cubicBezTo>
                    <a:pt x="3345" y="33459"/>
                    <a:pt x="1678" y="41436"/>
                    <a:pt x="190" y="49139"/>
                  </a:cubicBezTo>
                  <a:cubicBezTo>
                    <a:pt x="1" y="50120"/>
                    <a:pt x="813" y="50734"/>
                    <a:pt x="1579" y="50734"/>
                  </a:cubicBezTo>
                  <a:cubicBezTo>
                    <a:pt x="2115" y="50734"/>
                    <a:pt x="2629" y="50433"/>
                    <a:pt x="2762" y="49746"/>
                  </a:cubicBezTo>
                  <a:cubicBezTo>
                    <a:pt x="4095" y="42841"/>
                    <a:pt x="5453" y="35530"/>
                    <a:pt x="9751" y="29756"/>
                  </a:cubicBezTo>
                  <a:cubicBezTo>
                    <a:pt x="11656" y="27208"/>
                    <a:pt x="14097" y="24981"/>
                    <a:pt x="17014" y="23672"/>
                  </a:cubicBezTo>
                  <a:cubicBezTo>
                    <a:pt x="19312" y="22639"/>
                    <a:pt x="21805" y="22255"/>
                    <a:pt x="24305" y="22255"/>
                  </a:cubicBezTo>
                  <a:cubicBezTo>
                    <a:pt x="24887" y="22255"/>
                    <a:pt x="25470" y="22276"/>
                    <a:pt x="26050" y="22314"/>
                  </a:cubicBezTo>
                  <a:cubicBezTo>
                    <a:pt x="32563" y="22719"/>
                    <a:pt x="38731" y="25255"/>
                    <a:pt x="45231" y="25886"/>
                  </a:cubicBezTo>
                  <a:cubicBezTo>
                    <a:pt x="46074" y="25968"/>
                    <a:pt x="46914" y="26009"/>
                    <a:pt x="47748" y="26009"/>
                  </a:cubicBezTo>
                  <a:cubicBezTo>
                    <a:pt x="53229" y="26009"/>
                    <a:pt x="58464" y="24236"/>
                    <a:pt x="62722" y="20588"/>
                  </a:cubicBezTo>
                  <a:cubicBezTo>
                    <a:pt x="68234" y="15873"/>
                    <a:pt x="70985" y="8384"/>
                    <a:pt x="70092" y="1228"/>
                  </a:cubicBezTo>
                  <a:cubicBezTo>
                    <a:pt x="69992" y="405"/>
                    <a:pt x="69306" y="0"/>
                    <a:pt x="68658" y="0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5"/>
            <p:cNvSpPr/>
            <p:nvPr/>
          </p:nvSpPr>
          <p:spPr>
            <a:xfrm>
              <a:off x="6705075" y="4119600"/>
              <a:ext cx="199150" cy="337300"/>
            </a:xfrm>
            <a:custGeom>
              <a:avLst/>
              <a:gdLst/>
              <a:ahLst/>
              <a:cxnLst/>
              <a:rect l="l" t="t" r="r" b="b"/>
              <a:pathLst>
                <a:path w="7966" h="13492" extrusionOk="0">
                  <a:moveTo>
                    <a:pt x="741" y="0"/>
                  </a:moveTo>
                  <a:cubicBezTo>
                    <a:pt x="366" y="0"/>
                    <a:pt x="1" y="298"/>
                    <a:pt x="176" y="742"/>
                  </a:cubicBezTo>
                  <a:cubicBezTo>
                    <a:pt x="1866" y="5124"/>
                    <a:pt x="4022" y="9303"/>
                    <a:pt x="6641" y="13220"/>
                  </a:cubicBezTo>
                  <a:cubicBezTo>
                    <a:pt x="6769" y="13412"/>
                    <a:pt x="6950" y="13491"/>
                    <a:pt x="7129" y="13491"/>
                  </a:cubicBezTo>
                  <a:cubicBezTo>
                    <a:pt x="7551" y="13491"/>
                    <a:pt x="7966" y="13052"/>
                    <a:pt x="7665" y="12601"/>
                  </a:cubicBezTo>
                  <a:cubicBezTo>
                    <a:pt x="5117" y="8767"/>
                    <a:pt x="2986" y="4695"/>
                    <a:pt x="1331" y="397"/>
                  </a:cubicBezTo>
                  <a:cubicBezTo>
                    <a:pt x="1220" y="120"/>
                    <a:pt x="978" y="0"/>
                    <a:pt x="741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>
              <a:off x="6779700" y="3997725"/>
              <a:ext cx="259900" cy="486550"/>
            </a:xfrm>
            <a:custGeom>
              <a:avLst/>
              <a:gdLst/>
              <a:ahLst/>
              <a:cxnLst/>
              <a:rect l="l" t="t" r="r" b="b"/>
              <a:pathLst>
                <a:path w="10396" h="19462" extrusionOk="0">
                  <a:moveTo>
                    <a:pt x="814" y="0"/>
                  </a:moveTo>
                  <a:cubicBezTo>
                    <a:pt x="421" y="0"/>
                    <a:pt x="0" y="449"/>
                    <a:pt x="239" y="926"/>
                  </a:cubicBezTo>
                  <a:cubicBezTo>
                    <a:pt x="3203" y="6998"/>
                    <a:pt x="6168" y="13082"/>
                    <a:pt x="9133" y="19154"/>
                  </a:cubicBezTo>
                  <a:cubicBezTo>
                    <a:pt x="9236" y="19371"/>
                    <a:pt x="9406" y="19461"/>
                    <a:pt x="9582" y="19461"/>
                  </a:cubicBezTo>
                  <a:cubicBezTo>
                    <a:pt x="9974" y="19461"/>
                    <a:pt x="10395" y="19012"/>
                    <a:pt x="10157" y="18535"/>
                  </a:cubicBezTo>
                  <a:cubicBezTo>
                    <a:pt x="7192" y="12463"/>
                    <a:pt x="4227" y="6379"/>
                    <a:pt x="1263" y="307"/>
                  </a:cubicBezTo>
                  <a:cubicBezTo>
                    <a:pt x="1160" y="90"/>
                    <a:pt x="990" y="0"/>
                    <a:pt x="814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5"/>
            <p:cNvSpPr/>
            <p:nvPr/>
          </p:nvSpPr>
          <p:spPr>
            <a:xfrm>
              <a:off x="6887175" y="3920375"/>
              <a:ext cx="304050" cy="534150"/>
            </a:xfrm>
            <a:custGeom>
              <a:avLst/>
              <a:gdLst/>
              <a:ahLst/>
              <a:cxnLst/>
              <a:rect l="l" t="t" r="r" b="b"/>
              <a:pathLst>
                <a:path w="12162" h="21366" extrusionOk="0">
                  <a:moveTo>
                    <a:pt x="741" y="0"/>
                  </a:moveTo>
                  <a:cubicBezTo>
                    <a:pt x="362" y="0"/>
                    <a:pt x="0" y="295"/>
                    <a:pt x="190" y="734"/>
                  </a:cubicBezTo>
                  <a:cubicBezTo>
                    <a:pt x="3262" y="7759"/>
                    <a:pt x="6810" y="14557"/>
                    <a:pt x="10846" y="21082"/>
                  </a:cubicBezTo>
                  <a:cubicBezTo>
                    <a:pt x="10968" y="21283"/>
                    <a:pt x="11148" y="21366"/>
                    <a:pt x="11328" y="21366"/>
                  </a:cubicBezTo>
                  <a:cubicBezTo>
                    <a:pt x="11744" y="21366"/>
                    <a:pt x="12161" y="20920"/>
                    <a:pt x="11870" y="20462"/>
                  </a:cubicBezTo>
                  <a:cubicBezTo>
                    <a:pt x="7894" y="14021"/>
                    <a:pt x="4369" y="7318"/>
                    <a:pt x="1345" y="389"/>
                  </a:cubicBezTo>
                  <a:cubicBezTo>
                    <a:pt x="1226" y="117"/>
                    <a:pt x="980" y="0"/>
                    <a:pt x="741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5"/>
            <p:cNvSpPr/>
            <p:nvPr/>
          </p:nvSpPr>
          <p:spPr>
            <a:xfrm>
              <a:off x="7030975" y="3883600"/>
              <a:ext cx="302350" cy="535450"/>
            </a:xfrm>
            <a:custGeom>
              <a:avLst/>
              <a:gdLst/>
              <a:ahLst/>
              <a:cxnLst/>
              <a:rect l="l" t="t" r="r" b="b"/>
              <a:pathLst>
                <a:path w="12094" h="21418" extrusionOk="0">
                  <a:moveTo>
                    <a:pt x="824" y="1"/>
                  </a:moveTo>
                  <a:cubicBezTo>
                    <a:pt x="423" y="1"/>
                    <a:pt x="1" y="448"/>
                    <a:pt x="249" y="919"/>
                  </a:cubicBezTo>
                  <a:cubicBezTo>
                    <a:pt x="3773" y="7658"/>
                    <a:pt x="7297" y="14385"/>
                    <a:pt x="10821" y="21124"/>
                  </a:cubicBezTo>
                  <a:cubicBezTo>
                    <a:pt x="10930" y="21331"/>
                    <a:pt x="11102" y="21417"/>
                    <a:pt x="11277" y="21417"/>
                  </a:cubicBezTo>
                  <a:cubicBezTo>
                    <a:pt x="11675" y="21417"/>
                    <a:pt x="12093" y="20972"/>
                    <a:pt x="11845" y="20493"/>
                  </a:cubicBezTo>
                  <a:cubicBezTo>
                    <a:pt x="8333" y="13766"/>
                    <a:pt x="4809" y="7027"/>
                    <a:pt x="1284" y="300"/>
                  </a:cubicBezTo>
                  <a:cubicBezTo>
                    <a:pt x="1175" y="88"/>
                    <a:pt x="1002" y="1"/>
                    <a:pt x="824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5"/>
            <p:cNvSpPr/>
            <p:nvPr/>
          </p:nvSpPr>
          <p:spPr>
            <a:xfrm>
              <a:off x="7171650" y="3873000"/>
              <a:ext cx="272450" cy="452025"/>
            </a:xfrm>
            <a:custGeom>
              <a:avLst/>
              <a:gdLst/>
              <a:ahLst/>
              <a:cxnLst/>
              <a:rect l="l" t="t" r="r" b="b"/>
              <a:pathLst>
                <a:path w="10898" h="18081" extrusionOk="0">
                  <a:moveTo>
                    <a:pt x="841" y="0"/>
                  </a:moveTo>
                  <a:cubicBezTo>
                    <a:pt x="414" y="0"/>
                    <a:pt x="0" y="439"/>
                    <a:pt x="301" y="891"/>
                  </a:cubicBezTo>
                  <a:cubicBezTo>
                    <a:pt x="3908" y="6236"/>
                    <a:pt x="7028" y="11880"/>
                    <a:pt x="9659" y="17774"/>
                  </a:cubicBezTo>
                  <a:cubicBezTo>
                    <a:pt x="9755" y="17990"/>
                    <a:pt x="9918" y="18080"/>
                    <a:pt x="10089" y="18080"/>
                  </a:cubicBezTo>
                  <a:cubicBezTo>
                    <a:pt x="10473" y="18080"/>
                    <a:pt x="10897" y="17628"/>
                    <a:pt x="10683" y="17143"/>
                  </a:cubicBezTo>
                  <a:cubicBezTo>
                    <a:pt x="8064" y="11261"/>
                    <a:pt x="4932" y="5617"/>
                    <a:pt x="1337" y="271"/>
                  </a:cubicBezTo>
                  <a:cubicBezTo>
                    <a:pt x="1205" y="80"/>
                    <a:pt x="1022" y="0"/>
                    <a:pt x="841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5"/>
            <p:cNvSpPr/>
            <p:nvPr/>
          </p:nvSpPr>
          <p:spPr>
            <a:xfrm>
              <a:off x="7345275" y="3862325"/>
              <a:ext cx="197150" cy="314275"/>
            </a:xfrm>
            <a:custGeom>
              <a:avLst/>
              <a:gdLst/>
              <a:ahLst/>
              <a:cxnLst/>
              <a:rect l="l" t="t" r="r" b="b"/>
              <a:pathLst>
                <a:path w="7886" h="12571" extrusionOk="0">
                  <a:moveTo>
                    <a:pt x="744" y="0"/>
                  </a:moveTo>
                  <a:cubicBezTo>
                    <a:pt x="365" y="0"/>
                    <a:pt x="0" y="292"/>
                    <a:pt x="190" y="722"/>
                  </a:cubicBezTo>
                  <a:cubicBezTo>
                    <a:pt x="1952" y="4782"/>
                    <a:pt x="4060" y="8640"/>
                    <a:pt x="6548" y="12307"/>
                  </a:cubicBezTo>
                  <a:cubicBezTo>
                    <a:pt x="6674" y="12493"/>
                    <a:pt x="6854" y="12571"/>
                    <a:pt x="7033" y="12571"/>
                  </a:cubicBezTo>
                  <a:cubicBezTo>
                    <a:pt x="7460" y="12571"/>
                    <a:pt x="7886" y="12129"/>
                    <a:pt x="7584" y="11676"/>
                  </a:cubicBezTo>
                  <a:cubicBezTo>
                    <a:pt x="5155" y="8116"/>
                    <a:pt x="3059" y="4342"/>
                    <a:pt x="1345" y="389"/>
                  </a:cubicBezTo>
                  <a:cubicBezTo>
                    <a:pt x="1230" y="117"/>
                    <a:pt x="984" y="0"/>
                    <a:pt x="744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7455975" y="3863175"/>
              <a:ext cx="132125" cy="183350"/>
            </a:xfrm>
            <a:custGeom>
              <a:avLst/>
              <a:gdLst/>
              <a:ahLst/>
              <a:cxnLst/>
              <a:rect l="l" t="t" r="r" b="b"/>
              <a:pathLst>
                <a:path w="5285" h="7334" extrusionOk="0">
                  <a:moveTo>
                    <a:pt x="809" y="0"/>
                  </a:moveTo>
                  <a:cubicBezTo>
                    <a:pt x="415" y="0"/>
                    <a:pt x="0" y="449"/>
                    <a:pt x="239" y="926"/>
                  </a:cubicBezTo>
                  <a:cubicBezTo>
                    <a:pt x="1298" y="3081"/>
                    <a:pt x="2537" y="5129"/>
                    <a:pt x="3942" y="7070"/>
                  </a:cubicBezTo>
                  <a:cubicBezTo>
                    <a:pt x="4072" y="7257"/>
                    <a:pt x="4254" y="7334"/>
                    <a:pt x="4435" y="7334"/>
                  </a:cubicBezTo>
                  <a:cubicBezTo>
                    <a:pt x="4865" y="7334"/>
                    <a:pt x="5284" y="6895"/>
                    <a:pt x="4966" y="6451"/>
                  </a:cubicBezTo>
                  <a:cubicBezTo>
                    <a:pt x="3561" y="4498"/>
                    <a:pt x="2334" y="2450"/>
                    <a:pt x="1263" y="307"/>
                  </a:cubicBezTo>
                  <a:cubicBezTo>
                    <a:pt x="1156" y="90"/>
                    <a:pt x="985" y="0"/>
                    <a:pt x="809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6506650" y="4380200"/>
              <a:ext cx="230925" cy="270925"/>
            </a:xfrm>
            <a:custGeom>
              <a:avLst/>
              <a:gdLst/>
              <a:ahLst/>
              <a:cxnLst/>
              <a:rect l="l" t="t" r="r" b="b"/>
              <a:pathLst>
                <a:path w="9237" h="10837" extrusionOk="0">
                  <a:moveTo>
                    <a:pt x="825" y="1"/>
                  </a:moveTo>
                  <a:cubicBezTo>
                    <a:pt x="399" y="1"/>
                    <a:pt x="1" y="615"/>
                    <a:pt x="374" y="1069"/>
                  </a:cubicBezTo>
                  <a:cubicBezTo>
                    <a:pt x="2922" y="4260"/>
                    <a:pt x="5482" y="7451"/>
                    <a:pt x="8029" y="10630"/>
                  </a:cubicBezTo>
                  <a:cubicBezTo>
                    <a:pt x="8146" y="10776"/>
                    <a:pt x="8283" y="10836"/>
                    <a:pt x="8417" y="10836"/>
                  </a:cubicBezTo>
                  <a:cubicBezTo>
                    <a:pt x="8842" y="10836"/>
                    <a:pt x="9237" y="10225"/>
                    <a:pt x="8875" y="9773"/>
                  </a:cubicBezTo>
                  <a:cubicBezTo>
                    <a:pt x="6315" y="6582"/>
                    <a:pt x="3755" y="3391"/>
                    <a:pt x="1207" y="200"/>
                  </a:cubicBezTo>
                  <a:cubicBezTo>
                    <a:pt x="1092" y="59"/>
                    <a:pt x="957" y="1"/>
                    <a:pt x="825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5"/>
            <p:cNvSpPr/>
            <p:nvPr/>
          </p:nvSpPr>
          <p:spPr>
            <a:xfrm>
              <a:off x="6352475" y="4375450"/>
              <a:ext cx="362150" cy="418375"/>
            </a:xfrm>
            <a:custGeom>
              <a:avLst/>
              <a:gdLst/>
              <a:ahLst/>
              <a:cxnLst/>
              <a:rect l="l" t="t" r="r" b="b"/>
              <a:pathLst>
                <a:path w="14486" h="16735" extrusionOk="0">
                  <a:moveTo>
                    <a:pt x="830" y="0"/>
                  </a:moveTo>
                  <a:cubicBezTo>
                    <a:pt x="398" y="0"/>
                    <a:pt x="1" y="614"/>
                    <a:pt x="373" y="1069"/>
                  </a:cubicBezTo>
                  <a:cubicBezTo>
                    <a:pt x="4683" y="6224"/>
                    <a:pt x="8982" y="11380"/>
                    <a:pt x="13280" y="16535"/>
                  </a:cubicBezTo>
                  <a:cubicBezTo>
                    <a:pt x="13395" y="16676"/>
                    <a:pt x="13530" y="16735"/>
                    <a:pt x="13662" y="16735"/>
                  </a:cubicBezTo>
                  <a:cubicBezTo>
                    <a:pt x="14088" y="16735"/>
                    <a:pt x="14486" y="16120"/>
                    <a:pt x="14113" y="15666"/>
                  </a:cubicBezTo>
                  <a:cubicBezTo>
                    <a:pt x="9815" y="10510"/>
                    <a:pt x="5517" y="5355"/>
                    <a:pt x="1219" y="200"/>
                  </a:cubicBezTo>
                  <a:cubicBezTo>
                    <a:pt x="1100" y="59"/>
                    <a:pt x="964" y="0"/>
                    <a:pt x="830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5"/>
            <p:cNvSpPr/>
            <p:nvPr/>
          </p:nvSpPr>
          <p:spPr>
            <a:xfrm>
              <a:off x="6223500" y="4412550"/>
              <a:ext cx="427550" cy="539675"/>
            </a:xfrm>
            <a:custGeom>
              <a:avLst/>
              <a:gdLst/>
              <a:ahLst/>
              <a:cxnLst/>
              <a:rect l="l" t="t" r="r" b="b"/>
              <a:pathLst>
                <a:path w="17102" h="21587" extrusionOk="0">
                  <a:moveTo>
                    <a:pt x="854" y="0"/>
                  </a:moveTo>
                  <a:cubicBezTo>
                    <a:pt x="417" y="0"/>
                    <a:pt x="1" y="433"/>
                    <a:pt x="329" y="871"/>
                  </a:cubicBezTo>
                  <a:cubicBezTo>
                    <a:pt x="5461" y="7693"/>
                    <a:pt x="10604" y="14515"/>
                    <a:pt x="15736" y="21338"/>
                  </a:cubicBezTo>
                  <a:cubicBezTo>
                    <a:pt x="15870" y="21513"/>
                    <a:pt x="16053" y="21586"/>
                    <a:pt x="16233" y="21586"/>
                  </a:cubicBezTo>
                  <a:cubicBezTo>
                    <a:pt x="16674" y="21586"/>
                    <a:pt x="17102" y="21146"/>
                    <a:pt x="16772" y="20707"/>
                  </a:cubicBezTo>
                  <a:cubicBezTo>
                    <a:pt x="11640" y="13896"/>
                    <a:pt x="6497" y="7074"/>
                    <a:pt x="1353" y="252"/>
                  </a:cubicBezTo>
                  <a:cubicBezTo>
                    <a:pt x="1217" y="74"/>
                    <a:pt x="1034" y="0"/>
                    <a:pt x="854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5"/>
            <p:cNvSpPr/>
            <p:nvPr/>
          </p:nvSpPr>
          <p:spPr>
            <a:xfrm>
              <a:off x="6105075" y="4516325"/>
              <a:ext cx="415150" cy="532725"/>
            </a:xfrm>
            <a:custGeom>
              <a:avLst/>
              <a:gdLst/>
              <a:ahLst/>
              <a:cxnLst/>
              <a:rect l="l" t="t" r="r" b="b"/>
              <a:pathLst>
                <a:path w="16606" h="21309" extrusionOk="0">
                  <a:moveTo>
                    <a:pt x="840" y="1"/>
                  </a:moveTo>
                  <a:cubicBezTo>
                    <a:pt x="419" y="1"/>
                    <a:pt x="1" y="441"/>
                    <a:pt x="292" y="899"/>
                  </a:cubicBezTo>
                  <a:cubicBezTo>
                    <a:pt x="4864" y="7971"/>
                    <a:pt x="9900" y="14722"/>
                    <a:pt x="15389" y="21116"/>
                  </a:cubicBezTo>
                  <a:cubicBezTo>
                    <a:pt x="15506" y="21252"/>
                    <a:pt x="15641" y="21309"/>
                    <a:pt x="15772" y="21309"/>
                  </a:cubicBezTo>
                  <a:cubicBezTo>
                    <a:pt x="16205" y="21309"/>
                    <a:pt x="16606" y="20694"/>
                    <a:pt x="16222" y="20246"/>
                  </a:cubicBezTo>
                  <a:cubicBezTo>
                    <a:pt x="10805" y="13936"/>
                    <a:pt x="5840" y="7269"/>
                    <a:pt x="1328" y="280"/>
                  </a:cubicBezTo>
                  <a:cubicBezTo>
                    <a:pt x="1202" y="83"/>
                    <a:pt x="1021" y="1"/>
                    <a:pt x="840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5"/>
            <p:cNvSpPr/>
            <p:nvPr/>
          </p:nvSpPr>
          <p:spPr>
            <a:xfrm>
              <a:off x="6015350" y="4650850"/>
              <a:ext cx="353250" cy="462475"/>
            </a:xfrm>
            <a:custGeom>
              <a:avLst/>
              <a:gdLst/>
              <a:ahLst/>
              <a:cxnLst/>
              <a:rect l="l" t="t" r="r" b="b"/>
              <a:pathLst>
                <a:path w="14130" h="18499" extrusionOk="0">
                  <a:moveTo>
                    <a:pt x="857" y="0"/>
                  </a:moveTo>
                  <a:cubicBezTo>
                    <a:pt x="425" y="0"/>
                    <a:pt x="1" y="438"/>
                    <a:pt x="321" y="876"/>
                  </a:cubicBezTo>
                  <a:cubicBezTo>
                    <a:pt x="4464" y="6662"/>
                    <a:pt x="8620" y="12448"/>
                    <a:pt x="12775" y="18235"/>
                  </a:cubicBezTo>
                  <a:cubicBezTo>
                    <a:pt x="12909" y="18421"/>
                    <a:pt x="13093" y="18499"/>
                    <a:pt x="13276" y="18499"/>
                  </a:cubicBezTo>
                  <a:cubicBezTo>
                    <a:pt x="13710" y="18499"/>
                    <a:pt x="14129" y="18060"/>
                    <a:pt x="13811" y="17616"/>
                  </a:cubicBezTo>
                  <a:cubicBezTo>
                    <a:pt x="9655" y="11829"/>
                    <a:pt x="5500" y="6043"/>
                    <a:pt x="1345" y="256"/>
                  </a:cubicBezTo>
                  <a:cubicBezTo>
                    <a:pt x="1216" y="75"/>
                    <a:pt x="1036" y="0"/>
                    <a:pt x="857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5"/>
            <p:cNvSpPr/>
            <p:nvPr/>
          </p:nvSpPr>
          <p:spPr>
            <a:xfrm>
              <a:off x="5949425" y="4798325"/>
              <a:ext cx="217025" cy="315275"/>
            </a:xfrm>
            <a:custGeom>
              <a:avLst/>
              <a:gdLst/>
              <a:ahLst/>
              <a:cxnLst/>
              <a:rect l="l" t="t" r="r" b="b"/>
              <a:pathLst>
                <a:path w="8681" h="12611" extrusionOk="0">
                  <a:moveTo>
                    <a:pt x="830" y="0"/>
                  </a:moveTo>
                  <a:cubicBezTo>
                    <a:pt x="415" y="0"/>
                    <a:pt x="1" y="442"/>
                    <a:pt x="291" y="906"/>
                  </a:cubicBezTo>
                  <a:lnTo>
                    <a:pt x="7363" y="12324"/>
                  </a:lnTo>
                  <a:cubicBezTo>
                    <a:pt x="7490" y="12526"/>
                    <a:pt x="7672" y="12610"/>
                    <a:pt x="7854" y="12610"/>
                  </a:cubicBezTo>
                  <a:cubicBezTo>
                    <a:pt x="8270" y="12610"/>
                    <a:pt x="8681" y="12169"/>
                    <a:pt x="8399" y="11705"/>
                  </a:cubicBezTo>
                  <a:lnTo>
                    <a:pt x="1315" y="287"/>
                  </a:lnTo>
                  <a:cubicBezTo>
                    <a:pt x="1192" y="84"/>
                    <a:pt x="1011" y="0"/>
                    <a:pt x="830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5"/>
            <p:cNvSpPr/>
            <p:nvPr/>
          </p:nvSpPr>
          <p:spPr>
            <a:xfrm>
              <a:off x="5773775" y="3822600"/>
              <a:ext cx="1957600" cy="1328350"/>
            </a:xfrm>
            <a:custGeom>
              <a:avLst/>
              <a:gdLst/>
              <a:ahLst/>
              <a:cxnLst/>
              <a:rect l="l" t="t" r="r" b="b"/>
              <a:pathLst>
                <a:path w="78304" h="53134" extrusionOk="0">
                  <a:moveTo>
                    <a:pt x="61472" y="1"/>
                  </a:moveTo>
                  <a:cubicBezTo>
                    <a:pt x="58886" y="1"/>
                    <a:pt x="56300" y="139"/>
                    <a:pt x="53727" y="418"/>
                  </a:cubicBezTo>
                  <a:cubicBezTo>
                    <a:pt x="50287" y="799"/>
                    <a:pt x="46762" y="1430"/>
                    <a:pt x="43726" y="3192"/>
                  </a:cubicBezTo>
                  <a:cubicBezTo>
                    <a:pt x="40631" y="5002"/>
                    <a:pt x="38559" y="7931"/>
                    <a:pt x="37404" y="11277"/>
                  </a:cubicBezTo>
                  <a:cubicBezTo>
                    <a:pt x="34939" y="18420"/>
                    <a:pt x="36868" y="25957"/>
                    <a:pt x="36666" y="33291"/>
                  </a:cubicBezTo>
                  <a:cubicBezTo>
                    <a:pt x="36571" y="36839"/>
                    <a:pt x="35880" y="40459"/>
                    <a:pt x="33796" y="43412"/>
                  </a:cubicBezTo>
                  <a:cubicBezTo>
                    <a:pt x="31963" y="46019"/>
                    <a:pt x="29177" y="47912"/>
                    <a:pt x="26224" y="49043"/>
                  </a:cubicBezTo>
                  <a:cubicBezTo>
                    <a:pt x="23512" y="50077"/>
                    <a:pt x="20731" y="50496"/>
                    <a:pt x="17936" y="50496"/>
                  </a:cubicBezTo>
                  <a:cubicBezTo>
                    <a:pt x="12559" y="50496"/>
                    <a:pt x="7131" y="48945"/>
                    <a:pt x="2054" y="47245"/>
                  </a:cubicBezTo>
                  <a:cubicBezTo>
                    <a:pt x="1904" y="47195"/>
                    <a:pt x="1763" y="47172"/>
                    <a:pt x="1631" y="47172"/>
                  </a:cubicBezTo>
                  <a:cubicBezTo>
                    <a:pt x="355" y="47172"/>
                    <a:pt x="1" y="49331"/>
                    <a:pt x="1447" y="49817"/>
                  </a:cubicBezTo>
                  <a:cubicBezTo>
                    <a:pt x="6762" y="51586"/>
                    <a:pt x="12347" y="53133"/>
                    <a:pt x="17964" y="53133"/>
                  </a:cubicBezTo>
                  <a:cubicBezTo>
                    <a:pt x="19720" y="53133"/>
                    <a:pt x="21480" y="52982"/>
                    <a:pt x="23236" y="52639"/>
                  </a:cubicBezTo>
                  <a:cubicBezTo>
                    <a:pt x="29760" y="51353"/>
                    <a:pt x="35701" y="47293"/>
                    <a:pt x="38023" y="40899"/>
                  </a:cubicBezTo>
                  <a:cubicBezTo>
                    <a:pt x="40559" y="33910"/>
                    <a:pt x="38583" y="26433"/>
                    <a:pt x="38773" y="19242"/>
                  </a:cubicBezTo>
                  <a:cubicBezTo>
                    <a:pt x="38868" y="15575"/>
                    <a:pt x="39488" y="11681"/>
                    <a:pt x="41631" y="8622"/>
                  </a:cubicBezTo>
                  <a:cubicBezTo>
                    <a:pt x="43690" y="5669"/>
                    <a:pt x="47000" y="4276"/>
                    <a:pt x="50406" y="3561"/>
                  </a:cubicBezTo>
                  <a:cubicBezTo>
                    <a:pt x="53851" y="2857"/>
                    <a:pt x="57453" y="2632"/>
                    <a:pt x="60992" y="2632"/>
                  </a:cubicBezTo>
                  <a:cubicBezTo>
                    <a:pt x="61697" y="2632"/>
                    <a:pt x="62399" y="2641"/>
                    <a:pt x="63098" y="2657"/>
                  </a:cubicBezTo>
                  <a:cubicBezTo>
                    <a:pt x="67479" y="2740"/>
                    <a:pt x="71837" y="3264"/>
                    <a:pt x="76135" y="4157"/>
                  </a:cubicBezTo>
                  <a:cubicBezTo>
                    <a:pt x="76239" y="4178"/>
                    <a:pt x="76338" y="4189"/>
                    <a:pt x="76434" y="4189"/>
                  </a:cubicBezTo>
                  <a:cubicBezTo>
                    <a:pt x="77859" y="4189"/>
                    <a:pt x="78304" y="1909"/>
                    <a:pt x="76730" y="1585"/>
                  </a:cubicBezTo>
                  <a:cubicBezTo>
                    <a:pt x="71714" y="541"/>
                    <a:pt x="66593" y="1"/>
                    <a:pt x="61472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25"/>
          <p:cNvGrpSpPr/>
          <p:nvPr/>
        </p:nvGrpSpPr>
        <p:grpSpPr>
          <a:xfrm>
            <a:off x="292053" y="266322"/>
            <a:ext cx="8604510" cy="4648276"/>
            <a:chOff x="292053" y="266322"/>
            <a:chExt cx="8604510" cy="4648276"/>
          </a:xfrm>
        </p:grpSpPr>
        <p:sp>
          <p:nvSpPr>
            <p:cNvPr id="572" name="Google Shape;572;p25"/>
            <p:cNvSpPr/>
            <p:nvPr/>
          </p:nvSpPr>
          <p:spPr>
            <a:xfrm flipH="1">
              <a:off x="1835822" y="4597077"/>
              <a:ext cx="231969" cy="213848"/>
            </a:xfrm>
            <a:custGeom>
              <a:avLst/>
              <a:gdLst/>
              <a:ahLst/>
              <a:cxnLst/>
              <a:rect l="l" t="t" r="r" b="b"/>
              <a:pathLst>
                <a:path w="7335" h="6762" extrusionOk="0">
                  <a:moveTo>
                    <a:pt x="3661" y="0"/>
                  </a:moveTo>
                  <a:cubicBezTo>
                    <a:pt x="2068" y="0"/>
                    <a:pt x="651" y="1138"/>
                    <a:pt x="346" y="2762"/>
                  </a:cubicBezTo>
                  <a:cubicBezTo>
                    <a:pt x="0" y="4595"/>
                    <a:pt x="1215" y="6369"/>
                    <a:pt x="3048" y="6703"/>
                  </a:cubicBezTo>
                  <a:cubicBezTo>
                    <a:pt x="3260" y="6742"/>
                    <a:pt x="3470" y="6761"/>
                    <a:pt x="3678" y="6761"/>
                  </a:cubicBezTo>
                  <a:cubicBezTo>
                    <a:pt x="5279" y="6761"/>
                    <a:pt x="6694" y="5623"/>
                    <a:pt x="6989" y="4000"/>
                  </a:cubicBezTo>
                  <a:cubicBezTo>
                    <a:pt x="7335" y="2166"/>
                    <a:pt x="6120" y="392"/>
                    <a:pt x="4287" y="59"/>
                  </a:cubicBezTo>
                  <a:cubicBezTo>
                    <a:pt x="4076" y="19"/>
                    <a:pt x="3867" y="0"/>
                    <a:pt x="3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5"/>
            <p:cNvSpPr/>
            <p:nvPr/>
          </p:nvSpPr>
          <p:spPr>
            <a:xfrm flipH="1">
              <a:off x="1796291" y="4589139"/>
              <a:ext cx="97184" cy="97184"/>
            </a:xfrm>
            <a:custGeom>
              <a:avLst/>
              <a:gdLst/>
              <a:ahLst/>
              <a:cxnLst/>
              <a:rect l="l" t="t" r="r" b="b"/>
              <a:pathLst>
                <a:path w="3073" h="3073" extrusionOk="0">
                  <a:moveTo>
                    <a:pt x="1537" y="0"/>
                  </a:moveTo>
                  <a:cubicBezTo>
                    <a:pt x="692" y="0"/>
                    <a:pt x="1" y="679"/>
                    <a:pt x="1" y="1536"/>
                  </a:cubicBezTo>
                  <a:cubicBezTo>
                    <a:pt x="1" y="2382"/>
                    <a:pt x="692" y="3072"/>
                    <a:pt x="1537" y="3072"/>
                  </a:cubicBezTo>
                  <a:cubicBezTo>
                    <a:pt x="2382" y="3072"/>
                    <a:pt x="3073" y="2382"/>
                    <a:pt x="3073" y="1536"/>
                  </a:cubicBezTo>
                  <a:cubicBezTo>
                    <a:pt x="3073" y="679"/>
                    <a:pt x="2382" y="0"/>
                    <a:pt x="1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5"/>
            <p:cNvSpPr/>
            <p:nvPr/>
          </p:nvSpPr>
          <p:spPr>
            <a:xfrm rot="-3599970" flipH="1">
              <a:off x="4002221" y="4587192"/>
              <a:ext cx="251194" cy="221372"/>
            </a:xfrm>
            <a:custGeom>
              <a:avLst/>
              <a:gdLst/>
              <a:ahLst/>
              <a:cxnLst/>
              <a:rect l="l" t="t" r="r" b="b"/>
              <a:pathLst>
                <a:path w="7943" h="7000" extrusionOk="0">
                  <a:moveTo>
                    <a:pt x="3964" y="1"/>
                  </a:moveTo>
                  <a:cubicBezTo>
                    <a:pt x="3519" y="1"/>
                    <a:pt x="3067" y="87"/>
                    <a:pt x="2632" y="268"/>
                  </a:cubicBezTo>
                  <a:cubicBezTo>
                    <a:pt x="846" y="1006"/>
                    <a:pt x="1" y="3054"/>
                    <a:pt x="739" y="4840"/>
                  </a:cubicBezTo>
                  <a:cubicBezTo>
                    <a:pt x="1296" y="6187"/>
                    <a:pt x="2599" y="7000"/>
                    <a:pt x="3967" y="7000"/>
                  </a:cubicBezTo>
                  <a:cubicBezTo>
                    <a:pt x="4412" y="7000"/>
                    <a:pt x="4864" y="6914"/>
                    <a:pt x="5299" y="6733"/>
                  </a:cubicBezTo>
                  <a:cubicBezTo>
                    <a:pt x="7085" y="5994"/>
                    <a:pt x="7942" y="3947"/>
                    <a:pt x="7192" y="2161"/>
                  </a:cubicBezTo>
                  <a:cubicBezTo>
                    <a:pt x="6635" y="813"/>
                    <a:pt x="5332" y="1"/>
                    <a:pt x="39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5"/>
            <p:cNvSpPr/>
            <p:nvPr/>
          </p:nvSpPr>
          <p:spPr>
            <a:xfrm rot="-3599970" flipH="1">
              <a:off x="3898819" y="4605244"/>
              <a:ext cx="174757" cy="174346"/>
            </a:xfrm>
            <a:custGeom>
              <a:avLst/>
              <a:gdLst/>
              <a:ahLst/>
              <a:cxnLst/>
              <a:rect l="l" t="t" r="r" b="b"/>
              <a:pathLst>
                <a:path w="5526" h="5513" extrusionOk="0">
                  <a:moveTo>
                    <a:pt x="2763" y="0"/>
                  </a:moveTo>
                  <a:cubicBezTo>
                    <a:pt x="1239" y="0"/>
                    <a:pt x="1" y="1226"/>
                    <a:pt x="1" y="2750"/>
                  </a:cubicBezTo>
                  <a:cubicBezTo>
                    <a:pt x="1" y="4274"/>
                    <a:pt x="1239" y="5513"/>
                    <a:pt x="2763" y="5513"/>
                  </a:cubicBezTo>
                  <a:cubicBezTo>
                    <a:pt x="4287" y="5513"/>
                    <a:pt x="5525" y="4274"/>
                    <a:pt x="5525" y="2750"/>
                  </a:cubicBezTo>
                  <a:cubicBezTo>
                    <a:pt x="5525" y="1226"/>
                    <a:pt x="4287" y="0"/>
                    <a:pt x="2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5"/>
            <p:cNvSpPr/>
            <p:nvPr/>
          </p:nvSpPr>
          <p:spPr>
            <a:xfrm rot="3599994" flipH="1">
              <a:off x="8209806" y="4579688"/>
              <a:ext cx="283098" cy="283098"/>
            </a:xfrm>
            <a:custGeom>
              <a:avLst/>
              <a:gdLst/>
              <a:ahLst/>
              <a:cxnLst/>
              <a:rect l="l" t="t" r="r" b="b"/>
              <a:pathLst>
                <a:path w="8490" h="8490" extrusionOk="0">
                  <a:moveTo>
                    <a:pt x="4239" y="0"/>
                  </a:moveTo>
                  <a:cubicBezTo>
                    <a:pt x="1893" y="0"/>
                    <a:pt x="0" y="1894"/>
                    <a:pt x="0" y="4239"/>
                  </a:cubicBezTo>
                  <a:cubicBezTo>
                    <a:pt x="0" y="6585"/>
                    <a:pt x="1893" y="8490"/>
                    <a:pt x="4239" y="8490"/>
                  </a:cubicBezTo>
                  <a:cubicBezTo>
                    <a:pt x="6584" y="8490"/>
                    <a:pt x="8489" y="6585"/>
                    <a:pt x="8489" y="4239"/>
                  </a:cubicBezTo>
                  <a:cubicBezTo>
                    <a:pt x="8489" y="1894"/>
                    <a:pt x="6584" y="0"/>
                    <a:pt x="4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5"/>
            <p:cNvSpPr/>
            <p:nvPr/>
          </p:nvSpPr>
          <p:spPr>
            <a:xfrm rot="3599994" flipH="1">
              <a:off x="8131801" y="4604995"/>
              <a:ext cx="146517" cy="146517"/>
            </a:xfrm>
            <a:custGeom>
              <a:avLst/>
              <a:gdLst/>
              <a:ahLst/>
              <a:cxnLst/>
              <a:rect l="l" t="t" r="r" b="b"/>
              <a:pathLst>
                <a:path w="4394" h="4394" extrusionOk="0">
                  <a:moveTo>
                    <a:pt x="2203" y="0"/>
                  </a:moveTo>
                  <a:cubicBezTo>
                    <a:pt x="988" y="0"/>
                    <a:pt x="0" y="989"/>
                    <a:pt x="0" y="2203"/>
                  </a:cubicBezTo>
                  <a:cubicBezTo>
                    <a:pt x="0" y="3406"/>
                    <a:pt x="988" y="4394"/>
                    <a:pt x="2203" y="4394"/>
                  </a:cubicBezTo>
                  <a:cubicBezTo>
                    <a:pt x="3405" y="4394"/>
                    <a:pt x="4393" y="3406"/>
                    <a:pt x="4393" y="2203"/>
                  </a:cubicBezTo>
                  <a:cubicBezTo>
                    <a:pt x="4393" y="989"/>
                    <a:pt x="3405" y="0"/>
                    <a:pt x="2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5"/>
            <p:cNvSpPr/>
            <p:nvPr/>
          </p:nvSpPr>
          <p:spPr>
            <a:xfrm rot="3599994" flipH="1">
              <a:off x="8460731" y="4336469"/>
              <a:ext cx="98901" cy="99301"/>
            </a:xfrm>
            <a:custGeom>
              <a:avLst/>
              <a:gdLst/>
              <a:ahLst/>
              <a:cxnLst/>
              <a:rect l="l" t="t" r="r" b="b"/>
              <a:pathLst>
                <a:path w="2966" h="2978" extrusionOk="0">
                  <a:moveTo>
                    <a:pt x="1477" y="1"/>
                  </a:moveTo>
                  <a:cubicBezTo>
                    <a:pt x="656" y="1"/>
                    <a:pt x="1" y="668"/>
                    <a:pt x="1" y="1489"/>
                  </a:cubicBezTo>
                  <a:cubicBezTo>
                    <a:pt x="1" y="2311"/>
                    <a:pt x="656" y="2977"/>
                    <a:pt x="1477" y="2977"/>
                  </a:cubicBezTo>
                  <a:cubicBezTo>
                    <a:pt x="2299" y="2977"/>
                    <a:pt x="2965" y="2311"/>
                    <a:pt x="2965" y="1489"/>
                  </a:cubicBezTo>
                  <a:cubicBezTo>
                    <a:pt x="2965" y="668"/>
                    <a:pt x="2299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5"/>
            <p:cNvSpPr/>
            <p:nvPr/>
          </p:nvSpPr>
          <p:spPr>
            <a:xfrm rot="6300003" flipH="1">
              <a:off x="8604929" y="3006431"/>
              <a:ext cx="85393" cy="84993"/>
            </a:xfrm>
            <a:custGeom>
              <a:avLst/>
              <a:gdLst/>
              <a:ahLst/>
              <a:cxnLst/>
              <a:rect l="l" t="t" r="r" b="b"/>
              <a:pathLst>
                <a:path w="2561" h="2549" extrusionOk="0">
                  <a:moveTo>
                    <a:pt x="1287" y="0"/>
                  </a:moveTo>
                  <a:cubicBezTo>
                    <a:pt x="584" y="0"/>
                    <a:pt x="1" y="572"/>
                    <a:pt x="1" y="1274"/>
                  </a:cubicBezTo>
                  <a:cubicBezTo>
                    <a:pt x="1" y="1977"/>
                    <a:pt x="584" y="2548"/>
                    <a:pt x="1287" y="2548"/>
                  </a:cubicBezTo>
                  <a:cubicBezTo>
                    <a:pt x="1989" y="2548"/>
                    <a:pt x="2561" y="1977"/>
                    <a:pt x="2561" y="1274"/>
                  </a:cubicBezTo>
                  <a:cubicBezTo>
                    <a:pt x="2561" y="572"/>
                    <a:pt x="1989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5"/>
            <p:cNvSpPr/>
            <p:nvPr/>
          </p:nvSpPr>
          <p:spPr>
            <a:xfrm rot="6300003" flipH="1">
              <a:off x="8729775" y="2803841"/>
              <a:ext cx="156048" cy="141977"/>
            </a:xfrm>
            <a:custGeom>
              <a:avLst/>
              <a:gdLst/>
              <a:ahLst/>
              <a:cxnLst/>
              <a:rect l="l" t="t" r="r" b="b"/>
              <a:pathLst>
                <a:path w="4680" h="4258" extrusionOk="0">
                  <a:moveTo>
                    <a:pt x="2325" y="0"/>
                  </a:moveTo>
                  <a:cubicBezTo>
                    <a:pt x="1364" y="0"/>
                    <a:pt x="496" y="657"/>
                    <a:pt x="263" y="1643"/>
                  </a:cubicBezTo>
                  <a:cubicBezTo>
                    <a:pt x="1" y="2786"/>
                    <a:pt x="703" y="3929"/>
                    <a:pt x="1846" y="4203"/>
                  </a:cubicBezTo>
                  <a:cubicBezTo>
                    <a:pt x="2008" y="4240"/>
                    <a:pt x="2169" y="4258"/>
                    <a:pt x="2328" y="4258"/>
                  </a:cubicBezTo>
                  <a:cubicBezTo>
                    <a:pt x="3295" y="4258"/>
                    <a:pt x="4171" y="3601"/>
                    <a:pt x="4406" y="2619"/>
                  </a:cubicBezTo>
                  <a:cubicBezTo>
                    <a:pt x="4680" y="1476"/>
                    <a:pt x="3965" y="321"/>
                    <a:pt x="2822" y="60"/>
                  </a:cubicBezTo>
                  <a:cubicBezTo>
                    <a:pt x="2656" y="20"/>
                    <a:pt x="2489" y="0"/>
                    <a:pt x="2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5"/>
            <p:cNvSpPr/>
            <p:nvPr/>
          </p:nvSpPr>
          <p:spPr>
            <a:xfrm rot="6300003" flipH="1">
              <a:off x="8643308" y="2645790"/>
              <a:ext cx="62353" cy="62753"/>
            </a:xfrm>
            <a:custGeom>
              <a:avLst/>
              <a:gdLst/>
              <a:ahLst/>
              <a:cxnLst/>
              <a:rect l="l" t="t" r="r" b="b"/>
              <a:pathLst>
                <a:path w="1870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53"/>
                    <a:pt x="417" y="1881"/>
                    <a:pt x="941" y="1881"/>
                  </a:cubicBezTo>
                  <a:cubicBezTo>
                    <a:pt x="1453" y="1881"/>
                    <a:pt x="1870" y="1453"/>
                    <a:pt x="1870" y="941"/>
                  </a:cubicBezTo>
                  <a:cubicBezTo>
                    <a:pt x="1870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5"/>
            <p:cNvSpPr/>
            <p:nvPr/>
          </p:nvSpPr>
          <p:spPr>
            <a:xfrm flipH="1">
              <a:off x="6230708" y="4792269"/>
              <a:ext cx="125477" cy="113806"/>
            </a:xfrm>
            <a:custGeom>
              <a:avLst/>
              <a:gdLst/>
              <a:ahLst/>
              <a:cxnLst/>
              <a:rect l="l" t="t" r="r" b="b"/>
              <a:pathLst>
                <a:path w="3763" h="3413" extrusionOk="0">
                  <a:moveTo>
                    <a:pt x="1879" y="0"/>
                  </a:moveTo>
                  <a:cubicBezTo>
                    <a:pt x="1105" y="0"/>
                    <a:pt x="398" y="523"/>
                    <a:pt x="214" y="1308"/>
                  </a:cubicBezTo>
                  <a:cubicBezTo>
                    <a:pt x="0" y="2236"/>
                    <a:pt x="572" y="3153"/>
                    <a:pt x="1488" y="3368"/>
                  </a:cubicBezTo>
                  <a:cubicBezTo>
                    <a:pt x="1619" y="3398"/>
                    <a:pt x="1749" y="3413"/>
                    <a:pt x="1877" y="3413"/>
                  </a:cubicBezTo>
                  <a:cubicBezTo>
                    <a:pt x="2651" y="3413"/>
                    <a:pt x="3352" y="2880"/>
                    <a:pt x="3536" y="2094"/>
                  </a:cubicBezTo>
                  <a:cubicBezTo>
                    <a:pt x="3762" y="1177"/>
                    <a:pt x="3191" y="260"/>
                    <a:pt x="2274" y="46"/>
                  </a:cubicBezTo>
                  <a:cubicBezTo>
                    <a:pt x="2142" y="15"/>
                    <a:pt x="2010" y="0"/>
                    <a:pt x="18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5"/>
            <p:cNvSpPr/>
            <p:nvPr/>
          </p:nvSpPr>
          <p:spPr>
            <a:xfrm flipH="1">
              <a:off x="6122737" y="4652854"/>
              <a:ext cx="188199" cy="188199"/>
            </a:xfrm>
            <a:custGeom>
              <a:avLst/>
              <a:gdLst/>
              <a:ahLst/>
              <a:cxnLst/>
              <a:rect l="l" t="t" r="r" b="b"/>
              <a:pathLst>
                <a:path w="5644" h="5644" extrusionOk="0">
                  <a:moveTo>
                    <a:pt x="2822" y="0"/>
                  </a:moveTo>
                  <a:cubicBezTo>
                    <a:pt x="1262" y="0"/>
                    <a:pt x="0" y="1262"/>
                    <a:pt x="0" y="2822"/>
                  </a:cubicBezTo>
                  <a:cubicBezTo>
                    <a:pt x="0" y="4382"/>
                    <a:pt x="1262" y="5644"/>
                    <a:pt x="2822" y="5644"/>
                  </a:cubicBezTo>
                  <a:cubicBezTo>
                    <a:pt x="4382" y="5644"/>
                    <a:pt x="5644" y="4382"/>
                    <a:pt x="5644" y="2822"/>
                  </a:cubicBezTo>
                  <a:cubicBezTo>
                    <a:pt x="5644" y="1262"/>
                    <a:pt x="4382" y="0"/>
                    <a:pt x="2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5"/>
            <p:cNvSpPr/>
            <p:nvPr/>
          </p:nvSpPr>
          <p:spPr>
            <a:xfrm flipH="1">
              <a:off x="6018700" y="4608171"/>
              <a:ext cx="83796" cy="76360"/>
            </a:xfrm>
            <a:custGeom>
              <a:avLst/>
              <a:gdLst/>
              <a:ahLst/>
              <a:cxnLst/>
              <a:rect l="l" t="t" r="r" b="b"/>
              <a:pathLst>
                <a:path w="2513" h="2290" extrusionOk="0">
                  <a:moveTo>
                    <a:pt x="1258" y="1"/>
                  </a:moveTo>
                  <a:cubicBezTo>
                    <a:pt x="965" y="1"/>
                    <a:pt x="673" y="114"/>
                    <a:pt x="453" y="340"/>
                  </a:cubicBezTo>
                  <a:cubicBezTo>
                    <a:pt x="0" y="780"/>
                    <a:pt x="0" y="1507"/>
                    <a:pt x="453" y="1959"/>
                  </a:cubicBezTo>
                  <a:cubicBezTo>
                    <a:pt x="673" y="2179"/>
                    <a:pt x="965" y="2290"/>
                    <a:pt x="1258" y="2290"/>
                  </a:cubicBezTo>
                  <a:cubicBezTo>
                    <a:pt x="1551" y="2290"/>
                    <a:pt x="1846" y="2179"/>
                    <a:pt x="2072" y="1959"/>
                  </a:cubicBezTo>
                  <a:cubicBezTo>
                    <a:pt x="2512" y="1507"/>
                    <a:pt x="2512" y="780"/>
                    <a:pt x="2072" y="340"/>
                  </a:cubicBezTo>
                  <a:cubicBezTo>
                    <a:pt x="1846" y="114"/>
                    <a:pt x="1551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5"/>
            <p:cNvSpPr/>
            <p:nvPr/>
          </p:nvSpPr>
          <p:spPr>
            <a:xfrm rot="-3599970" flipH="1">
              <a:off x="334710" y="2140580"/>
              <a:ext cx="212390" cy="212770"/>
            </a:xfrm>
            <a:custGeom>
              <a:avLst/>
              <a:gdLst/>
              <a:ahLst/>
              <a:cxnLst/>
              <a:rect l="l" t="t" r="r" b="b"/>
              <a:pathLst>
                <a:path w="6716" h="6728" extrusionOk="0">
                  <a:moveTo>
                    <a:pt x="3358" y="0"/>
                  </a:moveTo>
                  <a:cubicBezTo>
                    <a:pt x="1501" y="0"/>
                    <a:pt x="0" y="1512"/>
                    <a:pt x="0" y="3369"/>
                  </a:cubicBezTo>
                  <a:cubicBezTo>
                    <a:pt x="0" y="5215"/>
                    <a:pt x="1501" y="6727"/>
                    <a:pt x="3358" y="6727"/>
                  </a:cubicBezTo>
                  <a:cubicBezTo>
                    <a:pt x="5215" y="6727"/>
                    <a:pt x="6715" y="5215"/>
                    <a:pt x="6715" y="3369"/>
                  </a:cubicBezTo>
                  <a:cubicBezTo>
                    <a:pt x="6715" y="1512"/>
                    <a:pt x="5215" y="0"/>
                    <a:pt x="3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5"/>
            <p:cNvSpPr/>
            <p:nvPr/>
          </p:nvSpPr>
          <p:spPr>
            <a:xfrm rot="-3599970" flipH="1">
              <a:off x="303634" y="2415197"/>
              <a:ext cx="63281" cy="63281"/>
            </a:xfrm>
            <a:custGeom>
              <a:avLst/>
              <a:gdLst/>
              <a:ahLst/>
              <a:cxnLst/>
              <a:rect l="l" t="t" r="r" b="b"/>
              <a:pathLst>
                <a:path w="2001" h="2001" extrusionOk="0">
                  <a:moveTo>
                    <a:pt x="1001" y="0"/>
                  </a:moveTo>
                  <a:cubicBezTo>
                    <a:pt x="441" y="0"/>
                    <a:pt x="1" y="441"/>
                    <a:pt x="1" y="1000"/>
                  </a:cubicBezTo>
                  <a:cubicBezTo>
                    <a:pt x="1" y="1548"/>
                    <a:pt x="441" y="2001"/>
                    <a:pt x="1001" y="2001"/>
                  </a:cubicBezTo>
                  <a:cubicBezTo>
                    <a:pt x="1548" y="2001"/>
                    <a:pt x="2001" y="1548"/>
                    <a:pt x="2001" y="1000"/>
                  </a:cubicBezTo>
                  <a:cubicBezTo>
                    <a:pt x="2001" y="441"/>
                    <a:pt x="1548" y="0"/>
                    <a:pt x="10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5"/>
            <p:cNvSpPr/>
            <p:nvPr/>
          </p:nvSpPr>
          <p:spPr>
            <a:xfrm rot="10800000">
              <a:off x="1540334" y="266322"/>
              <a:ext cx="133927" cy="121997"/>
            </a:xfrm>
            <a:custGeom>
              <a:avLst/>
              <a:gdLst/>
              <a:ahLst/>
              <a:cxnLst/>
              <a:rect l="l" t="t" r="r" b="b"/>
              <a:pathLst>
                <a:path w="3918" h="3569" extrusionOk="0">
                  <a:moveTo>
                    <a:pt x="1958" y="0"/>
                  </a:moveTo>
                  <a:cubicBezTo>
                    <a:pt x="1501" y="0"/>
                    <a:pt x="1042" y="176"/>
                    <a:pt x="691" y="527"/>
                  </a:cubicBezTo>
                  <a:cubicBezTo>
                    <a:pt x="1" y="1217"/>
                    <a:pt x="1" y="2349"/>
                    <a:pt x="691" y="3051"/>
                  </a:cubicBezTo>
                  <a:cubicBezTo>
                    <a:pt x="1042" y="3396"/>
                    <a:pt x="1501" y="3569"/>
                    <a:pt x="1958" y="3569"/>
                  </a:cubicBezTo>
                  <a:cubicBezTo>
                    <a:pt x="2415" y="3569"/>
                    <a:pt x="2870" y="3396"/>
                    <a:pt x="3215" y="3051"/>
                  </a:cubicBezTo>
                  <a:cubicBezTo>
                    <a:pt x="3918" y="2349"/>
                    <a:pt x="3918" y="1217"/>
                    <a:pt x="3215" y="527"/>
                  </a:cubicBezTo>
                  <a:cubicBezTo>
                    <a:pt x="2870" y="176"/>
                    <a:pt x="2415" y="0"/>
                    <a:pt x="19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8" name="Google Shape;588;p25"/>
          <p:cNvSpPr txBox="1">
            <a:spLocks noGrp="1"/>
          </p:cNvSpPr>
          <p:nvPr>
            <p:ph type="subTitle" idx="1"/>
          </p:nvPr>
        </p:nvSpPr>
        <p:spPr>
          <a:xfrm>
            <a:off x="1676282" y="2947225"/>
            <a:ext cx="2565900" cy="9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9" name="Google Shape;589;p25"/>
          <p:cNvSpPr txBox="1">
            <a:spLocks noGrp="1"/>
          </p:cNvSpPr>
          <p:nvPr>
            <p:ph type="subTitle" idx="2"/>
          </p:nvPr>
        </p:nvSpPr>
        <p:spPr>
          <a:xfrm>
            <a:off x="4901601" y="2947225"/>
            <a:ext cx="2565900" cy="9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0" name="Google Shape;590;p25"/>
          <p:cNvSpPr txBox="1">
            <a:spLocks noGrp="1"/>
          </p:cNvSpPr>
          <p:nvPr>
            <p:ph type="title"/>
          </p:nvPr>
        </p:nvSpPr>
        <p:spPr>
          <a:xfrm>
            <a:off x="1674390" y="2486525"/>
            <a:ext cx="2569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91" name="Google Shape;591;p25"/>
          <p:cNvSpPr txBox="1">
            <a:spLocks noGrp="1"/>
          </p:cNvSpPr>
          <p:nvPr>
            <p:ph type="title" idx="3"/>
          </p:nvPr>
        </p:nvSpPr>
        <p:spPr>
          <a:xfrm>
            <a:off x="4905688" y="2486525"/>
            <a:ext cx="2557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92" name="Google Shape;592;p2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7"/>
          <p:cNvSpPr/>
          <p:nvPr/>
        </p:nvSpPr>
        <p:spPr>
          <a:xfrm rot="-2700232" flipH="1">
            <a:off x="7299056" y="3700017"/>
            <a:ext cx="2999906" cy="1807053"/>
          </a:xfrm>
          <a:custGeom>
            <a:avLst/>
            <a:gdLst/>
            <a:ahLst/>
            <a:cxnLst/>
            <a:rect l="l" t="t" r="r" b="b"/>
            <a:pathLst>
              <a:path w="114361" h="68883" extrusionOk="0">
                <a:moveTo>
                  <a:pt x="27548" y="1"/>
                </a:moveTo>
                <a:cubicBezTo>
                  <a:pt x="27517" y="1"/>
                  <a:pt x="27486" y="1"/>
                  <a:pt x="27455" y="1"/>
                </a:cubicBezTo>
                <a:cubicBezTo>
                  <a:pt x="23082" y="47"/>
                  <a:pt x="19014" y="2012"/>
                  <a:pt x="15525" y="4633"/>
                </a:cubicBezTo>
                <a:cubicBezTo>
                  <a:pt x="5683" y="11991"/>
                  <a:pt x="0" y="24622"/>
                  <a:pt x="350" y="37405"/>
                </a:cubicBezTo>
                <a:cubicBezTo>
                  <a:pt x="686" y="49472"/>
                  <a:pt x="6003" y="61310"/>
                  <a:pt x="14718" y="68882"/>
                </a:cubicBezTo>
                <a:lnTo>
                  <a:pt x="103330" y="68882"/>
                </a:lnTo>
                <a:cubicBezTo>
                  <a:pt x="107733" y="62255"/>
                  <a:pt x="111558" y="53357"/>
                  <a:pt x="112929" y="45175"/>
                </a:cubicBezTo>
                <a:cubicBezTo>
                  <a:pt x="114361" y="36689"/>
                  <a:pt x="113310" y="27578"/>
                  <a:pt x="108998" y="20402"/>
                </a:cubicBezTo>
                <a:cubicBezTo>
                  <a:pt x="104833" y="13484"/>
                  <a:pt x="97530" y="8756"/>
                  <a:pt x="89576" y="8756"/>
                </a:cubicBezTo>
                <a:cubicBezTo>
                  <a:pt x="89034" y="8756"/>
                  <a:pt x="88489" y="8778"/>
                  <a:pt x="87942" y="8822"/>
                </a:cubicBezTo>
                <a:cubicBezTo>
                  <a:pt x="82457" y="9264"/>
                  <a:pt x="77231" y="11854"/>
                  <a:pt x="72203" y="14368"/>
                </a:cubicBezTo>
                <a:cubicBezTo>
                  <a:pt x="67206" y="16852"/>
                  <a:pt x="62147" y="19335"/>
                  <a:pt x="56815" y="19747"/>
                </a:cubicBezTo>
                <a:cubicBezTo>
                  <a:pt x="56394" y="19778"/>
                  <a:pt x="55970" y="19794"/>
                  <a:pt x="55544" y="19794"/>
                </a:cubicBezTo>
                <a:cubicBezTo>
                  <a:pt x="50589" y="19794"/>
                  <a:pt x="45400" y="17654"/>
                  <a:pt x="42524" y="12982"/>
                </a:cubicBezTo>
                <a:cubicBezTo>
                  <a:pt x="41228" y="10864"/>
                  <a:pt x="40467" y="8350"/>
                  <a:pt x="39111" y="6232"/>
                </a:cubicBezTo>
                <a:cubicBezTo>
                  <a:pt x="36493" y="2132"/>
                  <a:pt x="31908" y="1"/>
                  <a:pt x="27548" y="1"/>
                </a:cubicBezTo>
                <a:close/>
              </a:path>
            </a:pathLst>
          </a:custGeom>
          <a:solidFill>
            <a:srgbClr val="739C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 rot="-4499893" flipH="1">
            <a:off x="-1262915" y="-227716"/>
            <a:ext cx="2890303" cy="1914606"/>
          </a:xfrm>
          <a:custGeom>
            <a:avLst/>
            <a:gdLst/>
            <a:ahLst/>
            <a:cxnLst/>
            <a:rect l="l" t="t" r="r" b="b"/>
            <a:pathLst>
              <a:path w="31402" h="20799" extrusionOk="0">
                <a:moveTo>
                  <a:pt x="14881" y="0"/>
                </a:moveTo>
                <a:cubicBezTo>
                  <a:pt x="12305" y="0"/>
                  <a:pt x="9728" y="423"/>
                  <a:pt x="7299" y="1256"/>
                </a:cubicBezTo>
                <a:cubicBezTo>
                  <a:pt x="2164" y="3008"/>
                  <a:pt x="1" y="5797"/>
                  <a:pt x="1494" y="11251"/>
                </a:cubicBezTo>
                <a:cubicBezTo>
                  <a:pt x="2362" y="14359"/>
                  <a:pt x="4526" y="17132"/>
                  <a:pt x="7329" y="18762"/>
                </a:cubicBezTo>
                <a:cubicBezTo>
                  <a:pt x="9786" y="20181"/>
                  <a:pt x="12593" y="20799"/>
                  <a:pt x="15438" y="20799"/>
                </a:cubicBezTo>
                <a:cubicBezTo>
                  <a:pt x="17727" y="20799"/>
                  <a:pt x="20041" y="20398"/>
                  <a:pt x="22215" y="19692"/>
                </a:cubicBezTo>
                <a:cubicBezTo>
                  <a:pt x="24607" y="18930"/>
                  <a:pt x="26938" y="17772"/>
                  <a:pt x="28660" y="15928"/>
                </a:cubicBezTo>
                <a:cubicBezTo>
                  <a:pt x="30381" y="14100"/>
                  <a:pt x="31402" y="11495"/>
                  <a:pt x="30945" y="9027"/>
                </a:cubicBezTo>
                <a:cubicBezTo>
                  <a:pt x="30366" y="5995"/>
                  <a:pt x="27745" y="3770"/>
                  <a:pt x="25003" y="2368"/>
                </a:cubicBezTo>
                <a:cubicBezTo>
                  <a:pt x="21879" y="780"/>
                  <a:pt x="18380" y="0"/>
                  <a:pt x="14881" y="0"/>
                </a:cubicBezTo>
                <a:close/>
              </a:path>
            </a:pathLst>
          </a:custGeom>
          <a:solidFill>
            <a:srgbClr val="739C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5" name="Google Shape;635;p27"/>
          <p:cNvGrpSpPr/>
          <p:nvPr/>
        </p:nvGrpSpPr>
        <p:grpSpPr>
          <a:xfrm>
            <a:off x="327849" y="108272"/>
            <a:ext cx="8519377" cy="4795307"/>
            <a:chOff x="327849" y="108272"/>
            <a:chExt cx="8519377" cy="4795307"/>
          </a:xfrm>
        </p:grpSpPr>
        <p:sp>
          <p:nvSpPr>
            <p:cNvPr id="636" name="Google Shape;636;p27"/>
            <p:cNvSpPr/>
            <p:nvPr/>
          </p:nvSpPr>
          <p:spPr>
            <a:xfrm rot="10800000">
              <a:off x="8507984" y="2553060"/>
              <a:ext cx="249908" cy="227314"/>
            </a:xfrm>
            <a:custGeom>
              <a:avLst/>
              <a:gdLst/>
              <a:ahLst/>
              <a:cxnLst/>
              <a:rect l="l" t="t" r="r" b="b"/>
              <a:pathLst>
                <a:path w="7311" h="6650" extrusionOk="0">
                  <a:moveTo>
                    <a:pt x="3642" y="0"/>
                  </a:moveTo>
                  <a:cubicBezTo>
                    <a:pt x="2141" y="0"/>
                    <a:pt x="783" y="1031"/>
                    <a:pt x="417" y="2557"/>
                  </a:cubicBezTo>
                  <a:cubicBezTo>
                    <a:pt x="0" y="4343"/>
                    <a:pt x="1108" y="6141"/>
                    <a:pt x="2893" y="6558"/>
                  </a:cubicBezTo>
                  <a:cubicBezTo>
                    <a:pt x="3153" y="6620"/>
                    <a:pt x="3413" y="6650"/>
                    <a:pt x="3669" y="6650"/>
                  </a:cubicBezTo>
                  <a:cubicBezTo>
                    <a:pt x="5170" y="6650"/>
                    <a:pt x="6528" y="5619"/>
                    <a:pt x="6894" y="4093"/>
                  </a:cubicBezTo>
                  <a:cubicBezTo>
                    <a:pt x="7311" y="2307"/>
                    <a:pt x="6203" y="509"/>
                    <a:pt x="4417" y="93"/>
                  </a:cubicBezTo>
                  <a:cubicBezTo>
                    <a:pt x="4158" y="30"/>
                    <a:pt x="3898" y="0"/>
                    <a:pt x="3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 rot="10800000">
              <a:off x="8454249" y="2598728"/>
              <a:ext cx="132731" cy="120904"/>
            </a:xfrm>
            <a:custGeom>
              <a:avLst/>
              <a:gdLst/>
              <a:ahLst/>
              <a:cxnLst/>
              <a:rect l="l" t="t" r="r" b="b"/>
              <a:pathLst>
                <a:path w="3883" h="3537" extrusionOk="0">
                  <a:moveTo>
                    <a:pt x="1942" y="0"/>
                  </a:moveTo>
                  <a:cubicBezTo>
                    <a:pt x="1489" y="0"/>
                    <a:pt x="1037" y="173"/>
                    <a:pt x="691" y="518"/>
                  </a:cubicBezTo>
                  <a:cubicBezTo>
                    <a:pt x="1" y="1209"/>
                    <a:pt x="1" y="2328"/>
                    <a:pt x="691" y="3018"/>
                  </a:cubicBezTo>
                  <a:cubicBezTo>
                    <a:pt x="1037" y="3364"/>
                    <a:pt x="1489" y="3536"/>
                    <a:pt x="1942" y="3536"/>
                  </a:cubicBezTo>
                  <a:cubicBezTo>
                    <a:pt x="2394" y="3536"/>
                    <a:pt x="2846" y="3364"/>
                    <a:pt x="3192" y="3018"/>
                  </a:cubicBezTo>
                  <a:cubicBezTo>
                    <a:pt x="3882" y="2328"/>
                    <a:pt x="3882" y="1209"/>
                    <a:pt x="3192" y="518"/>
                  </a:cubicBezTo>
                  <a:cubicBezTo>
                    <a:pt x="2846" y="173"/>
                    <a:pt x="2394" y="0"/>
                    <a:pt x="1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 rot="10800000">
              <a:off x="8490073" y="2378353"/>
              <a:ext cx="76535" cy="76535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119" y="0"/>
                  </a:moveTo>
                  <a:cubicBezTo>
                    <a:pt x="500" y="0"/>
                    <a:pt x="0" y="500"/>
                    <a:pt x="0" y="1119"/>
                  </a:cubicBezTo>
                  <a:cubicBezTo>
                    <a:pt x="0" y="1739"/>
                    <a:pt x="500" y="2239"/>
                    <a:pt x="1119" y="2239"/>
                  </a:cubicBezTo>
                  <a:cubicBezTo>
                    <a:pt x="1739" y="2239"/>
                    <a:pt x="2239" y="1739"/>
                    <a:pt x="2239" y="1119"/>
                  </a:cubicBezTo>
                  <a:cubicBezTo>
                    <a:pt x="2239" y="500"/>
                    <a:pt x="1739" y="0"/>
                    <a:pt x="1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 rot="10800000">
              <a:off x="8625606" y="844793"/>
              <a:ext cx="164862" cy="150232"/>
            </a:xfrm>
            <a:custGeom>
              <a:avLst/>
              <a:gdLst/>
              <a:ahLst/>
              <a:cxnLst/>
              <a:rect l="l" t="t" r="r" b="b"/>
              <a:pathLst>
                <a:path w="4823" h="4395" extrusionOk="0">
                  <a:moveTo>
                    <a:pt x="2412" y="1"/>
                  </a:moveTo>
                  <a:cubicBezTo>
                    <a:pt x="1849" y="1"/>
                    <a:pt x="1287" y="215"/>
                    <a:pt x="858" y="644"/>
                  </a:cubicBezTo>
                  <a:cubicBezTo>
                    <a:pt x="1" y="1501"/>
                    <a:pt x="1" y="2894"/>
                    <a:pt x="858" y="3751"/>
                  </a:cubicBezTo>
                  <a:cubicBezTo>
                    <a:pt x="1287" y="4180"/>
                    <a:pt x="1849" y="4394"/>
                    <a:pt x="2412" y="4394"/>
                  </a:cubicBezTo>
                  <a:cubicBezTo>
                    <a:pt x="2974" y="4394"/>
                    <a:pt x="3537" y="4180"/>
                    <a:pt x="3966" y="3751"/>
                  </a:cubicBezTo>
                  <a:cubicBezTo>
                    <a:pt x="4823" y="2894"/>
                    <a:pt x="4823" y="1501"/>
                    <a:pt x="3966" y="644"/>
                  </a:cubicBezTo>
                  <a:cubicBezTo>
                    <a:pt x="3537" y="215"/>
                    <a:pt x="2974" y="1"/>
                    <a:pt x="24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 rot="10800000">
              <a:off x="8502461" y="4578400"/>
              <a:ext cx="265803" cy="265803"/>
            </a:xfrm>
            <a:custGeom>
              <a:avLst/>
              <a:gdLst/>
              <a:ahLst/>
              <a:cxnLst/>
              <a:rect l="l" t="t" r="r" b="b"/>
              <a:pathLst>
                <a:path w="7776" h="7776" extrusionOk="0">
                  <a:moveTo>
                    <a:pt x="3894" y="0"/>
                  </a:moveTo>
                  <a:cubicBezTo>
                    <a:pt x="1739" y="0"/>
                    <a:pt x="1" y="1739"/>
                    <a:pt x="1" y="3882"/>
                  </a:cubicBezTo>
                  <a:cubicBezTo>
                    <a:pt x="1" y="6025"/>
                    <a:pt x="1739" y="7775"/>
                    <a:pt x="3894" y="7775"/>
                  </a:cubicBezTo>
                  <a:cubicBezTo>
                    <a:pt x="6037" y="7775"/>
                    <a:pt x="7775" y="6025"/>
                    <a:pt x="7775" y="3882"/>
                  </a:cubicBezTo>
                  <a:cubicBezTo>
                    <a:pt x="7775" y="1739"/>
                    <a:pt x="6037" y="0"/>
                    <a:pt x="38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 rot="10800000">
              <a:off x="8438984" y="4565787"/>
              <a:ext cx="156317" cy="156317"/>
            </a:xfrm>
            <a:custGeom>
              <a:avLst/>
              <a:gdLst/>
              <a:ahLst/>
              <a:cxnLst/>
              <a:rect l="l" t="t" r="r" b="b"/>
              <a:pathLst>
                <a:path w="4573" h="4573" extrusionOk="0">
                  <a:moveTo>
                    <a:pt x="2287" y="0"/>
                  </a:moveTo>
                  <a:cubicBezTo>
                    <a:pt x="1025" y="0"/>
                    <a:pt x="1" y="1024"/>
                    <a:pt x="1" y="2286"/>
                  </a:cubicBezTo>
                  <a:cubicBezTo>
                    <a:pt x="1" y="3548"/>
                    <a:pt x="1025" y="4572"/>
                    <a:pt x="2287" y="4572"/>
                  </a:cubicBezTo>
                  <a:cubicBezTo>
                    <a:pt x="3549" y="4572"/>
                    <a:pt x="4573" y="3548"/>
                    <a:pt x="4573" y="2286"/>
                  </a:cubicBezTo>
                  <a:cubicBezTo>
                    <a:pt x="4573" y="1024"/>
                    <a:pt x="3549" y="0"/>
                    <a:pt x="2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7"/>
            <p:cNvSpPr/>
            <p:nvPr/>
          </p:nvSpPr>
          <p:spPr>
            <a:xfrm rot="10800000">
              <a:off x="8310355" y="4729829"/>
              <a:ext cx="114409" cy="114375"/>
            </a:xfrm>
            <a:custGeom>
              <a:avLst/>
              <a:gdLst/>
              <a:ahLst/>
              <a:cxnLst/>
              <a:rect l="l" t="t" r="r" b="b"/>
              <a:pathLst>
                <a:path w="3347" h="3346" extrusionOk="0">
                  <a:moveTo>
                    <a:pt x="1667" y="0"/>
                  </a:moveTo>
                  <a:cubicBezTo>
                    <a:pt x="751" y="0"/>
                    <a:pt x="0" y="739"/>
                    <a:pt x="0" y="1667"/>
                  </a:cubicBezTo>
                  <a:cubicBezTo>
                    <a:pt x="0" y="2596"/>
                    <a:pt x="751" y="3346"/>
                    <a:pt x="1667" y="3346"/>
                  </a:cubicBezTo>
                  <a:cubicBezTo>
                    <a:pt x="2596" y="3346"/>
                    <a:pt x="3346" y="2596"/>
                    <a:pt x="3346" y="1667"/>
                  </a:cubicBezTo>
                  <a:cubicBezTo>
                    <a:pt x="3346" y="739"/>
                    <a:pt x="2596" y="0"/>
                    <a:pt x="1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 rot="10800000">
              <a:off x="8783304" y="4373715"/>
              <a:ext cx="63921" cy="63511"/>
            </a:xfrm>
            <a:custGeom>
              <a:avLst/>
              <a:gdLst/>
              <a:ahLst/>
              <a:cxnLst/>
              <a:rect l="l" t="t" r="r" b="b"/>
              <a:pathLst>
                <a:path w="1870" h="1858" extrusionOk="0">
                  <a:moveTo>
                    <a:pt x="929" y="1"/>
                  </a:moveTo>
                  <a:cubicBezTo>
                    <a:pt x="417" y="1"/>
                    <a:pt x="1" y="405"/>
                    <a:pt x="1" y="929"/>
                  </a:cubicBezTo>
                  <a:cubicBezTo>
                    <a:pt x="1" y="1441"/>
                    <a:pt x="417" y="1858"/>
                    <a:pt x="929" y="1858"/>
                  </a:cubicBezTo>
                  <a:cubicBezTo>
                    <a:pt x="1453" y="1858"/>
                    <a:pt x="1870" y="1441"/>
                    <a:pt x="1870" y="929"/>
                  </a:cubicBezTo>
                  <a:cubicBezTo>
                    <a:pt x="1870" y="405"/>
                    <a:pt x="1453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 flipH="1">
              <a:off x="452503" y="2545089"/>
              <a:ext cx="215873" cy="215235"/>
            </a:xfrm>
            <a:custGeom>
              <a:avLst/>
              <a:gdLst/>
              <a:ahLst/>
              <a:cxnLst/>
              <a:rect l="l" t="t" r="r" b="b"/>
              <a:pathLst>
                <a:path w="4061" h="4049" extrusionOk="0">
                  <a:moveTo>
                    <a:pt x="2036" y="1"/>
                  </a:moveTo>
                  <a:cubicBezTo>
                    <a:pt x="917" y="1"/>
                    <a:pt x="0" y="905"/>
                    <a:pt x="0" y="2025"/>
                  </a:cubicBezTo>
                  <a:cubicBezTo>
                    <a:pt x="0" y="3144"/>
                    <a:pt x="917" y="4049"/>
                    <a:pt x="2036" y="4049"/>
                  </a:cubicBezTo>
                  <a:cubicBezTo>
                    <a:pt x="3155" y="4049"/>
                    <a:pt x="4060" y="3144"/>
                    <a:pt x="4060" y="2025"/>
                  </a:cubicBezTo>
                  <a:cubicBezTo>
                    <a:pt x="4060" y="905"/>
                    <a:pt x="3155" y="1"/>
                    <a:pt x="20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 flipH="1">
              <a:off x="603789" y="2531162"/>
              <a:ext cx="110195" cy="109558"/>
            </a:xfrm>
            <a:custGeom>
              <a:avLst/>
              <a:gdLst/>
              <a:ahLst/>
              <a:cxnLst/>
              <a:rect l="l" t="t" r="r" b="b"/>
              <a:pathLst>
                <a:path w="2073" h="2061" extrusionOk="0">
                  <a:moveTo>
                    <a:pt x="1037" y="1"/>
                  </a:moveTo>
                  <a:cubicBezTo>
                    <a:pt x="465" y="1"/>
                    <a:pt x="1" y="453"/>
                    <a:pt x="1" y="1025"/>
                  </a:cubicBezTo>
                  <a:cubicBezTo>
                    <a:pt x="1" y="1596"/>
                    <a:pt x="465" y="2060"/>
                    <a:pt x="1037" y="2060"/>
                  </a:cubicBezTo>
                  <a:cubicBezTo>
                    <a:pt x="1608" y="2060"/>
                    <a:pt x="2073" y="1596"/>
                    <a:pt x="2073" y="1025"/>
                  </a:cubicBezTo>
                  <a:cubicBezTo>
                    <a:pt x="2073" y="453"/>
                    <a:pt x="1608" y="1"/>
                    <a:pt x="10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 flipH="1">
              <a:off x="372129" y="387626"/>
              <a:ext cx="292473" cy="271954"/>
            </a:xfrm>
            <a:custGeom>
              <a:avLst/>
              <a:gdLst/>
              <a:ahLst/>
              <a:cxnLst/>
              <a:rect l="l" t="t" r="r" b="b"/>
              <a:pathLst>
                <a:path w="5502" h="5116" extrusionOk="0">
                  <a:moveTo>
                    <a:pt x="2753" y="0"/>
                  </a:moveTo>
                  <a:cubicBezTo>
                    <a:pt x="1521" y="0"/>
                    <a:pt x="430" y="888"/>
                    <a:pt x="227" y="2141"/>
                  </a:cubicBezTo>
                  <a:cubicBezTo>
                    <a:pt x="1" y="3534"/>
                    <a:pt x="953" y="4856"/>
                    <a:pt x="2346" y="5082"/>
                  </a:cubicBezTo>
                  <a:cubicBezTo>
                    <a:pt x="2484" y="5105"/>
                    <a:pt x="2621" y="5115"/>
                    <a:pt x="2757" y="5115"/>
                  </a:cubicBezTo>
                  <a:cubicBezTo>
                    <a:pt x="3988" y="5115"/>
                    <a:pt x="5071" y="4218"/>
                    <a:pt x="5275" y="2963"/>
                  </a:cubicBezTo>
                  <a:cubicBezTo>
                    <a:pt x="5501" y="1570"/>
                    <a:pt x="4561" y="260"/>
                    <a:pt x="3168" y="34"/>
                  </a:cubicBezTo>
                  <a:cubicBezTo>
                    <a:pt x="3028" y="11"/>
                    <a:pt x="2890" y="0"/>
                    <a:pt x="27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 flipH="1">
              <a:off x="577849" y="523549"/>
              <a:ext cx="165214" cy="165267"/>
            </a:xfrm>
            <a:custGeom>
              <a:avLst/>
              <a:gdLst/>
              <a:ahLst/>
              <a:cxnLst/>
              <a:rect l="l" t="t" r="r" b="b"/>
              <a:pathLst>
                <a:path w="3108" h="3109" extrusionOk="0">
                  <a:moveTo>
                    <a:pt x="1548" y="1"/>
                  </a:moveTo>
                  <a:cubicBezTo>
                    <a:pt x="691" y="1"/>
                    <a:pt x="0" y="692"/>
                    <a:pt x="0" y="1549"/>
                  </a:cubicBezTo>
                  <a:cubicBezTo>
                    <a:pt x="0" y="2418"/>
                    <a:pt x="691" y="3109"/>
                    <a:pt x="1548" y="3109"/>
                  </a:cubicBezTo>
                  <a:cubicBezTo>
                    <a:pt x="2405" y="3109"/>
                    <a:pt x="3108" y="2418"/>
                    <a:pt x="3108" y="1549"/>
                  </a:cubicBezTo>
                  <a:cubicBezTo>
                    <a:pt x="3108" y="692"/>
                    <a:pt x="2405" y="1"/>
                    <a:pt x="1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 flipH="1">
              <a:off x="327849" y="763449"/>
              <a:ext cx="91165" cy="91165"/>
            </a:xfrm>
            <a:custGeom>
              <a:avLst/>
              <a:gdLst/>
              <a:ahLst/>
              <a:cxnLst/>
              <a:rect l="l" t="t" r="r" b="b"/>
              <a:pathLst>
                <a:path w="1715" h="1715" extrusionOk="0">
                  <a:moveTo>
                    <a:pt x="858" y="0"/>
                  </a:moveTo>
                  <a:cubicBezTo>
                    <a:pt x="381" y="0"/>
                    <a:pt x="0" y="381"/>
                    <a:pt x="0" y="858"/>
                  </a:cubicBezTo>
                  <a:cubicBezTo>
                    <a:pt x="0" y="1322"/>
                    <a:pt x="381" y="1715"/>
                    <a:pt x="858" y="1715"/>
                  </a:cubicBezTo>
                  <a:cubicBezTo>
                    <a:pt x="1334" y="1715"/>
                    <a:pt x="1715" y="1322"/>
                    <a:pt x="1715" y="858"/>
                  </a:cubicBezTo>
                  <a:cubicBezTo>
                    <a:pt x="1715" y="381"/>
                    <a:pt x="1334" y="0"/>
                    <a:pt x="8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7"/>
            <p:cNvSpPr/>
            <p:nvPr/>
          </p:nvSpPr>
          <p:spPr>
            <a:xfrm flipH="1">
              <a:off x="1675639" y="230268"/>
              <a:ext cx="172177" cy="172815"/>
            </a:xfrm>
            <a:custGeom>
              <a:avLst/>
              <a:gdLst/>
              <a:ahLst/>
              <a:cxnLst/>
              <a:rect l="l" t="t" r="r" b="b"/>
              <a:pathLst>
                <a:path w="3239" h="3251" extrusionOk="0">
                  <a:moveTo>
                    <a:pt x="1619" y="0"/>
                  </a:moveTo>
                  <a:cubicBezTo>
                    <a:pt x="726" y="0"/>
                    <a:pt x="0" y="727"/>
                    <a:pt x="0" y="1631"/>
                  </a:cubicBezTo>
                  <a:cubicBezTo>
                    <a:pt x="0" y="2524"/>
                    <a:pt x="726" y="3251"/>
                    <a:pt x="1619" y="3251"/>
                  </a:cubicBezTo>
                  <a:cubicBezTo>
                    <a:pt x="2512" y="3251"/>
                    <a:pt x="3239" y="2524"/>
                    <a:pt x="3239" y="1631"/>
                  </a:cubicBezTo>
                  <a:cubicBezTo>
                    <a:pt x="3239" y="727"/>
                    <a:pt x="2512" y="0"/>
                    <a:pt x="16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7"/>
            <p:cNvSpPr/>
            <p:nvPr/>
          </p:nvSpPr>
          <p:spPr>
            <a:xfrm rot="10800000">
              <a:off x="7099569" y="108272"/>
              <a:ext cx="133927" cy="121997"/>
            </a:xfrm>
            <a:custGeom>
              <a:avLst/>
              <a:gdLst/>
              <a:ahLst/>
              <a:cxnLst/>
              <a:rect l="l" t="t" r="r" b="b"/>
              <a:pathLst>
                <a:path w="3918" h="3569" extrusionOk="0">
                  <a:moveTo>
                    <a:pt x="1958" y="0"/>
                  </a:moveTo>
                  <a:cubicBezTo>
                    <a:pt x="1501" y="0"/>
                    <a:pt x="1042" y="176"/>
                    <a:pt x="691" y="527"/>
                  </a:cubicBezTo>
                  <a:cubicBezTo>
                    <a:pt x="1" y="1217"/>
                    <a:pt x="1" y="2349"/>
                    <a:pt x="691" y="3051"/>
                  </a:cubicBezTo>
                  <a:cubicBezTo>
                    <a:pt x="1042" y="3396"/>
                    <a:pt x="1501" y="3569"/>
                    <a:pt x="1958" y="3569"/>
                  </a:cubicBezTo>
                  <a:cubicBezTo>
                    <a:pt x="2415" y="3569"/>
                    <a:pt x="2870" y="3396"/>
                    <a:pt x="3215" y="3051"/>
                  </a:cubicBezTo>
                  <a:cubicBezTo>
                    <a:pt x="3918" y="2349"/>
                    <a:pt x="3918" y="1217"/>
                    <a:pt x="3215" y="527"/>
                  </a:cubicBezTo>
                  <a:cubicBezTo>
                    <a:pt x="2870" y="176"/>
                    <a:pt x="2415" y="0"/>
                    <a:pt x="19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7"/>
            <p:cNvSpPr/>
            <p:nvPr/>
          </p:nvSpPr>
          <p:spPr>
            <a:xfrm rot="-9899983">
              <a:off x="5922678" y="4542347"/>
              <a:ext cx="178589" cy="164105"/>
            </a:xfrm>
            <a:custGeom>
              <a:avLst/>
              <a:gdLst/>
              <a:ahLst/>
              <a:cxnLst/>
              <a:rect l="l" t="t" r="r" b="b"/>
              <a:pathLst>
                <a:path w="4328" h="3977" extrusionOk="0">
                  <a:moveTo>
                    <a:pt x="2156" y="0"/>
                  </a:moveTo>
                  <a:cubicBezTo>
                    <a:pt x="1225" y="0"/>
                    <a:pt x="402" y="657"/>
                    <a:pt x="214" y="1608"/>
                  </a:cubicBezTo>
                  <a:cubicBezTo>
                    <a:pt x="1" y="2689"/>
                    <a:pt x="702" y="3725"/>
                    <a:pt x="1783" y="3939"/>
                  </a:cubicBezTo>
                  <a:cubicBezTo>
                    <a:pt x="1914" y="3964"/>
                    <a:pt x="2044" y="3977"/>
                    <a:pt x="2173" y="3977"/>
                  </a:cubicBezTo>
                  <a:cubicBezTo>
                    <a:pt x="3104" y="3977"/>
                    <a:pt x="3927" y="3320"/>
                    <a:pt x="4115" y="2369"/>
                  </a:cubicBezTo>
                  <a:cubicBezTo>
                    <a:pt x="4328" y="1288"/>
                    <a:pt x="3627" y="252"/>
                    <a:pt x="2545" y="38"/>
                  </a:cubicBezTo>
                  <a:cubicBezTo>
                    <a:pt x="2414" y="12"/>
                    <a:pt x="2284" y="0"/>
                    <a:pt x="2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7"/>
            <p:cNvSpPr/>
            <p:nvPr/>
          </p:nvSpPr>
          <p:spPr>
            <a:xfrm rot="-9899983">
              <a:off x="5567215" y="4562247"/>
              <a:ext cx="343932" cy="301967"/>
            </a:xfrm>
            <a:custGeom>
              <a:avLst/>
              <a:gdLst/>
              <a:ahLst/>
              <a:cxnLst/>
              <a:rect l="l" t="t" r="r" b="b"/>
              <a:pathLst>
                <a:path w="8335" h="7318" extrusionOk="0">
                  <a:moveTo>
                    <a:pt x="4162" y="0"/>
                  </a:moveTo>
                  <a:cubicBezTo>
                    <a:pt x="3650" y="0"/>
                    <a:pt x="3130" y="108"/>
                    <a:pt x="2636" y="334"/>
                  </a:cubicBezTo>
                  <a:cubicBezTo>
                    <a:pt x="792" y="1188"/>
                    <a:pt x="0" y="3366"/>
                    <a:pt x="838" y="5195"/>
                  </a:cubicBezTo>
                  <a:cubicBezTo>
                    <a:pt x="1460" y="6527"/>
                    <a:pt x="2786" y="7318"/>
                    <a:pt x="4168" y="7318"/>
                  </a:cubicBezTo>
                  <a:cubicBezTo>
                    <a:pt x="4681" y="7318"/>
                    <a:pt x="5203" y="7208"/>
                    <a:pt x="5698" y="6977"/>
                  </a:cubicBezTo>
                  <a:cubicBezTo>
                    <a:pt x="7542" y="6139"/>
                    <a:pt x="8334" y="3960"/>
                    <a:pt x="7481" y="2117"/>
                  </a:cubicBezTo>
                  <a:cubicBezTo>
                    <a:pt x="6869" y="783"/>
                    <a:pt x="5544" y="0"/>
                    <a:pt x="4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7"/>
            <p:cNvSpPr/>
            <p:nvPr/>
          </p:nvSpPr>
          <p:spPr>
            <a:xfrm rot="-9899983">
              <a:off x="5378174" y="4610507"/>
              <a:ext cx="79886" cy="80505"/>
            </a:xfrm>
            <a:custGeom>
              <a:avLst/>
              <a:gdLst/>
              <a:ahLst/>
              <a:cxnLst/>
              <a:rect l="l" t="t" r="r" b="b"/>
              <a:pathLst>
                <a:path w="1936" h="1951" extrusionOk="0">
                  <a:moveTo>
                    <a:pt x="975" y="0"/>
                  </a:moveTo>
                  <a:cubicBezTo>
                    <a:pt x="427" y="0"/>
                    <a:pt x="0" y="442"/>
                    <a:pt x="0" y="975"/>
                  </a:cubicBezTo>
                  <a:cubicBezTo>
                    <a:pt x="0" y="1508"/>
                    <a:pt x="427" y="1950"/>
                    <a:pt x="975" y="1950"/>
                  </a:cubicBezTo>
                  <a:cubicBezTo>
                    <a:pt x="1508" y="1950"/>
                    <a:pt x="1935" y="1508"/>
                    <a:pt x="1935" y="975"/>
                  </a:cubicBezTo>
                  <a:cubicBezTo>
                    <a:pt x="1935" y="442"/>
                    <a:pt x="1508" y="0"/>
                    <a:pt x="9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7"/>
            <p:cNvSpPr/>
            <p:nvPr/>
          </p:nvSpPr>
          <p:spPr>
            <a:xfrm rot="900017">
              <a:off x="2996033" y="4676466"/>
              <a:ext cx="178589" cy="164105"/>
            </a:xfrm>
            <a:custGeom>
              <a:avLst/>
              <a:gdLst/>
              <a:ahLst/>
              <a:cxnLst/>
              <a:rect l="l" t="t" r="r" b="b"/>
              <a:pathLst>
                <a:path w="4328" h="3977" extrusionOk="0">
                  <a:moveTo>
                    <a:pt x="2156" y="0"/>
                  </a:moveTo>
                  <a:cubicBezTo>
                    <a:pt x="1225" y="0"/>
                    <a:pt x="402" y="657"/>
                    <a:pt x="214" y="1608"/>
                  </a:cubicBezTo>
                  <a:cubicBezTo>
                    <a:pt x="1" y="2689"/>
                    <a:pt x="702" y="3725"/>
                    <a:pt x="1783" y="3939"/>
                  </a:cubicBezTo>
                  <a:cubicBezTo>
                    <a:pt x="1914" y="3964"/>
                    <a:pt x="2044" y="3977"/>
                    <a:pt x="2173" y="3977"/>
                  </a:cubicBezTo>
                  <a:cubicBezTo>
                    <a:pt x="3104" y="3977"/>
                    <a:pt x="3927" y="3320"/>
                    <a:pt x="4115" y="2369"/>
                  </a:cubicBezTo>
                  <a:cubicBezTo>
                    <a:pt x="4328" y="1288"/>
                    <a:pt x="3627" y="252"/>
                    <a:pt x="2545" y="38"/>
                  </a:cubicBezTo>
                  <a:cubicBezTo>
                    <a:pt x="2414" y="12"/>
                    <a:pt x="2284" y="0"/>
                    <a:pt x="2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5" name="Google Shape;655;p27"/>
          <p:cNvSpPr txBox="1">
            <a:spLocks noGrp="1"/>
          </p:cNvSpPr>
          <p:nvPr>
            <p:ph type="title"/>
          </p:nvPr>
        </p:nvSpPr>
        <p:spPr>
          <a:xfrm>
            <a:off x="1214250" y="2731225"/>
            <a:ext cx="1957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6" name="Google Shape;656;p27"/>
          <p:cNvSpPr txBox="1">
            <a:spLocks noGrp="1"/>
          </p:cNvSpPr>
          <p:nvPr>
            <p:ph type="subTitle" idx="1"/>
          </p:nvPr>
        </p:nvSpPr>
        <p:spPr>
          <a:xfrm>
            <a:off x="1214250" y="3182726"/>
            <a:ext cx="1957500" cy="10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7" name="Google Shape;657;p27"/>
          <p:cNvSpPr txBox="1">
            <a:spLocks noGrp="1"/>
          </p:cNvSpPr>
          <p:nvPr>
            <p:ph type="title" idx="2"/>
          </p:nvPr>
        </p:nvSpPr>
        <p:spPr>
          <a:xfrm>
            <a:off x="3630225" y="2731225"/>
            <a:ext cx="1957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8" name="Google Shape;658;p27"/>
          <p:cNvSpPr txBox="1">
            <a:spLocks noGrp="1"/>
          </p:cNvSpPr>
          <p:nvPr>
            <p:ph type="subTitle" idx="3"/>
          </p:nvPr>
        </p:nvSpPr>
        <p:spPr>
          <a:xfrm>
            <a:off x="3630225" y="3182726"/>
            <a:ext cx="1957500" cy="10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27"/>
          <p:cNvSpPr txBox="1">
            <a:spLocks noGrp="1"/>
          </p:cNvSpPr>
          <p:nvPr>
            <p:ph type="title" idx="4"/>
          </p:nvPr>
        </p:nvSpPr>
        <p:spPr>
          <a:xfrm>
            <a:off x="5972225" y="2731225"/>
            <a:ext cx="1957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60" name="Google Shape;660;p27"/>
          <p:cNvSpPr txBox="1">
            <a:spLocks noGrp="1"/>
          </p:cNvSpPr>
          <p:nvPr>
            <p:ph type="subTitle" idx="5"/>
          </p:nvPr>
        </p:nvSpPr>
        <p:spPr>
          <a:xfrm>
            <a:off x="5972225" y="3182726"/>
            <a:ext cx="1957500" cy="10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27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9"/>
          <p:cNvSpPr/>
          <p:nvPr/>
        </p:nvSpPr>
        <p:spPr>
          <a:xfrm flipH="1">
            <a:off x="-830541" y="-590426"/>
            <a:ext cx="2141144" cy="1562274"/>
          </a:xfrm>
          <a:custGeom>
            <a:avLst/>
            <a:gdLst/>
            <a:ahLst/>
            <a:cxnLst/>
            <a:rect l="l" t="t" r="r" b="b"/>
            <a:pathLst>
              <a:path w="37791" h="27574" extrusionOk="0">
                <a:moveTo>
                  <a:pt x="16000" y="1"/>
                </a:moveTo>
                <a:cubicBezTo>
                  <a:pt x="12795" y="1"/>
                  <a:pt x="9602" y="784"/>
                  <a:pt x="6727" y="2335"/>
                </a:cubicBezTo>
                <a:cubicBezTo>
                  <a:pt x="1917" y="4930"/>
                  <a:pt x="0" y="10812"/>
                  <a:pt x="1488" y="15991"/>
                </a:cubicBezTo>
                <a:cubicBezTo>
                  <a:pt x="2524" y="19611"/>
                  <a:pt x="5370" y="22516"/>
                  <a:pt x="8680" y="24302"/>
                </a:cubicBezTo>
                <a:cubicBezTo>
                  <a:pt x="11990" y="26088"/>
                  <a:pt x="15752" y="26862"/>
                  <a:pt x="19491" y="27290"/>
                </a:cubicBezTo>
                <a:cubicBezTo>
                  <a:pt x="20921" y="27456"/>
                  <a:pt x="22371" y="27573"/>
                  <a:pt x="23813" y="27573"/>
                </a:cubicBezTo>
                <a:cubicBezTo>
                  <a:pt x="25587" y="27573"/>
                  <a:pt x="27350" y="27395"/>
                  <a:pt x="29051" y="26909"/>
                </a:cubicBezTo>
                <a:cubicBezTo>
                  <a:pt x="32147" y="26028"/>
                  <a:pt x="35040" y="24016"/>
                  <a:pt x="36326" y="21075"/>
                </a:cubicBezTo>
                <a:cubicBezTo>
                  <a:pt x="37790" y="17694"/>
                  <a:pt x="36898" y="13646"/>
                  <a:pt x="34933" y="10526"/>
                </a:cubicBezTo>
                <a:cubicBezTo>
                  <a:pt x="31623" y="5264"/>
                  <a:pt x="26122" y="1692"/>
                  <a:pt x="20026" y="418"/>
                </a:cubicBezTo>
                <a:cubicBezTo>
                  <a:pt x="18697" y="139"/>
                  <a:pt x="17347" y="1"/>
                  <a:pt x="1600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29"/>
          <p:cNvGrpSpPr/>
          <p:nvPr/>
        </p:nvGrpSpPr>
        <p:grpSpPr>
          <a:xfrm>
            <a:off x="371002" y="226044"/>
            <a:ext cx="8562222" cy="4854744"/>
            <a:chOff x="371002" y="226044"/>
            <a:chExt cx="8562222" cy="4854744"/>
          </a:xfrm>
        </p:grpSpPr>
        <p:sp>
          <p:nvSpPr>
            <p:cNvPr id="709" name="Google Shape;709;p29"/>
            <p:cNvSpPr/>
            <p:nvPr/>
          </p:nvSpPr>
          <p:spPr>
            <a:xfrm rot="-5399767">
              <a:off x="437455" y="3320899"/>
              <a:ext cx="213688" cy="194574"/>
            </a:xfrm>
            <a:custGeom>
              <a:avLst/>
              <a:gdLst/>
              <a:ahLst/>
              <a:cxnLst/>
              <a:rect l="l" t="t" r="r" b="b"/>
              <a:pathLst>
                <a:path w="5791" h="5273" extrusionOk="0">
                  <a:moveTo>
                    <a:pt x="2898" y="0"/>
                  </a:moveTo>
                  <a:cubicBezTo>
                    <a:pt x="1704" y="0"/>
                    <a:pt x="623" y="821"/>
                    <a:pt x="336" y="2021"/>
                  </a:cubicBezTo>
                  <a:cubicBezTo>
                    <a:pt x="1" y="3438"/>
                    <a:pt x="869" y="4871"/>
                    <a:pt x="2286" y="5206"/>
                  </a:cubicBezTo>
                  <a:cubicBezTo>
                    <a:pt x="2484" y="5251"/>
                    <a:pt x="2682" y="5272"/>
                    <a:pt x="2878" y="5272"/>
                  </a:cubicBezTo>
                  <a:cubicBezTo>
                    <a:pt x="4078" y="5272"/>
                    <a:pt x="5167" y="4459"/>
                    <a:pt x="5455" y="3240"/>
                  </a:cubicBezTo>
                  <a:cubicBezTo>
                    <a:pt x="5790" y="1823"/>
                    <a:pt x="4922" y="406"/>
                    <a:pt x="3505" y="71"/>
                  </a:cubicBezTo>
                  <a:cubicBezTo>
                    <a:pt x="3302" y="23"/>
                    <a:pt x="3099" y="0"/>
                    <a:pt x="28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 rot="-5399767">
              <a:off x="405191" y="3600888"/>
              <a:ext cx="41070" cy="41070"/>
            </a:xfrm>
            <a:custGeom>
              <a:avLst/>
              <a:gdLst/>
              <a:ahLst/>
              <a:cxnLst/>
              <a:rect l="l" t="t" r="r" b="b"/>
              <a:pathLst>
                <a:path w="1113" h="1113" extrusionOk="0">
                  <a:moveTo>
                    <a:pt x="549" y="1"/>
                  </a:moveTo>
                  <a:cubicBezTo>
                    <a:pt x="244" y="1"/>
                    <a:pt x="1" y="244"/>
                    <a:pt x="1" y="564"/>
                  </a:cubicBezTo>
                  <a:cubicBezTo>
                    <a:pt x="1" y="869"/>
                    <a:pt x="244" y="1113"/>
                    <a:pt x="549" y="1113"/>
                  </a:cubicBezTo>
                  <a:cubicBezTo>
                    <a:pt x="869" y="1113"/>
                    <a:pt x="1113" y="869"/>
                    <a:pt x="1113" y="564"/>
                  </a:cubicBezTo>
                  <a:cubicBezTo>
                    <a:pt x="1113" y="244"/>
                    <a:pt x="869" y="1"/>
                    <a:pt x="5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 rot="-5399767">
              <a:off x="422072" y="3301042"/>
              <a:ext cx="125977" cy="117342"/>
            </a:xfrm>
            <a:custGeom>
              <a:avLst/>
              <a:gdLst/>
              <a:ahLst/>
              <a:cxnLst/>
              <a:rect l="l" t="t" r="r" b="b"/>
              <a:pathLst>
                <a:path w="3414" h="3180" extrusionOk="0">
                  <a:moveTo>
                    <a:pt x="1711" y="1"/>
                  </a:moveTo>
                  <a:cubicBezTo>
                    <a:pt x="942" y="1"/>
                    <a:pt x="261" y="548"/>
                    <a:pt x="138" y="1331"/>
                  </a:cubicBezTo>
                  <a:cubicBezTo>
                    <a:pt x="1" y="2200"/>
                    <a:pt x="580" y="3022"/>
                    <a:pt x="1448" y="3159"/>
                  </a:cubicBezTo>
                  <a:cubicBezTo>
                    <a:pt x="1532" y="3173"/>
                    <a:pt x="1616" y="3179"/>
                    <a:pt x="1698" y="3179"/>
                  </a:cubicBezTo>
                  <a:cubicBezTo>
                    <a:pt x="2469" y="3179"/>
                    <a:pt x="3152" y="2620"/>
                    <a:pt x="3276" y="1849"/>
                  </a:cubicBezTo>
                  <a:cubicBezTo>
                    <a:pt x="3413" y="981"/>
                    <a:pt x="2834" y="158"/>
                    <a:pt x="1966" y="21"/>
                  </a:cubicBezTo>
                  <a:cubicBezTo>
                    <a:pt x="1880" y="7"/>
                    <a:pt x="1795" y="1"/>
                    <a:pt x="1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9"/>
            <p:cNvSpPr/>
            <p:nvPr/>
          </p:nvSpPr>
          <p:spPr>
            <a:xfrm rot="-5399767">
              <a:off x="525005" y="1871175"/>
              <a:ext cx="73689" cy="73689"/>
            </a:xfrm>
            <a:custGeom>
              <a:avLst/>
              <a:gdLst/>
              <a:ahLst/>
              <a:cxnLst/>
              <a:rect l="l" t="t" r="r" b="b"/>
              <a:pathLst>
                <a:path w="1997" h="1997" extrusionOk="0">
                  <a:moveTo>
                    <a:pt x="990" y="1"/>
                  </a:moveTo>
                  <a:cubicBezTo>
                    <a:pt x="442" y="1"/>
                    <a:pt x="0" y="458"/>
                    <a:pt x="0" y="1007"/>
                  </a:cubicBezTo>
                  <a:cubicBezTo>
                    <a:pt x="0" y="1555"/>
                    <a:pt x="442" y="1997"/>
                    <a:pt x="990" y="1997"/>
                  </a:cubicBezTo>
                  <a:cubicBezTo>
                    <a:pt x="1539" y="1997"/>
                    <a:pt x="1996" y="1555"/>
                    <a:pt x="1996" y="1007"/>
                  </a:cubicBezTo>
                  <a:cubicBezTo>
                    <a:pt x="1996" y="458"/>
                    <a:pt x="1539" y="1"/>
                    <a:pt x="9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9"/>
            <p:cNvSpPr/>
            <p:nvPr/>
          </p:nvSpPr>
          <p:spPr>
            <a:xfrm rot="-5399767">
              <a:off x="370988" y="1515322"/>
              <a:ext cx="137231" cy="137194"/>
            </a:xfrm>
            <a:custGeom>
              <a:avLst/>
              <a:gdLst/>
              <a:ahLst/>
              <a:cxnLst/>
              <a:rect l="l" t="t" r="r" b="b"/>
              <a:pathLst>
                <a:path w="3719" h="3718" extrusionOk="0">
                  <a:moveTo>
                    <a:pt x="1860" y="0"/>
                  </a:moveTo>
                  <a:cubicBezTo>
                    <a:pt x="839" y="0"/>
                    <a:pt x="1" y="838"/>
                    <a:pt x="1" y="1859"/>
                  </a:cubicBezTo>
                  <a:cubicBezTo>
                    <a:pt x="1" y="2895"/>
                    <a:pt x="839" y="3718"/>
                    <a:pt x="1860" y="3718"/>
                  </a:cubicBezTo>
                  <a:cubicBezTo>
                    <a:pt x="2880" y="3718"/>
                    <a:pt x="3718" y="2895"/>
                    <a:pt x="3718" y="1859"/>
                  </a:cubicBezTo>
                  <a:cubicBezTo>
                    <a:pt x="3718" y="838"/>
                    <a:pt x="2880" y="0"/>
                    <a:pt x="18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 rot="-5399767">
              <a:off x="1753211" y="379865"/>
              <a:ext cx="64132" cy="64132"/>
            </a:xfrm>
            <a:custGeom>
              <a:avLst/>
              <a:gdLst/>
              <a:ahLst/>
              <a:cxnLst/>
              <a:rect l="l" t="t" r="r" b="b"/>
              <a:pathLst>
                <a:path w="1738" h="1738" extrusionOk="0">
                  <a:moveTo>
                    <a:pt x="869" y="0"/>
                  </a:moveTo>
                  <a:cubicBezTo>
                    <a:pt x="396" y="0"/>
                    <a:pt x="0" y="396"/>
                    <a:pt x="0" y="869"/>
                  </a:cubicBezTo>
                  <a:cubicBezTo>
                    <a:pt x="0" y="1356"/>
                    <a:pt x="396" y="1737"/>
                    <a:pt x="869" y="1737"/>
                  </a:cubicBezTo>
                  <a:cubicBezTo>
                    <a:pt x="1356" y="1737"/>
                    <a:pt x="1737" y="1356"/>
                    <a:pt x="1737" y="869"/>
                  </a:cubicBezTo>
                  <a:cubicBezTo>
                    <a:pt x="1737" y="396"/>
                    <a:pt x="1356" y="0"/>
                    <a:pt x="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 flipH="1">
              <a:off x="8639173" y="4798556"/>
              <a:ext cx="178584" cy="164101"/>
            </a:xfrm>
            <a:custGeom>
              <a:avLst/>
              <a:gdLst/>
              <a:ahLst/>
              <a:cxnLst/>
              <a:rect l="l" t="t" r="r" b="b"/>
              <a:pathLst>
                <a:path w="4328" h="3977" extrusionOk="0">
                  <a:moveTo>
                    <a:pt x="2156" y="0"/>
                  </a:moveTo>
                  <a:cubicBezTo>
                    <a:pt x="1225" y="0"/>
                    <a:pt x="402" y="657"/>
                    <a:pt x="214" y="1608"/>
                  </a:cubicBezTo>
                  <a:cubicBezTo>
                    <a:pt x="1" y="2689"/>
                    <a:pt x="702" y="3725"/>
                    <a:pt x="1783" y="3939"/>
                  </a:cubicBezTo>
                  <a:cubicBezTo>
                    <a:pt x="1914" y="3964"/>
                    <a:pt x="2044" y="3977"/>
                    <a:pt x="2173" y="3977"/>
                  </a:cubicBezTo>
                  <a:cubicBezTo>
                    <a:pt x="3104" y="3977"/>
                    <a:pt x="3927" y="3320"/>
                    <a:pt x="4115" y="2369"/>
                  </a:cubicBezTo>
                  <a:cubicBezTo>
                    <a:pt x="4328" y="1288"/>
                    <a:pt x="3627" y="252"/>
                    <a:pt x="2545" y="38"/>
                  </a:cubicBezTo>
                  <a:cubicBezTo>
                    <a:pt x="2414" y="12"/>
                    <a:pt x="2284" y="0"/>
                    <a:pt x="2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9"/>
            <p:cNvSpPr/>
            <p:nvPr/>
          </p:nvSpPr>
          <p:spPr>
            <a:xfrm rot="2700000" flipH="1">
              <a:off x="5747752" y="4701449"/>
              <a:ext cx="343929" cy="301964"/>
            </a:xfrm>
            <a:custGeom>
              <a:avLst/>
              <a:gdLst/>
              <a:ahLst/>
              <a:cxnLst/>
              <a:rect l="l" t="t" r="r" b="b"/>
              <a:pathLst>
                <a:path w="8335" h="7318" extrusionOk="0">
                  <a:moveTo>
                    <a:pt x="4162" y="0"/>
                  </a:moveTo>
                  <a:cubicBezTo>
                    <a:pt x="3650" y="0"/>
                    <a:pt x="3130" y="108"/>
                    <a:pt x="2636" y="334"/>
                  </a:cubicBezTo>
                  <a:cubicBezTo>
                    <a:pt x="792" y="1188"/>
                    <a:pt x="0" y="3366"/>
                    <a:pt x="838" y="5195"/>
                  </a:cubicBezTo>
                  <a:cubicBezTo>
                    <a:pt x="1460" y="6527"/>
                    <a:pt x="2786" y="7318"/>
                    <a:pt x="4168" y="7318"/>
                  </a:cubicBezTo>
                  <a:cubicBezTo>
                    <a:pt x="4681" y="7318"/>
                    <a:pt x="5203" y="7208"/>
                    <a:pt x="5698" y="6977"/>
                  </a:cubicBezTo>
                  <a:cubicBezTo>
                    <a:pt x="7542" y="6139"/>
                    <a:pt x="8334" y="3960"/>
                    <a:pt x="7481" y="2117"/>
                  </a:cubicBezTo>
                  <a:cubicBezTo>
                    <a:pt x="6869" y="783"/>
                    <a:pt x="5544" y="0"/>
                    <a:pt x="4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9"/>
            <p:cNvSpPr/>
            <p:nvPr/>
          </p:nvSpPr>
          <p:spPr>
            <a:xfrm flipH="1">
              <a:off x="8530252" y="4576847"/>
              <a:ext cx="98122" cy="98081"/>
            </a:xfrm>
            <a:custGeom>
              <a:avLst/>
              <a:gdLst/>
              <a:ahLst/>
              <a:cxnLst/>
              <a:rect l="l" t="t" r="r" b="b"/>
              <a:pathLst>
                <a:path w="2378" h="2377" extrusionOk="0">
                  <a:moveTo>
                    <a:pt x="1189" y="0"/>
                  </a:moveTo>
                  <a:cubicBezTo>
                    <a:pt x="534" y="0"/>
                    <a:pt x="0" y="533"/>
                    <a:pt x="0" y="1188"/>
                  </a:cubicBezTo>
                  <a:cubicBezTo>
                    <a:pt x="0" y="1844"/>
                    <a:pt x="534" y="2377"/>
                    <a:pt x="1189" y="2377"/>
                  </a:cubicBezTo>
                  <a:cubicBezTo>
                    <a:pt x="1844" y="2377"/>
                    <a:pt x="2377" y="1844"/>
                    <a:pt x="2377" y="1188"/>
                  </a:cubicBezTo>
                  <a:cubicBezTo>
                    <a:pt x="2377" y="533"/>
                    <a:pt x="1844" y="0"/>
                    <a:pt x="1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9"/>
            <p:cNvSpPr/>
            <p:nvPr/>
          </p:nvSpPr>
          <p:spPr>
            <a:xfrm rot="-5399772" flipH="1">
              <a:off x="6640130" y="225844"/>
              <a:ext cx="209018" cy="209433"/>
            </a:xfrm>
            <a:custGeom>
              <a:avLst/>
              <a:gdLst/>
              <a:ahLst/>
              <a:cxnLst/>
              <a:rect l="l" t="t" r="r" b="b"/>
              <a:pathLst>
                <a:path w="5538" h="5549" extrusionOk="0">
                  <a:moveTo>
                    <a:pt x="2763" y="0"/>
                  </a:moveTo>
                  <a:cubicBezTo>
                    <a:pt x="1239" y="0"/>
                    <a:pt x="1" y="1251"/>
                    <a:pt x="1" y="2775"/>
                  </a:cubicBezTo>
                  <a:cubicBezTo>
                    <a:pt x="1" y="4310"/>
                    <a:pt x="1239" y="5549"/>
                    <a:pt x="2763" y="5549"/>
                  </a:cubicBezTo>
                  <a:cubicBezTo>
                    <a:pt x="4299" y="5549"/>
                    <a:pt x="5537" y="4310"/>
                    <a:pt x="5537" y="2775"/>
                  </a:cubicBezTo>
                  <a:cubicBezTo>
                    <a:pt x="5537" y="1251"/>
                    <a:pt x="4299" y="0"/>
                    <a:pt x="2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9"/>
            <p:cNvSpPr/>
            <p:nvPr/>
          </p:nvSpPr>
          <p:spPr>
            <a:xfrm rot="-5399772" flipH="1">
              <a:off x="7003913" y="435049"/>
              <a:ext cx="66993" cy="66993"/>
            </a:xfrm>
            <a:custGeom>
              <a:avLst/>
              <a:gdLst/>
              <a:ahLst/>
              <a:cxnLst/>
              <a:rect l="l" t="t" r="r" b="b"/>
              <a:pathLst>
                <a:path w="1775" h="1775" extrusionOk="0">
                  <a:moveTo>
                    <a:pt x="893" y="0"/>
                  </a:moveTo>
                  <a:cubicBezTo>
                    <a:pt x="405" y="0"/>
                    <a:pt x="0" y="405"/>
                    <a:pt x="0" y="893"/>
                  </a:cubicBezTo>
                  <a:cubicBezTo>
                    <a:pt x="0" y="1382"/>
                    <a:pt x="405" y="1774"/>
                    <a:pt x="893" y="1774"/>
                  </a:cubicBezTo>
                  <a:cubicBezTo>
                    <a:pt x="1381" y="1774"/>
                    <a:pt x="1774" y="1382"/>
                    <a:pt x="1774" y="893"/>
                  </a:cubicBezTo>
                  <a:cubicBezTo>
                    <a:pt x="1774" y="405"/>
                    <a:pt x="1381" y="0"/>
                    <a:pt x="8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9"/>
            <p:cNvSpPr/>
            <p:nvPr/>
          </p:nvSpPr>
          <p:spPr>
            <a:xfrm rot="2699839">
              <a:off x="8627786" y="1455737"/>
              <a:ext cx="253033" cy="253033"/>
            </a:xfrm>
            <a:custGeom>
              <a:avLst/>
              <a:gdLst/>
              <a:ahLst/>
              <a:cxnLst/>
              <a:rect l="l" t="t" r="r" b="b"/>
              <a:pathLst>
                <a:path w="6704" h="6704" extrusionOk="0">
                  <a:moveTo>
                    <a:pt x="3346" y="1"/>
                  </a:moveTo>
                  <a:cubicBezTo>
                    <a:pt x="1501" y="1"/>
                    <a:pt x="0" y="1501"/>
                    <a:pt x="0" y="3358"/>
                  </a:cubicBezTo>
                  <a:cubicBezTo>
                    <a:pt x="0" y="5204"/>
                    <a:pt x="1501" y="6704"/>
                    <a:pt x="3346" y="6704"/>
                  </a:cubicBezTo>
                  <a:cubicBezTo>
                    <a:pt x="5203" y="6704"/>
                    <a:pt x="6704" y="5204"/>
                    <a:pt x="6704" y="3358"/>
                  </a:cubicBezTo>
                  <a:cubicBezTo>
                    <a:pt x="6704" y="1501"/>
                    <a:pt x="5203" y="1"/>
                    <a:pt x="3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9"/>
            <p:cNvSpPr/>
            <p:nvPr/>
          </p:nvSpPr>
          <p:spPr>
            <a:xfrm rot="2699839">
              <a:off x="8569610" y="1201001"/>
              <a:ext cx="118213" cy="104852"/>
            </a:xfrm>
            <a:custGeom>
              <a:avLst/>
              <a:gdLst/>
              <a:ahLst/>
              <a:cxnLst/>
              <a:rect l="l" t="t" r="r" b="b"/>
              <a:pathLst>
                <a:path w="3132" h="2778" extrusionOk="0">
                  <a:moveTo>
                    <a:pt x="1572" y="0"/>
                  </a:moveTo>
                  <a:cubicBezTo>
                    <a:pt x="1272" y="0"/>
                    <a:pt x="970" y="97"/>
                    <a:pt x="715" y="298"/>
                  </a:cubicBezTo>
                  <a:cubicBezTo>
                    <a:pt x="107" y="762"/>
                    <a:pt x="0" y="1643"/>
                    <a:pt x="465" y="2251"/>
                  </a:cubicBezTo>
                  <a:cubicBezTo>
                    <a:pt x="741" y="2596"/>
                    <a:pt x="1155" y="2777"/>
                    <a:pt x="1571" y="2777"/>
                  </a:cubicBezTo>
                  <a:cubicBezTo>
                    <a:pt x="1872" y="2777"/>
                    <a:pt x="2175" y="2683"/>
                    <a:pt x="2429" y="2489"/>
                  </a:cubicBezTo>
                  <a:cubicBezTo>
                    <a:pt x="3024" y="2012"/>
                    <a:pt x="3132" y="1143"/>
                    <a:pt x="2667" y="536"/>
                  </a:cubicBezTo>
                  <a:cubicBezTo>
                    <a:pt x="2391" y="184"/>
                    <a:pt x="1984" y="0"/>
                    <a:pt x="15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2" name="Google Shape;722;p29"/>
            <p:cNvGrpSpPr/>
            <p:nvPr/>
          </p:nvGrpSpPr>
          <p:grpSpPr>
            <a:xfrm rot="-5399767">
              <a:off x="1857239" y="3387456"/>
              <a:ext cx="225437" cy="2959102"/>
              <a:chOff x="7374329" y="2128642"/>
              <a:chExt cx="152735" cy="2004812"/>
            </a:xfrm>
          </p:grpSpPr>
          <p:sp>
            <p:nvSpPr>
              <p:cNvPr id="723" name="Google Shape;723;p29"/>
              <p:cNvSpPr/>
              <p:nvPr/>
            </p:nvSpPr>
            <p:spPr>
              <a:xfrm>
                <a:off x="7374329" y="3983729"/>
                <a:ext cx="149725" cy="149725"/>
              </a:xfrm>
              <a:custGeom>
                <a:avLst/>
                <a:gdLst/>
                <a:ahLst/>
                <a:cxnLst/>
                <a:rect l="l" t="t" r="r" b="b"/>
                <a:pathLst>
                  <a:path w="5989" h="5989" extrusionOk="0">
                    <a:moveTo>
                      <a:pt x="2987" y="0"/>
                    </a:moveTo>
                    <a:cubicBezTo>
                      <a:pt x="1341" y="0"/>
                      <a:pt x="1" y="1341"/>
                      <a:pt x="1" y="3002"/>
                    </a:cubicBezTo>
                    <a:cubicBezTo>
                      <a:pt x="1" y="4647"/>
                      <a:pt x="1341" y="5988"/>
                      <a:pt x="2987" y="5988"/>
                    </a:cubicBezTo>
                    <a:cubicBezTo>
                      <a:pt x="4647" y="5988"/>
                      <a:pt x="5988" y="4647"/>
                      <a:pt x="5988" y="3002"/>
                    </a:cubicBezTo>
                    <a:cubicBezTo>
                      <a:pt x="5988" y="1341"/>
                      <a:pt x="4647" y="0"/>
                      <a:pt x="29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9"/>
              <p:cNvSpPr/>
              <p:nvPr/>
            </p:nvSpPr>
            <p:spPr>
              <a:xfrm>
                <a:off x="7483614" y="2128642"/>
                <a:ext cx="43450" cy="43450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1738" extrusionOk="0">
                    <a:moveTo>
                      <a:pt x="869" y="0"/>
                    </a:moveTo>
                    <a:cubicBezTo>
                      <a:pt x="396" y="0"/>
                      <a:pt x="0" y="396"/>
                      <a:pt x="0" y="869"/>
                    </a:cubicBezTo>
                    <a:cubicBezTo>
                      <a:pt x="0" y="1356"/>
                      <a:pt x="396" y="1737"/>
                      <a:pt x="869" y="1737"/>
                    </a:cubicBezTo>
                    <a:cubicBezTo>
                      <a:pt x="1356" y="1737"/>
                      <a:pt x="1737" y="1356"/>
                      <a:pt x="1737" y="869"/>
                    </a:cubicBezTo>
                    <a:cubicBezTo>
                      <a:pt x="1737" y="396"/>
                      <a:pt x="1356" y="0"/>
                      <a:pt x="8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5" name="Google Shape;725;p29"/>
          <p:cNvSpPr txBox="1">
            <a:spLocks noGrp="1"/>
          </p:cNvSpPr>
          <p:nvPr>
            <p:ph type="title"/>
          </p:nvPr>
        </p:nvSpPr>
        <p:spPr>
          <a:xfrm>
            <a:off x="948600" y="1939400"/>
            <a:ext cx="1983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6" name="Google Shape;726;p29"/>
          <p:cNvSpPr txBox="1">
            <a:spLocks noGrp="1"/>
          </p:cNvSpPr>
          <p:nvPr>
            <p:ph type="subTitle" idx="1"/>
          </p:nvPr>
        </p:nvSpPr>
        <p:spPr>
          <a:xfrm>
            <a:off x="948600" y="2383050"/>
            <a:ext cx="1983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29"/>
          <p:cNvSpPr txBox="1">
            <a:spLocks noGrp="1"/>
          </p:cNvSpPr>
          <p:nvPr>
            <p:ph type="title" idx="2"/>
          </p:nvPr>
        </p:nvSpPr>
        <p:spPr>
          <a:xfrm>
            <a:off x="3580080" y="1939400"/>
            <a:ext cx="1983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8" name="Google Shape;728;p29"/>
          <p:cNvSpPr txBox="1">
            <a:spLocks noGrp="1"/>
          </p:cNvSpPr>
          <p:nvPr>
            <p:ph type="subTitle" idx="3"/>
          </p:nvPr>
        </p:nvSpPr>
        <p:spPr>
          <a:xfrm>
            <a:off x="3580084" y="2383050"/>
            <a:ext cx="1983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29"/>
          <p:cNvSpPr txBox="1">
            <a:spLocks noGrp="1"/>
          </p:cNvSpPr>
          <p:nvPr>
            <p:ph type="title" idx="4"/>
          </p:nvPr>
        </p:nvSpPr>
        <p:spPr>
          <a:xfrm>
            <a:off x="948600" y="3586925"/>
            <a:ext cx="1983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0" name="Google Shape;730;p29"/>
          <p:cNvSpPr txBox="1">
            <a:spLocks noGrp="1"/>
          </p:cNvSpPr>
          <p:nvPr>
            <p:ph type="subTitle" idx="5"/>
          </p:nvPr>
        </p:nvSpPr>
        <p:spPr>
          <a:xfrm>
            <a:off x="948600" y="4030575"/>
            <a:ext cx="1983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29"/>
          <p:cNvSpPr txBox="1">
            <a:spLocks noGrp="1"/>
          </p:cNvSpPr>
          <p:nvPr>
            <p:ph type="title" idx="6"/>
          </p:nvPr>
        </p:nvSpPr>
        <p:spPr>
          <a:xfrm>
            <a:off x="3580080" y="3586925"/>
            <a:ext cx="1983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2" name="Google Shape;732;p29"/>
          <p:cNvSpPr txBox="1">
            <a:spLocks noGrp="1"/>
          </p:cNvSpPr>
          <p:nvPr>
            <p:ph type="subTitle" idx="7"/>
          </p:nvPr>
        </p:nvSpPr>
        <p:spPr>
          <a:xfrm>
            <a:off x="3580084" y="4030575"/>
            <a:ext cx="1983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3" name="Google Shape;733;p29"/>
          <p:cNvSpPr txBox="1">
            <a:spLocks noGrp="1"/>
          </p:cNvSpPr>
          <p:nvPr>
            <p:ph type="title" idx="8"/>
          </p:nvPr>
        </p:nvSpPr>
        <p:spPr>
          <a:xfrm>
            <a:off x="6211542" y="1939400"/>
            <a:ext cx="1983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4" name="Google Shape;734;p29"/>
          <p:cNvSpPr txBox="1">
            <a:spLocks noGrp="1"/>
          </p:cNvSpPr>
          <p:nvPr>
            <p:ph type="subTitle" idx="9"/>
          </p:nvPr>
        </p:nvSpPr>
        <p:spPr>
          <a:xfrm>
            <a:off x="6211549" y="2383050"/>
            <a:ext cx="1983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5" name="Google Shape;735;p29"/>
          <p:cNvSpPr txBox="1">
            <a:spLocks noGrp="1"/>
          </p:cNvSpPr>
          <p:nvPr>
            <p:ph type="title" idx="13"/>
          </p:nvPr>
        </p:nvSpPr>
        <p:spPr>
          <a:xfrm>
            <a:off x="6211542" y="3586925"/>
            <a:ext cx="1983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6" name="Google Shape;736;p29"/>
          <p:cNvSpPr txBox="1">
            <a:spLocks noGrp="1"/>
          </p:cNvSpPr>
          <p:nvPr>
            <p:ph type="subTitle" idx="14"/>
          </p:nvPr>
        </p:nvSpPr>
        <p:spPr>
          <a:xfrm>
            <a:off x="6211549" y="4030575"/>
            <a:ext cx="1983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7" name="Google Shape;737;p29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0"/>
          <p:cNvSpPr/>
          <p:nvPr/>
        </p:nvSpPr>
        <p:spPr>
          <a:xfrm rot="2700000">
            <a:off x="8255379" y="-87951"/>
            <a:ext cx="1523570" cy="1111665"/>
          </a:xfrm>
          <a:custGeom>
            <a:avLst/>
            <a:gdLst/>
            <a:ahLst/>
            <a:cxnLst/>
            <a:rect l="l" t="t" r="r" b="b"/>
            <a:pathLst>
              <a:path w="37791" h="27574" extrusionOk="0">
                <a:moveTo>
                  <a:pt x="16000" y="1"/>
                </a:moveTo>
                <a:cubicBezTo>
                  <a:pt x="12795" y="1"/>
                  <a:pt x="9602" y="784"/>
                  <a:pt x="6727" y="2335"/>
                </a:cubicBezTo>
                <a:cubicBezTo>
                  <a:pt x="1917" y="4930"/>
                  <a:pt x="0" y="10812"/>
                  <a:pt x="1488" y="15991"/>
                </a:cubicBezTo>
                <a:cubicBezTo>
                  <a:pt x="2524" y="19611"/>
                  <a:pt x="5370" y="22516"/>
                  <a:pt x="8680" y="24302"/>
                </a:cubicBezTo>
                <a:cubicBezTo>
                  <a:pt x="11990" y="26088"/>
                  <a:pt x="15752" y="26862"/>
                  <a:pt x="19491" y="27290"/>
                </a:cubicBezTo>
                <a:cubicBezTo>
                  <a:pt x="20921" y="27456"/>
                  <a:pt x="22371" y="27573"/>
                  <a:pt x="23813" y="27573"/>
                </a:cubicBezTo>
                <a:cubicBezTo>
                  <a:pt x="25587" y="27573"/>
                  <a:pt x="27350" y="27395"/>
                  <a:pt x="29051" y="26909"/>
                </a:cubicBezTo>
                <a:cubicBezTo>
                  <a:pt x="32147" y="26028"/>
                  <a:pt x="35040" y="24016"/>
                  <a:pt x="36326" y="21075"/>
                </a:cubicBezTo>
                <a:cubicBezTo>
                  <a:pt x="37790" y="17694"/>
                  <a:pt x="36898" y="13646"/>
                  <a:pt x="34933" y="10526"/>
                </a:cubicBezTo>
                <a:cubicBezTo>
                  <a:pt x="31623" y="5264"/>
                  <a:pt x="26122" y="1692"/>
                  <a:pt x="20026" y="418"/>
                </a:cubicBezTo>
                <a:cubicBezTo>
                  <a:pt x="18697" y="139"/>
                  <a:pt x="17347" y="1"/>
                  <a:pt x="1600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0" name="Google Shape;740;p30"/>
          <p:cNvGrpSpPr/>
          <p:nvPr/>
        </p:nvGrpSpPr>
        <p:grpSpPr>
          <a:xfrm>
            <a:off x="315518" y="154637"/>
            <a:ext cx="8549125" cy="4842725"/>
            <a:chOff x="315518" y="154637"/>
            <a:chExt cx="8549125" cy="4842725"/>
          </a:xfrm>
        </p:grpSpPr>
        <p:sp>
          <p:nvSpPr>
            <p:cNvPr id="741" name="Google Shape;741;p30"/>
            <p:cNvSpPr/>
            <p:nvPr/>
          </p:nvSpPr>
          <p:spPr>
            <a:xfrm rot="4499809" flipH="1">
              <a:off x="8565513" y="2998913"/>
              <a:ext cx="213690" cy="194576"/>
            </a:xfrm>
            <a:custGeom>
              <a:avLst/>
              <a:gdLst/>
              <a:ahLst/>
              <a:cxnLst/>
              <a:rect l="l" t="t" r="r" b="b"/>
              <a:pathLst>
                <a:path w="5791" h="5273" extrusionOk="0">
                  <a:moveTo>
                    <a:pt x="2898" y="0"/>
                  </a:moveTo>
                  <a:cubicBezTo>
                    <a:pt x="1704" y="0"/>
                    <a:pt x="623" y="821"/>
                    <a:pt x="336" y="2021"/>
                  </a:cubicBezTo>
                  <a:cubicBezTo>
                    <a:pt x="1" y="3438"/>
                    <a:pt x="869" y="4871"/>
                    <a:pt x="2286" y="5206"/>
                  </a:cubicBezTo>
                  <a:cubicBezTo>
                    <a:pt x="2484" y="5251"/>
                    <a:pt x="2682" y="5272"/>
                    <a:pt x="2878" y="5272"/>
                  </a:cubicBezTo>
                  <a:cubicBezTo>
                    <a:pt x="4078" y="5272"/>
                    <a:pt x="5167" y="4459"/>
                    <a:pt x="5455" y="3240"/>
                  </a:cubicBezTo>
                  <a:cubicBezTo>
                    <a:pt x="5790" y="1823"/>
                    <a:pt x="4922" y="406"/>
                    <a:pt x="3505" y="71"/>
                  </a:cubicBezTo>
                  <a:cubicBezTo>
                    <a:pt x="3302" y="23"/>
                    <a:pt x="3099" y="0"/>
                    <a:pt x="28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0"/>
            <p:cNvSpPr/>
            <p:nvPr/>
          </p:nvSpPr>
          <p:spPr>
            <a:xfrm rot="4499809" flipH="1">
              <a:off x="8818957" y="3241293"/>
              <a:ext cx="41070" cy="41070"/>
            </a:xfrm>
            <a:custGeom>
              <a:avLst/>
              <a:gdLst/>
              <a:ahLst/>
              <a:cxnLst/>
              <a:rect l="l" t="t" r="r" b="b"/>
              <a:pathLst>
                <a:path w="1113" h="1113" extrusionOk="0">
                  <a:moveTo>
                    <a:pt x="549" y="1"/>
                  </a:moveTo>
                  <a:cubicBezTo>
                    <a:pt x="244" y="1"/>
                    <a:pt x="1" y="244"/>
                    <a:pt x="1" y="564"/>
                  </a:cubicBezTo>
                  <a:cubicBezTo>
                    <a:pt x="1" y="869"/>
                    <a:pt x="244" y="1113"/>
                    <a:pt x="549" y="1113"/>
                  </a:cubicBezTo>
                  <a:cubicBezTo>
                    <a:pt x="869" y="1113"/>
                    <a:pt x="1113" y="869"/>
                    <a:pt x="1113" y="564"/>
                  </a:cubicBezTo>
                  <a:cubicBezTo>
                    <a:pt x="1113" y="244"/>
                    <a:pt x="869" y="1"/>
                    <a:pt x="5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0"/>
            <p:cNvSpPr/>
            <p:nvPr/>
          </p:nvSpPr>
          <p:spPr>
            <a:xfrm rot="4499809" flipH="1">
              <a:off x="8651457" y="2965717"/>
              <a:ext cx="125978" cy="117343"/>
            </a:xfrm>
            <a:custGeom>
              <a:avLst/>
              <a:gdLst/>
              <a:ahLst/>
              <a:cxnLst/>
              <a:rect l="l" t="t" r="r" b="b"/>
              <a:pathLst>
                <a:path w="3414" h="3180" extrusionOk="0">
                  <a:moveTo>
                    <a:pt x="1711" y="1"/>
                  </a:moveTo>
                  <a:cubicBezTo>
                    <a:pt x="942" y="1"/>
                    <a:pt x="261" y="548"/>
                    <a:pt x="138" y="1331"/>
                  </a:cubicBezTo>
                  <a:cubicBezTo>
                    <a:pt x="1" y="2200"/>
                    <a:pt x="580" y="3022"/>
                    <a:pt x="1448" y="3159"/>
                  </a:cubicBezTo>
                  <a:cubicBezTo>
                    <a:pt x="1532" y="3173"/>
                    <a:pt x="1616" y="3179"/>
                    <a:pt x="1698" y="3179"/>
                  </a:cubicBezTo>
                  <a:cubicBezTo>
                    <a:pt x="2469" y="3179"/>
                    <a:pt x="3152" y="2620"/>
                    <a:pt x="3276" y="1849"/>
                  </a:cubicBezTo>
                  <a:cubicBezTo>
                    <a:pt x="3413" y="981"/>
                    <a:pt x="2834" y="158"/>
                    <a:pt x="1966" y="21"/>
                  </a:cubicBezTo>
                  <a:cubicBezTo>
                    <a:pt x="1880" y="7"/>
                    <a:pt x="1795" y="1"/>
                    <a:pt x="1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0"/>
            <p:cNvSpPr/>
            <p:nvPr/>
          </p:nvSpPr>
          <p:spPr>
            <a:xfrm rot="2699835" flipH="1">
              <a:off x="8630173" y="1814940"/>
              <a:ext cx="73687" cy="73687"/>
            </a:xfrm>
            <a:custGeom>
              <a:avLst/>
              <a:gdLst/>
              <a:ahLst/>
              <a:cxnLst/>
              <a:rect l="l" t="t" r="r" b="b"/>
              <a:pathLst>
                <a:path w="1997" h="1997" extrusionOk="0">
                  <a:moveTo>
                    <a:pt x="990" y="1"/>
                  </a:moveTo>
                  <a:cubicBezTo>
                    <a:pt x="442" y="1"/>
                    <a:pt x="0" y="458"/>
                    <a:pt x="0" y="1007"/>
                  </a:cubicBezTo>
                  <a:cubicBezTo>
                    <a:pt x="0" y="1555"/>
                    <a:pt x="442" y="1997"/>
                    <a:pt x="990" y="1997"/>
                  </a:cubicBezTo>
                  <a:cubicBezTo>
                    <a:pt x="1539" y="1997"/>
                    <a:pt x="1996" y="1555"/>
                    <a:pt x="1996" y="1007"/>
                  </a:cubicBezTo>
                  <a:cubicBezTo>
                    <a:pt x="1996" y="458"/>
                    <a:pt x="1539" y="1"/>
                    <a:pt x="9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0"/>
            <p:cNvSpPr/>
            <p:nvPr/>
          </p:nvSpPr>
          <p:spPr>
            <a:xfrm rot="2699835" flipH="1">
              <a:off x="8455675" y="1467569"/>
              <a:ext cx="137226" cy="137189"/>
            </a:xfrm>
            <a:custGeom>
              <a:avLst/>
              <a:gdLst/>
              <a:ahLst/>
              <a:cxnLst/>
              <a:rect l="l" t="t" r="r" b="b"/>
              <a:pathLst>
                <a:path w="3719" h="3718" extrusionOk="0">
                  <a:moveTo>
                    <a:pt x="1860" y="0"/>
                  </a:moveTo>
                  <a:cubicBezTo>
                    <a:pt x="839" y="0"/>
                    <a:pt x="1" y="838"/>
                    <a:pt x="1" y="1859"/>
                  </a:cubicBezTo>
                  <a:cubicBezTo>
                    <a:pt x="1" y="2895"/>
                    <a:pt x="839" y="3718"/>
                    <a:pt x="1860" y="3718"/>
                  </a:cubicBezTo>
                  <a:cubicBezTo>
                    <a:pt x="2880" y="3718"/>
                    <a:pt x="3718" y="2895"/>
                    <a:pt x="3718" y="1859"/>
                  </a:cubicBezTo>
                  <a:cubicBezTo>
                    <a:pt x="3718" y="838"/>
                    <a:pt x="2880" y="0"/>
                    <a:pt x="18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0"/>
            <p:cNvSpPr/>
            <p:nvPr/>
          </p:nvSpPr>
          <p:spPr>
            <a:xfrm rot="1799744" flipH="1">
              <a:off x="6292155" y="217491"/>
              <a:ext cx="220993" cy="220993"/>
            </a:xfrm>
            <a:custGeom>
              <a:avLst/>
              <a:gdLst/>
              <a:ahLst/>
              <a:cxnLst/>
              <a:rect l="l" t="t" r="r" b="b"/>
              <a:pathLst>
                <a:path w="5989" h="5989" extrusionOk="0">
                  <a:moveTo>
                    <a:pt x="2987" y="0"/>
                  </a:moveTo>
                  <a:cubicBezTo>
                    <a:pt x="1341" y="0"/>
                    <a:pt x="1" y="1341"/>
                    <a:pt x="1" y="3002"/>
                  </a:cubicBezTo>
                  <a:cubicBezTo>
                    <a:pt x="1" y="4647"/>
                    <a:pt x="1341" y="5988"/>
                    <a:pt x="2987" y="5988"/>
                  </a:cubicBezTo>
                  <a:cubicBezTo>
                    <a:pt x="4647" y="5988"/>
                    <a:pt x="5988" y="4647"/>
                    <a:pt x="5988" y="3002"/>
                  </a:cubicBezTo>
                  <a:cubicBezTo>
                    <a:pt x="5988" y="1341"/>
                    <a:pt x="4647" y="0"/>
                    <a:pt x="29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0"/>
            <p:cNvSpPr/>
            <p:nvPr/>
          </p:nvSpPr>
          <p:spPr>
            <a:xfrm rot="1799744" flipH="1">
              <a:off x="6122537" y="397786"/>
              <a:ext cx="64132" cy="64132"/>
            </a:xfrm>
            <a:custGeom>
              <a:avLst/>
              <a:gdLst/>
              <a:ahLst/>
              <a:cxnLst/>
              <a:rect l="l" t="t" r="r" b="b"/>
              <a:pathLst>
                <a:path w="1738" h="1738" extrusionOk="0">
                  <a:moveTo>
                    <a:pt x="869" y="0"/>
                  </a:moveTo>
                  <a:cubicBezTo>
                    <a:pt x="396" y="0"/>
                    <a:pt x="0" y="396"/>
                    <a:pt x="0" y="869"/>
                  </a:cubicBezTo>
                  <a:cubicBezTo>
                    <a:pt x="0" y="1356"/>
                    <a:pt x="396" y="1737"/>
                    <a:pt x="869" y="1737"/>
                  </a:cubicBezTo>
                  <a:cubicBezTo>
                    <a:pt x="1356" y="1737"/>
                    <a:pt x="1737" y="1356"/>
                    <a:pt x="1737" y="869"/>
                  </a:cubicBezTo>
                  <a:cubicBezTo>
                    <a:pt x="1737" y="396"/>
                    <a:pt x="1356" y="0"/>
                    <a:pt x="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0"/>
            <p:cNvSpPr/>
            <p:nvPr/>
          </p:nvSpPr>
          <p:spPr>
            <a:xfrm rot="-2700000">
              <a:off x="411475" y="4349479"/>
              <a:ext cx="178587" cy="164104"/>
            </a:xfrm>
            <a:custGeom>
              <a:avLst/>
              <a:gdLst/>
              <a:ahLst/>
              <a:cxnLst/>
              <a:rect l="l" t="t" r="r" b="b"/>
              <a:pathLst>
                <a:path w="4328" h="3977" extrusionOk="0">
                  <a:moveTo>
                    <a:pt x="2156" y="0"/>
                  </a:moveTo>
                  <a:cubicBezTo>
                    <a:pt x="1225" y="0"/>
                    <a:pt x="402" y="657"/>
                    <a:pt x="214" y="1608"/>
                  </a:cubicBezTo>
                  <a:cubicBezTo>
                    <a:pt x="1" y="2689"/>
                    <a:pt x="702" y="3725"/>
                    <a:pt x="1783" y="3939"/>
                  </a:cubicBezTo>
                  <a:cubicBezTo>
                    <a:pt x="1914" y="3964"/>
                    <a:pt x="2044" y="3977"/>
                    <a:pt x="2173" y="3977"/>
                  </a:cubicBezTo>
                  <a:cubicBezTo>
                    <a:pt x="3104" y="3977"/>
                    <a:pt x="3927" y="3320"/>
                    <a:pt x="4115" y="2369"/>
                  </a:cubicBezTo>
                  <a:cubicBezTo>
                    <a:pt x="4328" y="1288"/>
                    <a:pt x="3627" y="252"/>
                    <a:pt x="2545" y="38"/>
                  </a:cubicBezTo>
                  <a:cubicBezTo>
                    <a:pt x="2414" y="12"/>
                    <a:pt x="2284" y="0"/>
                    <a:pt x="2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 rot="-9000012">
              <a:off x="5528084" y="4629666"/>
              <a:ext cx="343904" cy="301952"/>
            </a:xfrm>
            <a:custGeom>
              <a:avLst/>
              <a:gdLst/>
              <a:ahLst/>
              <a:cxnLst/>
              <a:rect l="l" t="t" r="r" b="b"/>
              <a:pathLst>
                <a:path w="8335" h="7318" extrusionOk="0">
                  <a:moveTo>
                    <a:pt x="4162" y="0"/>
                  </a:moveTo>
                  <a:cubicBezTo>
                    <a:pt x="3650" y="0"/>
                    <a:pt x="3130" y="108"/>
                    <a:pt x="2636" y="334"/>
                  </a:cubicBezTo>
                  <a:cubicBezTo>
                    <a:pt x="792" y="1188"/>
                    <a:pt x="0" y="3366"/>
                    <a:pt x="838" y="5195"/>
                  </a:cubicBezTo>
                  <a:cubicBezTo>
                    <a:pt x="1460" y="6527"/>
                    <a:pt x="2786" y="7318"/>
                    <a:pt x="4168" y="7318"/>
                  </a:cubicBezTo>
                  <a:cubicBezTo>
                    <a:pt x="4681" y="7318"/>
                    <a:pt x="5203" y="7208"/>
                    <a:pt x="5698" y="6977"/>
                  </a:cubicBezTo>
                  <a:cubicBezTo>
                    <a:pt x="7542" y="6139"/>
                    <a:pt x="8334" y="3960"/>
                    <a:pt x="7481" y="2117"/>
                  </a:cubicBezTo>
                  <a:cubicBezTo>
                    <a:pt x="6869" y="783"/>
                    <a:pt x="5544" y="0"/>
                    <a:pt x="4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 rot="-9000012">
              <a:off x="5368691" y="4820214"/>
              <a:ext cx="80499" cy="80501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5" y="1"/>
                  </a:moveTo>
                  <a:cubicBezTo>
                    <a:pt x="442" y="1"/>
                    <a:pt x="0" y="427"/>
                    <a:pt x="0" y="976"/>
                  </a:cubicBezTo>
                  <a:cubicBezTo>
                    <a:pt x="0" y="1509"/>
                    <a:pt x="442" y="1951"/>
                    <a:pt x="975" y="1951"/>
                  </a:cubicBezTo>
                  <a:cubicBezTo>
                    <a:pt x="1524" y="1951"/>
                    <a:pt x="1950" y="1509"/>
                    <a:pt x="1950" y="976"/>
                  </a:cubicBezTo>
                  <a:cubicBezTo>
                    <a:pt x="1950" y="427"/>
                    <a:pt x="1524" y="1"/>
                    <a:pt x="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0"/>
            <p:cNvSpPr/>
            <p:nvPr/>
          </p:nvSpPr>
          <p:spPr>
            <a:xfrm rot="-2700000">
              <a:off x="377059" y="4096909"/>
              <a:ext cx="98124" cy="98083"/>
            </a:xfrm>
            <a:custGeom>
              <a:avLst/>
              <a:gdLst/>
              <a:ahLst/>
              <a:cxnLst/>
              <a:rect l="l" t="t" r="r" b="b"/>
              <a:pathLst>
                <a:path w="2378" h="2377" extrusionOk="0">
                  <a:moveTo>
                    <a:pt x="1189" y="0"/>
                  </a:moveTo>
                  <a:cubicBezTo>
                    <a:pt x="534" y="0"/>
                    <a:pt x="0" y="533"/>
                    <a:pt x="0" y="1188"/>
                  </a:cubicBezTo>
                  <a:cubicBezTo>
                    <a:pt x="0" y="1844"/>
                    <a:pt x="534" y="2377"/>
                    <a:pt x="1189" y="2377"/>
                  </a:cubicBezTo>
                  <a:cubicBezTo>
                    <a:pt x="1844" y="2377"/>
                    <a:pt x="2377" y="1844"/>
                    <a:pt x="2377" y="1188"/>
                  </a:cubicBezTo>
                  <a:cubicBezTo>
                    <a:pt x="2377" y="533"/>
                    <a:pt x="1844" y="0"/>
                    <a:pt x="1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0"/>
            <p:cNvSpPr/>
            <p:nvPr/>
          </p:nvSpPr>
          <p:spPr>
            <a:xfrm rot="1800142">
              <a:off x="353876" y="1496926"/>
              <a:ext cx="209017" cy="209432"/>
            </a:xfrm>
            <a:custGeom>
              <a:avLst/>
              <a:gdLst/>
              <a:ahLst/>
              <a:cxnLst/>
              <a:rect l="l" t="t" r="r" b="b"/>
              <a:pathLst>
                <a:path w="5538" h="5549" extrusionOk="0">
                  <a:moveTo>
                    <a:pt x="2763" y="0"/>
                  </a:moveTo>
                  <a:cubicBezTo>
                    <a:pt x="1239" y="0"/>
                    <a:pt x="1" y="1251"/>
                    <a:pt x="1" y="2775"/>
                  </a:cubicBezTo>
                  <a:cubicBezTo>
                    <a:pt x="1" y="4310"/>
                    <a:pt x="1239" y="5549"/>
                    <a:pt x="2763" y="5549"/>
                  </a:cubicBezTo>
                  <a:cubicBezTo>
                    <a:pt x="4299" y="5549"/>
                    <a:pt x="5537" y="4310"/>
                    <a:pt x="5537" y="2775"/>
                  </a:cubicBezTo>
                  <a:cubicBezTo>
                    <a:pt x="5537" y="1251"/>
                    <a:pt x="4299" y="0"/>
                    <a:pt x="2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 rot="1800142">
              <a:off x="397971" y="1890682"/>
              <a:ext cx="66993" cy="66993"/>
            </a:xfrm>
            <a:custGeom>
              <a:avLst/>
              <a:gdLst/>
              <a:ahLst/>
              <a:cxnLst/>
              <a:rect l="l" t="t" r="r" b="b"/>
              <a:pathLst>
                <a:path w="1775" h="1775" extrusionOk="0">
                  <a:moveTo>
                    <a:pt x="893" y="0"/>
                  </a:moveTo>
                  <a:cubicBezTo>
                    <a:pt x="405" y="0"/>
                    <a:pt x="0" y="405"/>
                    <a:pt x="0" y="893"/>
                  </a:cubicBezTo>
                  <a:cubicBezTo>
                    <a:pt x="0" y="1382"/>
                    <a:pt x="405" y="1774"/>
                    <a:pt x="893" y="1774"/>
                  </a:cubicBezTo>
                  <a:cubicBezTo>
                    <a:pt x="1381" y="1774"/>
                    <a:pt x="1774" y="1382"/>
                    <a:pt x="1774" y="893"/>
                  </a:cubicBezTo>
                  <a:cubicBezTo>
                    <a:pt x="1774" y="405"/>
                    <a:pt x="1381" y="0"/>
                    <a:pt x="8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 rot="-2699839" flipH="1">
              <a:off x="2089757" y="383846"/>
              <a:ext cx="152409" cy="152371"/>
            </a:xfrm>
            <a:custGeom>
              <a:avLst/>
              <a:gdLst/>
              <a:ahLst/>
              <a:cxnLst/>
              <a:rect l="l" t="t" r="r" b="b"/>
              <a:pathLst>
                <a:path w="4038" h="4037" extrusionOk="0">
                  <a:moveTo>
                    <a:pt x="2025" y="0"/>
                  </a:moveTo>
                  <a:cubicBezTo>
                    <a:pt x="906" y="0"/>
                    <a:pt x="1" y="905"/>
                    <a:pt x="1" y="2012"/>
                  </a:cubicBezTo>
                  <a:cubicBezTo>
                    <a:pt x="1" y="3132"/>
                    <a:pt x="906" y="4037"/>
                    <a:pt x="2025" y="4037"/>
                  </a:cubicBezTo>
                  <a:cubicBezTo>
                    <a:pt x="3132" y="4037"/>
                    <a:pt x="4037" y="3132"/>
                    <a:pt x="4037" y="2012"/>
                  </a:cubicBezTo>
                  <a:cubicBezTo>
                    <a:pt x="4037" y="905"/>
                    <a:pt x="3132" y="0"/>
                    <a:pt x="2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 rot="-2699839" flipH="1">
              <a:off x="1914026" y="181076"/>
              <a:ext cx="118213" cy="104852"/>
            </a:xfrm>
            <a:custGeom>
              <a:avLst/>
              <a:gdLst/>
              <a:ahLst/>
              <a:cxnLst/>
              <a:rect l="l" t="t" r="r" b="b"/>
              <a:pathLst>
                <a:path w="3132" h="2778" extrusionOk="0">
                  <a:moveTo>
                    <a:pt x="1572" y="0"/>
                  </a:moveTo>
                  <a:cubicBezTo>
                    <a:pt x="1272" y="0"/>
                    <a:pt x="970" y="97"/>
                    <a:pt x="715" y="298"/>
                  </a:cubicBezTo>
                  <a:cubicBezTo>
                    <a:pt x="107" y="762"/>
                    <a:pt x="0" y="1643"/>
                    <a:pt x="465" y="2251"/>
                  </a:cubicBezTo>
                  <a:cubicBezTo>
                    <a:pt x="741" y="2596"/>
                    <a:pt x="1155" y="2777"/>
                    <a:pt x="1571" y="2777"/>
                  </a:cubicBezTo>
                  <a:cubicBezTo>
                    <a:pt x="1872" y="2777"/>
                    <a:pt x="2175" y="2683"/>
                    <a:pt x="2429" y="2489"/>
                  </a:cubicBezTo>
                  <a:cubicBezTo>
                    <a:pt x="3024" y="2012"/>
                    <a:pt x="3132" y="1143"/>
                    <a:pt x="2667" y="536"/>
                  </a:cubicBezTo>
                  <a:cubicBezTo>
                    <a:pt x="2391" y="184"/>
                    <a:pt x="1984" y="0"/>
                    <a:pt x="15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 rot="7199744" flipH="1">
              <a:off x="8336982" y="4789517"/>
              <a:ext cx="73689" cy="73689"/>
            </a:xfrm>
            <a:custGeom>
              <a:avLst/>
              <a:gdLst/>
              <a:ahLst/>
              <a:cxnLst/>
              <a:rect l="l" t="t" r="r" b="b"/>
              <a:pathLst>
                <a:path w="1997" h="1997" extrusionOk="0">
                  <a:moveTo>
                    <a:pt x="990" y="1"/>
                  </a:moveTo>
                  <a:cubicBezTo>
                    <a:pt x="442" y="1"/>
                    <a:pt x="0" y="458"/>
                    <a:pt x="0" y="1007"/>
                  </a:cubicBezTo>
                  <a:cubicBezTo>
                    <a:pt x="0" y="1555"/>
                    <a:pt x="442" y="1997"/>
                    <a:pt x="990" y="1997"/>
                  </a:cubicBezTo>
                  <a:cubicBezTo>
                    <a:pt x="1539" y="1997"/>
                    <a:pt x="1996" y="1555"/>
                    <a:pt x="1996" y="1007"/>
                  </a:cubicBezTo>
                  <a:cubicBezTo>
                    <a:pt x="1996" y="458"/>
                    <a:pt x="1539" y="1"/>
                    <a:pt x="9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 rot="7199744" flipH="1">
              <a:off x="8573129" y="4538206"/>
              <a:ext cx="137230" cy="137193"/>
            </a:xfrm>
            <a:custGeom>
              <a:avLst/>
              <a:gdLst/>
              <a:ahLst/>
              <a:cxnLst/>
              <a:rect l="l" t="t" r="r" b="b"/>
              <a:pathLst>
                <a:path w="3719" h="3718" extrusionOk="0">
                  <a:moveTo>
                    <a:pt x="1860" y="0"/>
                  </a:moveTo>
                  <a:cubicBezTo>
                    <a:pt x="839" y="0"/>
                    <a:pt x="1" y="838"/>
                    <a:pt x="1" y="1859"/>
                  </a:cubicBezTo>
                  <a:cubicBezTo>
                    <a:pt x="1" y="2895"/>
                    <a:pt x="839" y="3718"/>
                    <a:pt x="1860" y="3718"/>
                  </a:cubicBezTo>
                  <a:cubicBezTo>
                    <a:pt x="2880" y="3718"/>
                    <a:pt x="3718" y="2895"/>
                    <a:pt x="3718" y="1859"/>
                  </a:cubicBezTo>
                  <a:cubicBezTo>
                    <a:pt x="3718" y="838"/>
                    <a:pt x="2880" y="0"/>
                    <a:pt x="18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8" name="Google Shape;758;p30"/>
          <p:cNvSpPr txBox="1">
            <a:spLocks noGrp="1"/>
          </p:cNvSpPr>
          <p:nvPr>
            <p:ph type="title" hasCustomPrompt="1"/>
          </p:nvPr>
        </p:nvSpPr>
        <p:spPr>
          <a:xfrm>
            <a:off x="1323275" y="1985900"/>
            <a:ext cx="12513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59" name="Google Shape;759;p30"/>
          <p:cNvSpPr txBox="1">
            <a:spLocks noGrp="1"/>
          </p:cNvSpPr>
          <p:nvPr>
            <p:ph type="title" idx="2" hasCustomPrompt="1"/>
          </p:nvPr>
        </p:nvSpPr>
        <p:spPr>
          <a:xfrm>
            <a:off x="6569450" y="1985900"/>
            <a:ext cx="12513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60" name="Google Shape;760;p30"/>
          <p:cNvSpPr txBox="1">
            <a:spLocks noGrp="1"/>
          </p:cNvSpPr>
          <p:nvPr>
            <p:ph type="title" idx="3"/>
          </p:nvPr>
        </p:nvSpPr>
        <p:spPr>
          <a:xfrm>
            <a:off x="796200" y="3355225"/>
            <a:ext cx="23055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1" name="Google Shape;761;p30"/>
          <p:cNvSpPr txBox="1">
            <a:spLocks noGrp="1"/>
          </p:cNvSpPr>
          <p:nvPr>
            <p:ph type="subTitle" idx="1"/>
          </p:nvPr>
        </p:nvSpPr>
        <p:spPr>
          <a:xfrm>
            <a:off x="796200" y="3713725"/>
            <a:ext cx="23055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30"/>
          <p:cNvSpPr txBox="1">
            <a:spLocks noGrp="1"/>
          </p:cNvSpPr>
          <p:nvPr>
            <p:ph type="title" idx="4"/>
          </p:nvPr>
        </p:nvSpPr>
        <p:spPr>
          <a:xfrm>
            <a:off x="3419271" y="3355225"/>
            <a:ext cx="23055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3" name="Google Shape;763;p30"/>
          <p:cNvSpPr txBox="1">
            <a:spLocks noGrp="1"/>
          </p:cNvSpPr>
          <p:nvPr>
            <p:ph type="subTitle" idx="5"/>
          </p:nvPr>
        </p:nvSpPr>
        <p:spPr>
          <a:xfrm>
            <a:off x="3419271" y="3713725"/>
            <a:ext cx="23055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4" name="Google Shape;764;p30"/>
          <p:cNvSpPr txBox="1">
            <a:spLocks noGrp="1"/>
          </p:cNvSpPr>
          <p:nvPr>
            <p:ph type="title" idx="6"/>
          </p:nvPr>
        </p:nvSpPr>
        <p:spPr>
          <a:xfrm>
            <a:off x="6042349" y="3355225"/>
            <a:ext cx="23055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5" name="Google Shape;765;p30"/>
          <p:cNvSpPr txBox="1">
            <a:spLocks noGrp="1"/>
          </p:cNvSpPr>
          <p:nvPr>
            <p:ph type="subTitle" idx="7"/>
          </p:nvPr>
        </p:nvSpPr>
        <p:spPr>
          <a:xfrm>
            <a:off x="6042350" y="3713725"/>
            <a:ext cx="23055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6" name="Google Shape;766;p30"/>
          <p:cNvSpPr txBox="1">
            <a:spLocks noGrp="1"/>
          </p:cNvSpPr>
          <p:nvPr>
            <p:ph type="title" idx="8" hasCustomPrompt="1"/>
          </p:nvPr>
        </p:nvSpPr>
        <p:spPr>
          <a:xfrm>
            <a:off x="3946375" y="1985900"/>
            <a:ext cx="12513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67" name="Google Shape;767;p30"/>
          <p:cNvSpPr txBox="1">
            <a:spLocks noGrp="1"/>
          </p:cNvSpPr>
          <p:nvPr>
            <p:ph type="title" idx="9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9" name="Google Shape;769;p31"/>
          <p:cNvGrpSpPr/>
          <p:nvPr/>
        </p:nvGrpSpPr>
        <p:grpSpPr>
          <a:xfrm>
            <a:off x="6298609" y="-243365"/>
            <a:ext cx="918484" cy="783354"/>
            <a:chOff x="3706750" y="3619175"/>
            <a:chExt cx="712500" cy="607675"/>
          </a:xfrm>
        </p:grpSpPr>
        <p:sp>
          <p:nvSpPr>
            <p:cNvPr id="770" name="Google Shape;770;p31"/>
            <p:cNvSpPr/>
            <p:nvPr/>
          </p:nvSpPr>
          <p:spPr>
            <a:xfrm>
              <a:off x="3770175" y="3674525"/>
              <a:ext cx="580900" cy="503175"/>
            </a:xfrm>
            <a:custGeom>
              <a:avLst/>
              <a:gdLst/>
              <a:ahLst/>
              <a:cxnLst/>
              <a:rect l="l" t="t" r="r" b="b"/>
              <a:pathLst>
                <a:path w="23236" h="20127" extrusionOk="0">
                  <a:moveTo>
                    <a:pt x="17035" y="686"/>
                  </a:moveTo>
                  <a:lnTo>
                    <a:pt x="22443" y="10056"/>
                  </a:lnTo>
                  <a:lnTo>
                    <a:pt x="17035" y="19441"/>
                  </a:lnTo>
                  <a:lnTo>
                    <a:pt x="6202" y="19441"/>
                  </a:lnTo>
                  <a:lnTo>
                    <a:pt x="793" y="10056"/>
                  </a:lnTo>
                  <a:lnTo>
                    <a:pt x="6202" y="686"/>
                  </a:lnTo>
                  <a:close/>
                  <a:moveTo>
                    <a:pt x="5806" y="0"/>
                  </a:moveTo>
                  <a:lnTo>
                    <a:pt x="1" y="10056"/>
                  </a:lnTo>
                  <a:lnTo>
                    <a:pt x="5806" y="20127"/>
                  </a:lnTo>
                  <a:lnTo>
                    <a:pt x="17431" y="20127"/>
                  </a:lnTo>
                  <a:lnTo>
                    <a:pt x="23236" y="10056"/>
                  </a:lnTo>
                  <a:lnTo>
                    <a:pt x="17431" y="0"/>
                  </a:ln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4127750" y="3619175"/>
              <a:ext cx="141050" cy="127400"/>
            </a:xfrm>
            <a:custGeom>
              <a:avLst/>
              <a:gdLst/>
              <a:ahLst/>
              <a:cxnLst/>
              <a:rect l="l" t="t" r="r" b="b"/>
              <a:pathLst>
                <a:path w="5642" h="5096" extrusionOk="0">
                  <a:moveTo>
                    <a:pt x="2905" y="1"/>
                  </a:moveTo>
                  <a:cubicBezTo>
                    <a:pt x="1384" y="1"/>
                    <a:pt x="0" y="1432"/>
                    <a:pt x="401" y="3128"/>
                  </a:cubicBezTo>
                  <a:cubicBezTo>
                    <a:pt x="644" y="4210"/>
                    <a:pt x="1665" y="5048"/>
                    <a:pt x="2777" y="5094"/>
                  </a:cubicBezTo>
                  <a:cubicBezTo>
                    <a:pt x="2809" y="5095"/>
                    <a:pt x="2840" y="5096"/>
                    <a:pt x="2871" y="5096"/>
                  </a:cubicBezTo>
                  <a:cubicBezTo>
                    <a:pt x="3950" y="5096"/>
                    <a:pt x="4981" y="4333"/>
                    <a:pt x="5307" y="3311"/>
                  </a:cubicBezTo>
                  <a:cubicBezTo>
                    <a:pt x="5642" y="2245"/>
                    <a:pt x="5185" y="995"/>
                    <a:pt x="4240" y="401"/>
                  </a:cubicBezTo>
                  <a:cubicBezTo>
                    <a:pt x="3811" y="124"/>
                    <a:pt x="3352" y="1"/>
                    <a:pt x="2905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4133175" y="3646700"/>
              <a:ext cx="128000" cy="99875"/>
            </a:xfrm>
            <a:custGeom>
              <a:avLst/>
              <a:gdLst/>
              <a:ahLst/>
              <a:cxnLst/>
              <a:rect l="l" t="t" r="r" b="b"/>
              <a:pathLst>
                <a:path w="5120" h="3995" extrusionOk="0">
                  <a:moveTo>
                    <a:pt x="580" y="1"/>
                  </a:moveTo>
                  <a:lnTo>
                    <a:pt x="580" y="1"/>
                  </a:lnTo>
                  <a:cubicBezTo>
                    <a:pt x="184" y="549"/>
                    <a:pt x="1" y="1265"/>
                    <a:pt x="184" y="2027"/>
                  </a:cubicBezTo>
                  <a:cubicBezTo>
                    <a:pt x="427" y="3109"/>
                    <a:pt x="1448" y="3947"/>
                    <a:pt x="2560" y="3993"/>
                  </a:cubicBezTo>
                  <a:cubicBezTo>
                    <a:pt x="2592" y="3994"/>
                    <a:pt x="2623" y="3995"/>
                    <a:pt x="2654" y="3995"/>
                  </a:cubicBezTo>
                  <a:cubicBezTo>
                    <a:pt x="3733" y="3995"/>
                    <a:pt x="4764" y="3232"/>
                    <a:pt x="5090" y="2210"/>
                  </a:cubicBezTo>
                  <a:cubicBezTo>
                    <a:pt x="5105" y="2164"/>
                    <a:pt x="5120" y="2119"/>
                    <a:pt x="5120" y="2073"/>
                  </a:cubicBezTo>
                  <a:lnTo>
                    <a:pt x="5120" y="2073"/>
                  </a:lnTo>
                  <a:cubicBezTo>
                    <a:pt x="4648" y="2736"/>
                    <a:pt x="3849" y="3171"/>
                    <a:pt x="3038" y="3171"/>
                  </a:cubicBezTo>
                  <a:cubicBezTo>
                    <a:pt x="3011" y="3171"/>
                    <a:pt x="2984" y="3171"/>
                    <a:pt x="2956" y="3170"/>
                  </a:cubicBezTo>
                  <a:cubicBezTo>
                    <a:pt x="1844" y="3124"/>
                    <a:pt x="808" y="2271"/>
                    <a:pt x="564" y="1204"/>
                  </a:cubicBezTo>
                  <a:cubicBezTo>
                    <a:pt x="473" y="778"/>
                    <a:pt x="473" y="366"/>
                    <a:pt x="580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4186125" y="3629500"/>
              <a:ext cx="62500" cy="51525"/>
            </a:xfrm>
            <a:custGeom>
              <a:avLst/>
              <a:gdLst/>
              <a:ahLst/>
              <a:cxnLst/>
              <a:rect l="l" t="t" r="r" b="b"/>
              <a:pathLst>
                <a:path w="2500" h="2061" extrusionOk="0">
                  <a:moveTo>
                    <a:pt x="547" y="0"/>
                  </a:moveTo>
                  <a:cubicBezTo>
                    <a:pt x="351" y="0"/>
                    <a:pt x="168" y="58"/>
                    <a:pt x="77" y="217"/>
                  </a:cubicBezTo>
                  <a:cubicBezTo>
                    <a:pt x="0" y="338"/>
                    <a:pt x="0" y="476"/>
                    <a:pt x="46" y="613"/>
                  </a:cubicBezTo>
                  <a:cubicBezTo>
                    <a:pt x="92" y="735"/>
                    <a:pt x="183" y="841"/>
                    <a:pt x="260" y="948"/>
                  </a:cubicBezTo>
                  <a:cubicBezTo>
                    <a:pt x="549" y="1298"/>
                    <a:pt x="899" y="1603"/>
                    <a:pt x="1296" y="1847"/>
                  </a:cubicBezTo>
                  <a:cubicBezTo>
                    <a:pt x="1471" y="1960"/>
                    <a:pt x="1689" y="2060"/>
                    <a:pt x="1897" y="2060"/>
                  </a:cubicBezTo>
                  <a:cubicBezTo>
                    <a:pt x="1995" y="2060"/>
                    <a:pt x="2091" y="2038"/>
                    <a:pt x="2179" y="1984"/>
                  </a:cubicBezTo>
                  <a:cubicBezTo>
                    <a:pt x="2438" y="1832"/>
                    <a:pt x="2499" y="1435"/>
                    <a:pt x="2362" y="1146"/>
                  </a:cubicBezTo>
                  <a:cubicBezTo>
                    <a:pt x="2088" y="506"/>
                    <a:pt x="1417" y="95"/>
                    <a:pt x="747" y="18"/>
                  </a:cubicBezTo>
                  <a:cubicBezTo>
                    <a:pt x="681" y="7"/>
                    <a:pt x="613" y="0"/>
                    <a:pt x="547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3706750" y="3862350"/>
              <a:ext cx="140775" cy="127250"/>
            </a:xfrm>
            <a:custGeom>
              <a:avLst/>
              <a:gdLst/>
              <a:ahLst/>
              <a:cxnLst/>
              <a:rect l="l" t="t" r="r" b="b"/>
              <a:pathLst>
                <a:path w="5631" h="5090" extrusionOk="0">
                  <a:moveTo>
                    <a:pt x="2908" y="0"/>
                  </a:moveTo>
                  <a:cubicBezTo>
                    <a:pt x="1381" y="0"/>
                    <a:pt x="1" y="1424"/>
                    <a:pt x="390" y="3122"/>
                  </a:cubicBezTo>
                  <a:cubicBezTo>
                    <a:pt x="649" y="4203"/>
                    <a:pt x="1669" y="5041"/>
                    <a:pt x="2782" y="5087"/>
                  </a:cubicBezTo>
                  <a:cubicBezTo>
                    <a:pt x="2813" y="5088"/>
                    <a:pt x="2844" y="5089"/>
                    <a:pt x="2875" y="5089"/>
                  </a:cubicBezTo>
                  <a:cubicBezTo>
                    <a:pt x="3954" y="5089"/>
                    <a:pt x="4985" y="4326"/>
                    <a:pt x="5311" y="3305"/>
                  </a:cubicBezTo>
                  <a:cubicBezTo>
                    <a:pt x="5631" y="2253"/>
                    <a:pt x="5174" y="989"/>
                    <a:pt x="4244" y="394"/>
                  </a:cubicBezTo>
                  <a:cubicBezTo>
                    <a:pt x="3813" y="122"/>
                    <a:pt x="3354" y="0"/>
                    <a:pt x="2908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3712275" y="3889725"/>
              <a:ext cx="128025" cy="99875"/>
            </a:xfrm>
            <a:custGeom>
              <a:avLst/>
              <a:gdLst/>
              <a:ahLst/>
              <a:cxnLst/>
              <a:rect l="l" t="t" r="r" b="b"/>
              <a:pathLst>
                <a:path w="5121" h="3995" extrusionOk="0">
                  <a:moveTo>
                    <a:pt x="580" y="0"/>
                  </a:moveTo>
                  <a:lnTo>
                    <a:pt x="580" y="0"/>
                  </a:lnTo>
                  <a:cubicBezTo>
                    <a:pt x="184" y="549"/>
                    <a:pt x="1" y="1265"/>
                    <a:pt x="169" y="2027"/>
                  </a:cubicBezTo>
                  <a:cubicBezTo>
                    <a:pt x="428" y="3108"/>
                    <a:pt x="1448" y="3946"/>
                    <a:pt x="2561" y="3992"/>
                  </a:cubicBezTo>
                  <a:cubicBezTo>
                    <a:pt x="2592" y="3993"/>
                    <a:pt x="2623" y="3994"/>
                    <a:pt x="2654" y="3994"/>
                  </a:cubicBezTo>
                  <a:cubicBezTo>
                    <a:pt x="3733" y="3994"/>
                    <a:pt x="4764" y="3231"/>
                    <a:pt x="5090" y="2210"/>
                  </a:cubicBezTo>
                  <a:cubicBezTo>
                    <a:pt x="5105" y="2164"/>
                    <a:pt x="5105" y="2118"/>
                    <a:pt x="5120" y="2072"/>
                  </a:cubicBezTo>
                  <a:lnTo>
                    <a:pt x="5120" y="2072"/>
                  </a:lnTo>
                  <a:cubicBezTo>
                    <a:pt x="4649" y="2736"/>
                    <a:pt x="3849" y="3171"/>
                    <a:pt x="3025" y="3171"/>
                  </a:cubicBezTo>
                  <a:cubicBezTo>
                    <a:pt x="2997" y="3171"/>
                    <a:pt x="2969" y="3170"/>
                    <a:pt x="2942" y="3169"/>
                  </a:cubicBezTo>
                  <a:cubicBezTo>
                    <a:pt x="1845" y="3124"/>
                    <a:pt x="808" y="2286"/>
                    <a:pt x="565" y="1204"/>
                  </a:cubicBezTo>
                  <a:cubicBezTo>
                    <a:pt x="458" y="777"/>
                    <a:pt x="473" y="381"/>
                    <a:pt x="580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3765225" y="3872500"/>
              <a:ext cx="62125" cy="51525"/>
            </a:xfrm>
            <a:custGeom>
              <a:avLst/>
              <a:gdLst/>
              <a:ahLst/>
              <a:cxnLst/>
              <a:rect l="l" t="t" r="r" b="b"/>
              <a:pathLst>
                <a:path w="2485" h="2061" extrusionOk="0">
                  <a:moveTo>
                    <a:pt x="541" y="1"/>
                  </a:moveTo>
                  <a:cubicBezTo>
                    <a:pt x="352" y="1"/>
                    <a:pt x="168" y="58"/>
                    <a:pt x="77" y="217"/>
                  </a:cubicBezTo>
                  <a:cubicBezTo>
                    <a:pt x="1" y="339"/>
                    <a:pt x="1" y="476"/>
                    <a:pt x="46" y="613"/>
                  </a:cubicBezTo>
                  <a:cubicBezTo>
                    <a:pt x="92" y="735"/>
                    <a:pt x="168" y="842"/>
                    <a:pt x="260" y="948"/>
                  </a:cubicBezTo>
                  <a:cubicBezTo>
                    <a:pt x="549" y="1299"/>
                    <a:pt x="900" y="1603"/>
                    <a:pt x="1296" y="1847"/>
                  </a:cubicBezTo>
                  <a:cubicBezTo>
                    <a:pt x="1472" y="1961"/>
                    <a:pt x="1689" y="2061"/>
                    <a:pt x="1892" y="2061"/>
                  </a:cubicBezTo>
                  <a:cubicBezTo>
                    <a:pt x="1988" y="2061"/>
                    <a:pt x="2081" y="2038"/>
                    <a:pt x="2164" y="1984"/>
                  </a:cubicBezTo>
                  <a:cubicBezTo>
                    <a:pt x="2439" y="1832"/>
                    <a:pt x="2484" y="1436"/>
                    <a:pt x="2362" y="1162"/>
                  </a:cubicBezTo>
                  <a:cubicBezTo>
                    <a:pt x="2073" y="506"/>
                    <a:pt x="1402" y="95"/>
                    <a:pt x="732" y="19"/>
                  </a:cubicBezTo>
                  <a:cubicBezTo>
                    <a:pt x="670" y="7"/>
                    <a:pt x="605" y="1"/>
                    <a:pt x="541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3843525" y="4099450"/>
              <a:ext cx="140750" cy="127400"/>
            </a:xfrm>
            <a:custGeom>
              <a:avLst/>
              <a:gdLst/>
              <a:ahLst/>
              <a:cxnLst/>
              <a:rect l="l" t="t" r="r" b="b"/>
              <a:pathLst>
                <a:path w="5630" h="5096" extrusionOk="0">
                  <a:moveTo>
                    <a:pt x="2895" y="0"/>
                  </a:moveTo>
                  <a:cubicBezTo>
                    <a:pt x="1373" y="0"/>
                    <a:pt x="0" y="1421"/>
                    <a:pt x="388" y="3114"/>
                  </a:cubicBezTo>
                  <a:cubicBezTo>
                    <a:pt x="647" y="4196"/>
                    <a:pt x="1668" y="5049"/>
                    <a:pt x="2780" y="5095"/>
                  </a:cubicBezTo>
                  <a:cubicBezTo>
                    <a:pt x="2802" y="5096"/>
                    <a:pt x="2823" y="5096"/>
                    <a:pt x="2844" y="5096"/>
                  </a:cubicBezTo>
                  <a:cubicBezTo>
                    <a:pt x="3919" y="5096"/>
                    <a:pt x="4981" y="4343"/>
                    <a:pt x="5309" y="3297"/>
                  </a:cubicBezTo>
                  <a:cubicBezTo>
                    <a:pt x="5629" y="2246"/>
                    <a:pt x="5172" y="997"/>
                    <a:pt x="4243" y="402"/>
                  </a:cubicBezTo>
                  <a:cubicBezTo>
                    <a:pt x="3808" y="124"/>
                    <a:pt x="3345" y="0"/>
                    <a:pt x="2895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3849025" y="4127025"/>
              <a:ext cx="128000" cy="99825"/>
            </a:xfrm>
            <a:custGeom>
              <a:avLst/>
              <a:gdLst/>
              <a:ahLst/>
              <a:cxnLst/>
              <a:rect l="l" t="t" r="r" b="b"/>
              <a:pathLst>
                <a:path w="5120" h="3993" extrusionOk="0">
                  <a:moveTo>
                    <a:pt x="564" y="0"/>
                  </a:moveTo>
                  <a:cubicBezTo>
                    <a:pt x="184" y="549"/>
                    <a:pt x="1" y="1250"/>
                    <a:pt x="168" y="2011"/>
                  </a:cubicBezTo>
                  <a:cubicBezTo>
                    <a:pt x="427" y="3093"/>
                    <a:pt x="1448" y="3946"/>
                    <a:pt x="2560" y="3992"/>
                  </a:cubicBezTo>
                  <a:cubicBezTo>
                    <a:pt x="2582" y="3993"/>
                    <a:pt x="2603" y="3993"/>
                    <a:pt x="2624" y="3993"/>
                  </a:cubicBezTo>
                  <a:cubicBezTo>
                    <a:pt x="3699" y="3993"/>
                    <a:pt x="4761" y="3240"/>
                    <a:pt x="5089" y="2194"/>
                  </a:cubicBezTo>
                  <a:cubicBezTo>
                    <a:pt x="5105" y="2164"/>
                    <a:pt x="5105" y="2118"/>
                    <a:pt x="5120" y="2072"/>
                  </a:cubicBezTo>
                  <a:lnTo>
                    <a:pt x="5120" y="2072"/>
                  </a:lnTo>
                  <a:cubicBezTo>
                    <a:pt x="4656" y="2725"/>
                    <a:pt x="3873" y="3157"/>
                    <a:pt x="3063" y="3157"/>
                  </a:cubicBezTo>
                  <a:cubicBezTo>
                    <a:pt x="3022" y="3157"/>
                    <a:pt x="2982" y="3156"/>
                    <a:pt x="2941" y="3154"/>
                  </a:cubicBezTo>
                  <a:cubicBezTo>
                    <a:pt x="1844" y="3124"/>
                    <a:pt x="808" y="2270"/>
                    <a:pt x="564" y="1189"/>
                  </a:cubicBezTo>
                  <a:cubicBezTo>
                    <a:pt x="458" y="777"/>
                    <a:pt x="473" y="366"/>
                    <a:pt x="564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3901975" y="4109625"/>
              <a:ext cx="62100" cy="51450"/>
            </a:xfrm>
            <a:custGeom>
              <a:avLst/>
              <a:gdLst/>
              <a:ahLst/>
              <a:cxnLst/>
              <a:rect l="l" t="t" r="r" b="b"/>
              <a:pathLst>
                <a:path w="2484" h="2058" extrusionOk="0">
                  <a:moveTo>
                    <a:pt x="576" y="1"/>
                  </a:moveTo>
                  <a:cubicBezTo>
                    <a:pt x="375" y="1"/>
                    <a:pt x="170" y="55"/>
                    <a:pt x="61" y="224"/>
                  </a:cubicBezTo>
                  <a:cubicBezTo>
                    <a:pt x="0" y="331"/>
                    <a:pt x="0" y="483"/>
                    <a:pt x="46" y="605"/>
                  </a:cubicBezTo>
                  <a:cubicBezTo>
                    <a:pt x="92" y="742"/>
                    <a:pt x="168" y="849"/>
                    <a:pt x="259" y="955"/>
                  </a:cubicBezTo>
                  <a:cubicBezTo>
                    <a:pt x="549" y="1306"/>
                    <a:pt x="899" y="1610"/>
                    <a:pt x="1296" y="1854"/>
                  </a:cubicBezTo>
                  <a:cubicBezTo>
                    <a:pt x="1475" y="1960"/>
                    <a:pt x="1698" y="2058"/>
                    <a:pt x="1904" y="2058"/>
                  </a:cubicBezTo>
                  <a:cubicBezTo>
                    <a:pt x="1996" y="2058"/>
                    <a:pt x="2084" y="2038"/>
                    <a:pt x="2164" y="1991"/>
                  </a:cubicBezTo>
                  <a:cubicBezTo>
                    <a:pt x="2438" y="1824"/>
                    <a:pt x="2484" y="1443"/>
                    <a:pt x="2362" y="1153"/>
                  </a:cubicBezTo>
                  <a:cubicBezTo>
                    <a:pt x="2073" y="513"/>
                    <a:pt x="1402" y="102"/>
                    <a:pt x="732" y="11"/>
                  </a:cubicBezTo>
                  <a:cubicBezTo>
                    <a:pt x="681" y="4"/>
                    <a:pt x="629" y="1"/>
                    <a:pt x="576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1"/>
            <p:cNvSpPr/>
            <p:nvPr/>
          </p:nvSpPr>
          <p:spPr>
            <a:xfrm>
              <a:off x="4142275" y="4113825"/>
              <a:ext cx="112425" cy="101625"/>
            </a:xfrm>
            <a:custGeom>
              <a:avLst/>
              <a:gdLst/>
              <a:ahLst/>
              <a:cxnLst/>
              <a:rect l="l" t="t" r="r" b="b"/>
              <a:pathLst>
                <a:path w="4497" h="4065" extrusionOk="0">
                  <a:moveTo>
                    <a:pt x="2324" y="1"/>
                  </a:moveTo>
                  <a:cubicBezTo>
                    <a:pt x="1108" y="1"/>
                    <a:pt x="1" y="1138"/>
                    <a:pt x="307" y="2494"/>
                  </a:cubicBezTo>
                  <a:cubicBezTo>
                    <a:pt x="505" y="3362"/>
                    <a:pt x="1328" y="4033"/>
                    <a:pt x="2212" y="4063"/>
                  </a:cubicBezTo>
                  <a:cubicBezTo>
                    <a:pt x="2233" y="4064"/>
                    <a:pt x="2254" y="4064"/>
                    <a:pt x="2275" y="4064"/>
                  </a:cubicBezTo>
                  <a:cubicBezTo>
                    <a:pt x="3137" y="4064"/>
                    <a:pt x="3970" y="3464"/>
                    <a:pt x="4238" y="2646"/>
                  </a:cubicBezTo>
                  <a:cubicBezTo>
                    <a:pt x="4497" y="1793"/>
                    <a:pt x="4131" y="803"/>
                    <a:pt x="3385" y="315"/>
                  </a:cubicBezTo>
                  <a:cubicBezTo>
                    <a:pt x="3044" y="98"/>
                    <a:pt x="2679" y="1"/>
                    <a:pt x="2324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4146500" y="4135775"/>
              <a:ext cx="102500" cy="79675"/>
            </a:xfrm>
            <a:custGeom>
              <a:avLst/>
              <a:gdLst/>
              <a:ahLst/>
              <a:cxnLst/>
              <a:rect l="l" t="t" r="r" b="b"/>
              <a:pathLst>
                <a:path w="4100" h="3187" extrusionOk="0">
                  <a:moveTo>
                    <a:pt x="458" y="1"/>
                  </a:moveTo>
                  <a:lnTo>
                    <a:pt x="458" y="1"/>
                  </a:lnTo>
                  <a:cubicBezTo>
                    <a:pt x="153" y="443"/>
                    <a:pt x="1" y="1006"/>
                    <a:pt x="138" y="1616"/>
                  </a:cubicBezTo>
                  <a:cubicBezTo>
                    <a:pt x="336" y="2469"/>
                    <a:pt x="1159" y="3155"/>
                    <a:pt x="2043" y="3185"/>
                  </a:cubicBezTo>
                  <a:cubicBezTo>
                    <a:pt x="2064" y="3186"/>
                    <a:pt x="2085" y="3186"/>
                    <a:pt x="2106" y="3186"/>
                  </a:cubicBezTo>
                  <a:cubicBezTo>
                    <a:pt x="2968" y="3186"/>
                    <a:pt x="3801" y="2586"/>
                    <a:pt x="4069" y="1768"/>
                  </a:cubicBezTo>
                  <a:cubicBezTo>
                    <a:pt x="4069" y="1722"/>
                    <a:pt x="4084" y="1692"/>
                    <a:pt x="4099" y="1661"/>
                  </a:cubicBezTo>
                  <a:lnTo>
                    <a:pt x="4099" y="1661"/>
                  </a:lnTo>
                  <a:cubicBezTo>
                    <a:pt x="3719" y="2174"/>
                    <a:pt x="3085" y="2532"/>
                    <a:pt x="2441" y="2532"/>
                  </a:cubicBezTo>
                  <a:cubicBezTo>
                    <a:pt x="2415" y="2532"/>
                    <a:pt x="2389" y="2531"/>
                    <a:pt x="2363" y="2530"/>
                  </a:cubicBezTo>
                  <a:cubicBezTo>
                    <a:pt x="1479" y="2499"/>
                    <a:pt x="656" y="1814"/>
                    <a:pt x="458" y="961"/>
                  </a:cubicBezTo>
                  <a:cubicBezTo>
                    <a:pt x="382" y="625"/>
                    <a:pt x="382" y="290"/>
                    <a:pt x="458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4188800" y="4121950"/>
              <a:ext cx="49925" cy="41100"/>
            </a:xfrm>
            <a:custGeom>
              <a:avLst/>
              <a:gdLst/>
              <a:ahLst/>
              <a:cxnLst/>
              <a:rect l="l" t="t" r="r" b="b"/>
              <a:pathLst>
                <a:path w="1997" h="1644" extrusionOk="0">
                  <a:moveTo>
                    <a:pt x="482" y="1"/>
                  </a:moveTo>
                  <a:cubicBezTo>
                    <a:pt x="312" y="1"/>
                    <a:pt x="136" y="36"/>
                    <a:pt x="61" y="173"/>
                  </a:cubicBezTo>
                  <a:cubicBezTo>
                    <a:pt x="0" y="264"/>
                    <a:pt x="0" y="386"/>
                    <a:pt x="46" y="493"/>
                  </a:cubicBezTo>
                  <a:cubicBezTo>
                    <a:pt x="76" y="584"/>
                    <a:pt x="137" y="676"/>
                    <a:pt x="213" y="767"/>
                  </a:cubicBezTo>
                  <a:cubicBezTo>
                    <a:pt x="442" y="1041"/>
                    <a:pt x="731" y="1285"/>
                    <a:pt x="1036" y="1483"/>
                  </a:cubicBezTo>
                  <a:cubicBezTo>
                    <a:pt x="1183" y="1567"/>
                    <a:pt x="1358" y="1644"/>
                    <a:pt x="1523" y="1644"/>
                  </a:cubicBezTo>
                  <a:cubicBezTo>
                    <a:pt x="1598" y="1644"/>
                    <a:pt x="1670" y="1628"/>
                    <a:pt x="1737" y="1590"/>
                  </a:cubicBezTo>
                  <a:cubicBezTo>
                    <a:pt x="1950" y="1468"/>
                    <a:pt x="1996" y="1148"/>
                    <a:pt x="1889" y="919"/>
                  </a:cubicBezTo>
                  <a:cubicBezTo>
                    <a:pt x="1661" y="417"/>
                    <a:pt x="1128" y="81"/>
                    <a:pt x="594" y="5"/>
                  </a:cubicBezTo>
                  <a:cubicBezTo>
                    <a:pt x="558" y="2"/>
                    <a:pt x="520" y="1"/>
                    <a:pt x="482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3857825" y="3630100"/>
              <a:ext cx="112725" cy="101600"/>
            </a:xfrm>
            <a:custGeom>
              <a:avLst/>
              <a:gdLst/>
              <a:ahLst/>
              <a:cxnLst/>
              <a:rect l="l" t="t" r="r" b="b"/>
              <a:pathLst>
                <a:path w="4509" h="4064" extrusionOk="0">
                  <a:moveTo>
                    <a:pt x="2328" y="0"/>
                  </a:moveTo>
                  <a:cubicBezTo>
                    <a:pt x="1106" y="0"/>
                    <a:pt x="1" y="1137"/>
                    <a:pt x="319" y="2493"/>
                  </a:cubicBezTo>
                  <a:cubicBezTo>
                    <a:pt x="517" y="3362"/>
                    <a:pt x="1340" y="4032"/>
                    <a:pt x="2224" y="4062"/>
                  </a:cubicBezTo>
                  <a:cubicBezTo>
                    <a:pt x="2245" y="4063"/>
                    <a:pt x="2266" y="4064"/>
                    <a:pt x="2287" y="4064"/>
                  </a:cubicBezTo>
                  <a:cubicBezTo>
                    <a:pt x="3149" y="4064"/>
                    <a:pt x="3982" y="3463"/>
                    <a:pt x="4235" y="2645"/>
                  </a:cubicBezTo>
                  <a:cubicBezTo>
                    <a:pt x="4509" y="1792"/>
                    <a:pt x="4143" y="802"/>
                    <a:pt x="3397" y="314"/>
                  </a:cubicBezTo>
                  <a:cubicBezTo>
                    <a:pt x="3052" y="97"/>
                    <a:pt x="2685" y="0"/>
                    <a:pt x="2328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3862350" y="3652050"/>
              <a:ext cx="102125" cy="79650"/>
            </a:xfrm>
            <a:custGeom>
              <a:avLst/>
              <a:gdLst/>
              <a:ahLst/>
              <a:cxnLst/>
              <a:rect l="l" t="t" r="r" b="b"/>
              <a:pathLst>
                <a:path w="4085" h="3186" extrusionOk="0">
                  <a:moveTo>
                    <a:pt x="458" y="0"/>
                  </a:moveTo>
                  <a:lnTo>
                    <a:pt x="458" y="0"/>
                  </a:lnTo>
                  <a:cubicBezTo>
                    <a:pt x="138" y="442"/>
                    <a:pt x="1" y="1006"/>
                    <a:pt x="138" y="1615"/>
                  </a:cubicBezTo>
                  <a:cubicBezTo>
                    <a:pt x="336" y="2484"/>
                    <a:pt x="1159" y="3154"/>
                    <a:pt x="2043" y="3184"/>
                  </a:cubicBezTo>
                  <a:cubicBezTo>
                    <a:pt x="2064" y="3185"/>
                    <a:pt x="2085" y="3186"/>
                    <a:pt x="2106" y="3186"/>
                  </a:cubicBezTo>
                  <a:cubicBezTo>
                    <a:pt x="2968" y="3186"/>
                    <a:pt x="3801" y="2585"/>
                    <a:pt x="4054" y="1767"/>
                  </a:cubicBezTo>
                  <a:cubicBezTo>
                    <a:pt x="4069" y="1722"/>
                    <a:pt x="4084" y="1691"/>
                    <a:pt x="4084" y="1661"/>
                  </a:cubicBezTo>
                  <a:lnTo>
                    <a:pt x="4084" y="1661"/>
                  </a:lnTo>
                  <a:cubicBezTo>
                    <a:pt x="3703" y="2173"/>
                    <a:pt x="3083" y="2531"/>
                    <a:pt x="2427" y="2531"/>
                  </a:cubicBezTo>
                  <a:cubicBezTo>
                    <a:pt x="2401" y="2531"/>
                    <a:pt x="2374" y="2530"/>
                    <a:pt x="2347" y="2529"/>
                  </a:cubicBezTo>
                  <a:cubicBezTo>
                    <a:pt x="1464" y="2499"/>
                    <a:pt x="641" y="1813"/>
                    <a:pt x="443" y="960"/>
                  </a:cubicBezTo>
                  <a:cubicBezTo>
                    <a:pt x="367" y="625"/>
                    <a:pt x="382" y="290"/>
                    <a:pt x="458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3904650" y="3638225"/>
              <a:ext cx="49525" cy="41075"/>
            </a:xfrm>
            <a:custGeom>
              <a:avLst/>
              <a:gdLst/>
              <a:ahLst/>
              <a:cxnLst/>
              <a:rect l="l" t="t" r="r" b="b"/>
              <a:pathLst>
                <a:path w="1981" h="1643" extrusionOk="0">
                  <a:moveTo>
                    <a:pt x="474" y="0"/>
                  </a:moveTo>
                  <a:cubicBezTo>
                    <a:pt x="312" y="0"/>
                    <a:pt x="136" y="35"/>
                    <a:pt x="61" y="172"/>
                  </a:cubicBezTo>
                  <a:cubicBezTo>
                    <a:pt x="0" y="264"/>
                    <a:pt x="0" y="386"/>
                    <a:pt x="31" y="492"/>
                  </a:cubicBezTo>
                  <a:cubicBezTo>
                    <a:pt x="76" y="584"/>
                    <a:pt x="137" y="675"/>
                    <a:pt x="213" y="766"/>
                  </a:cubicBezTo>
                  <a:cubicBezTo>
                    <a:pt x="442" y="1041"/>
                    <a:pt x="716" y="1284"/>
                    <a:pt x="1036" y="1483"/>
                  </a:cubicBezTo>
                  <a:cubicBezTo>
                    <a:pt x="1172" y="1566"/>
                    <a:pt x="1345" y="1643"/>
                    <a:pt x="1513" y="1643"/>
                  </a:cubicBezTo>
                  <a:cubicBezTo>
                    <a:pt x="1590" y="1643"/>
                    <a:pt x="1666" y="1627"/>
                    <a:pt x="1737" y="1589"/>
                  </a:cubicBezTo>
                  <a:cubicBezTo>
                    <a:pt x="1950" y="1467"/>
                    <a:pt x="1981" y="1147"/>
                    <a:pt x="1889" y="919"/>
                  </a:cubicBezTo>
                  <a:cubicBezTo>
                    <a:pt x="1661" y="416"/>
                    <a:pt x="1128" y="81"/>
                    <a:pt x="579" y="5"/>
                  </a:cubicBezTo>
                  <a:cubicBezTo>
                    <a:pt x="546" y="2"/>
                    <a:pt x="510" y="0"/>
                    <a:pt x="474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4240025" y="3845075"/>
              <a:ext cx="179225" cy="162025"/>
            </a:xfrm>
            <a:custGeom>
              <a:avLst/>
              <a:gdLst/>
              <a:ahLst/>
              <a:cxnLst/>
              <a:rect l="l" t="t" r="r" b="b"/>
              <a:pathLst>
                <a:path w="7169" h="6481" extrusionOk="0">
                  <a:moveTo>
                    <a:pt x="3688" y="1"/>
                  </a:moveTo>
                  <a:cubicBezTo>
                    <a:pt x="1755" y="1"/>
                    <a:pt x="1" y="1810"/>
                    <a:pt x="496" y="3965"/>
                  </a:cubicBezTo>
                  <a:cubicBezTo>
                    <a:pt x="816" y="5336"/>
                    <a:pt x="2126" y="6418"/>
                    <a:pt x="3528" y="6479"/>
                  </a:cubicBezTo>
                  <a:cubicBezTo>
                    <a:pt x="3559" y="6480"/>
                    <a:pt x="3591" y="6481"/>
                    <a:pt x="3623" y="6481"/>
                  </a:cubicBezTo>
                  <a:cubicBezTo>
                    <a:pt x="5006" y="6481"/>
                    <a:pt x="6325" y="5519"/>
                    <a:pt x="6742" y="4209"/>
                  </a:cubicBezTo>
                  <a:cubicBezTo>
                    <a:pt x="7169" y="2853"/>
                    <a:pt x="6575" y="1268"/>
                    <a:pt x="5386" y="507"/>
                  </a:cubicBezTo>
                  <a:cubicBezTo>
                    <a:pt x="4840" y="157"/>
                    <a:pt x="4256" y="1"/>
                    <a:pt x="3688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4246700" y="3880200"/>
              <a:ext cx="163025" cy="126900"/>
            </a:xfrm>
            <a:custGeom>
              <a:avLst/>
              <a:gdLst/>
              <a:ahLst/>
              <a:cxnLst/>
              <a:rect l="l" t="t" r="r" b="b"/>
              <a:pathLst>
                <a:path w="6521" h="5076" extrusionOk="0">
                  <a:moveTo>
                    <a:pt x="731" y="0"/>
                  </a:moveTo>
                  <a:lnTo>
                    <a:pt x="731" y="0"/>
                  </a:lnTo>
                  <a:cubicBezTo>
                    <a:pt x="229" y="686"/>
                    <a:pt x="0" y="1585"/>
                    <a:pt x="229" y="2560"/>
                  </a:cubicBezTo>
                  <a:cubicBezTo>
                    <a:pt x="549" y="3931"/>
                    <a:pt x="1859" y="5013"/>
                    <a:pt x="3261" y="5074"/>
                  </a:cubicBezTo>
                  <a:cubicBezTo>
                    <a:pt x="3292" y="5075"/>
                    <a:pt x="3324" y="5076"/>
                    <a:pt x="3355" y="5076"/>
                  </a:cubicBezTo>
                  <a:cubicBezTo>
                    <a:pt x="4724" y="5076"/>
                    <a:pt x="6058" y="4114"/>
                    <a:pt x="6475" y="2804"/>
                  </a:cubicBezTo>
                  <a:cubicBezTo>
                    <a:pt x="6491" y="2743"/>
                    <a:pt x="6506" y="2682"/>
                    <a:pt x="6521" y="2636"/>
                  </a:cubicBezTo>
                  <a:lnTo>
                    <a:pt x="6521" y="2636"/>
                  </a:lnTo>
                  <a:cubicBezTo>
                    <a:pt x="5912" y="3467"/>
                    <a:pt x="4885" y="4024"/>
                    <a:pt x="3846" y="4024"/>
                  </a:cubicBezTo>
                  <a:cubicBezTo>
                    <a:pt x="3818" y="4024"/>
                    <a:pt x="3791" y="4023"/>
                    <a:pt x="3763" y="4023"/>
                  </a:cubicBezTo>
                  <a:cubicBezTo>
                    <a:pt x="2346" y="3962"/>
                    <a:pt x="1036" y="2880"/>
                    <a:pt x="716" y="1509"/>
                  </a:cubicBezTo>
                  <a:cubicBezTo>
                    <a:pt x="594" y="976"/>
                    <a:pt x="609" y="458"/>
                    <a:pt x="731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4314100" y="3858050"/>
              <a:ext cx="79250" cy="65525"/>
            </a:xfrm>
            <a:custGeom>
              <a:avLst/>
              <a:gdLst/>
              <a:ahLst/>
              <a:cxnLst/>
              <a:rect l="l" t="t" r="r" b="b"/>
              <a:pathLst>
                <a:path w="3170" h="2621" extrusionOk="0">
                  <a:moveTo>
                    <a:pt x="713" y="1"/>
                  </a:moveTo>
                  <a:cubicBezTo>
                    <a:pt x="463" y="1"/>
                    <a:pt x="220" y="68"/>
                    <a:pt x="92" y="277"/>
                  </a:cubicBezTo>
                  <a:cubicBezTo>
                    <a:pt x="1" y="429"/>
                    <a:pt x="16" y="612"/>
                    <a:pt x="62" y="765"/>
                  </a:cubicBezTo>
                  <a:cubicBezTo>
                    <a:pt x="123" y="932"/>
                    <a:pt x="229" y="1069"/>
                    <a:pt x="336" y="1206"/>
                  </a:cubicBezTo>
                  <a:cubicBezTo>
                    <a:pt x="702" y="1648"/>
                    <a:pt x="1159" y="2044"/>
                    <a:pt x="1646" y="2349"/>
                  </a:cubicBezTo>
                  <a:cubicBezTo>
                    <a:pt x="1876" y="2495"/>
                    <a:pt x="2156" y="2620"/>
                    <a:pt x="2418" y="2620"/>
                  </a:cubicBezTo>
                  <a:cubicBezTo>
                    <a:pt x="2537" y="2620"/>
                    <a:pt x="2653" y="2594"/>
                    <a:pt x="2758" y="2532"/>
                  </a:cubicBezTo>
                  <a:cubicBezTo>
                    <a:pt x="3109" y="2319"/>
                    <a:pt x="3170" y="1831"/>
                    <a:pt x="3002" y="1465"/>
                  </a:cubicBezTo>
                  <a:cubicBezTo>
                    <a:pt x="2652" y="643"/>
                    <a:pt x="1799" y="125"/>
                    <a:pt x="945" y="18"/>
                  </a:cubicBezTo>
                  <a:cubicBezTo>
                    <a:pt x="869" y="7"/>
                    <a:pt x="791" y="1"/>
                    <a:pt x="713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31"/>
          <p:cNvGrpSpPr/>
          <p:nvPr/>
        </p:nvGrpSpPr>
        <p:grpSpPr>
          <a:xfrm rot="4500135">
            <a:off x="-379653" y="-295557"/>
            <a:ext cx="2087469" cy="2344551"/>
            <a:chOff x="117850" y="2368475"/>
            <a:chExt cx="1339775" cy="1504775"/>
          </a:xfrm>
        </p:grpSpPr>
        <p:sp>
          <p:nvSpPr>
            <p:cNvPr id="790" name="Google Shape;790;p31"/>
            <p:cNvSpPr/>
            <p:nvPr/>
          </p:nvSpPr>
          <p:spPr>
            <a:xfrm>
              <a:off x="117850" y="3049550"/>
              <a:ext cx="1339775" cy="797000"/>
            </a:xfrm>
            <a:custGeom>
              <a:avLst/>
              <a:gdLst/>
              <a:ahLst/>
              <a:cxnLst/>
              <a:rect l="l" t="t" r="r" b="b"/>
              <a:pathLst>
                <a:path w="53591" h="31880" extrusionOk="0">
                  <a:moveTo>
                    <a:pt x="2265" y="0"/>
                  </a:moveTo>
                  <a:cubicBezTo>
                    <a:pt x="1912" y="0"/>
                    <a:pt x="1562" y="187"/>
                    <a:pt x="1430" y="622"/>
                  </a:cubicBezTo>
                  <a:cubicBezTo>
                    <a:pt x="1" y="5385"/>
                    <a:pt x="3763" y="10040"/>
                    <a:pt x="8192" y="11349"/>
                  </a:cubicBezTo>
                  <a:cubicBezTo>
                    <a:pt x="9498" y="11734"/>
                    <a:pt x="10803" y="11898"/>
                    <a:pt x="12103" y="11898"/>
                  </a:cubicBezTo>
                  <a:cubicBezTo>
                    <a:pt x="16513" y="11898"/>
                    <a:pt x="20856" y="10008"/>
                    <a:pt x="24921" y="8444"/>
                  </a:cubicBezTo>
                  <a:cubicBezTo>
                    <a:pt x="27611" y="7409"/>
                    <a:pt x="30374" y="6527"/>
                    <a:pt x="33267" y="6277"/>
                  </a:cubicBezTo>
                  <a:cubicBezTo>
                    <a:pt x="33914" y="6222"/>
                    <a:pt x="34561" y="6194"/>
                    <a:pt x="35208" y="6194"/>
                  </a:cubicBezTo>
                  <a:cubicBezTo>
                    <a:pt x="37360" y="6194"/>
                    <a:pt x="39500" y="6508"/>
                    <a:pt x="41542" y="7194"/>
                  </a:cubicBezTo>
                  <a:cubicBezTo>
                    <a:pt x="46114" y="8742"/>
                    <a:pt x="50067" y="12433"/>
                    <a:pt x="51364" y="17160"/>
                  </a:cubicBezTo>
                  <a:cubicBezTo>
                    <a:pt x="52722" y="22148"/>
                    <a:pt x="50543" y="27911"/>
                    <a:pt x="45828" y="30245"/>
                  </a:cubicBezTo>
                  <a:cubicBezTo>
                    <a:pt x="44945" y="30686"/>
                    <a:pt x="45487" y="31880"/>
                    <a:pt x="46310" y="31880"/>
                  </a:cubicBezTo>
                  <a:cubicBezTo>
                    <a:pt x="46441" y="31880"/>
                    <a:pt x="46580" y="31849"/>
                    <a:pt x="46721" y="31780"/>
                  </a:cubicBezTo>
                  <a:cubicBezTo>
                    <a:pt x="50960" y="29673"/>
                    <a:pt x="53508" y="24982"/>
                    <a:pt x="53555" y="20315"/>
                  </a:cubicBezTo>
                  <a:cubicBezTo>
                    <a:pt x="53591" y="15386"/>
                    <a:pt x="50769" y="10861"/>
                    <a:pt x="46888" y="7992"/>
                  </a:cubicBezTo>
                  <a:cubicBezTo>
                    <a:pt x="43511" y="5498"/>
                    <a:pt x="39359" y="4434"/>
                    <a:pt x="35218" y="4434"/>
                  </a:cubicBezTo>
                  <a:cubicBezTo>
                    <a:pt x="33883" y="4434"/>
                    <a:pt x="32549" y="4544"/>
                    <a:pt x="31243" y="4753"/>
                  </a:cubicBezTo>
                  <a:cubicBezTo>
                    <a:pt x="25373" y="5694"/>
                    <a:pt x="20242" y="9159"/>
                    <a:pt x="14360" y="9956"/>
                  </a:cubicBezTo>
                  <a:cubicBezTo>
                    <a:pt x="13631" y="10058"/>
                    <a:pt x="12880" y="10115"/>
                    <a:pt x="12125" y="10115"/>
                  </a:cubicBezTo>
                  <a:cubicBezTo>
                    <a:pt x="9772" y="10115"/>
                    <a:pt x="7391" y="9555"/>
                    <a:pt x="5597" y="8004"/>
                  </a:cubicBezTo>
                  <a:cubicBezTo>
                    <a:pt x="3632" y="6301"/>
                    <a:pt x="2358" y="3682"/>
                    <a:pt x="3144" y="1086"/>
                  </a:cubicBezTo>
                  <a:cubicBezTo>
                    <a:pt x="3345" y="433"/>
                    <a:pt x="2801" y="0"/>
                    <a:pt x="2265" y="0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133625" y="2368475"/>
              <a:ext cx="1077850" cy="1504775"/>
            </a:xfrm>
            <a:custGeom>
              <a:avLst/>
              <a:gdLst/>
              <a:ahLst/>
              <a:cxnLst/>
              <a:rect l="l" t="t" r="r" b="b"/>
              <a:pathLst>
                <a:path w="43114" h="60191" extrusionOk="0">
                  <a:moveTo>
                    <a:pt x="1086" y="0"/>
                  </a:moveTo>
                  <a:cubicBezTo>
                    <a:pt x="571" y="0"/>
                    <a:pt x="1" y="440"/>
                    <a:pt x="108" y="1112"/>
                  </a:cubicBezTo>
                  <a:cubicBezTo>
                    <a:pt x="1977" y="12637"/>
                    <a:pt x="10347" y="22757"/>
                    <a:pt x="21254" y="26877"/>
                  </a:cubicBezTo>
                  <a:cubicBezTo>
                    <a:pt x="27159" y="29103"/>
                    <a:pt x="35065" y="29306"/>
                    <a:pt x="38982" y="35009"/>
                  </a:cubicBezTo>
                  <a:cubicBezTo>
                    <a:pt x="43018" y="40902"/>
                    <a:pt x="37910" y="47403"/>
                    <a:pt x="33255" y="51023"/>
                  </a:cubicBezTo>
                  <a:cubicBezTo>
                    <a:pt x="27350" y="55630"/>
                    <a:pt x="19944" y="58238"/>
                    <a:pt x="12455" y="58416"/>
                  </a:cubicBezTo>
                  <a:cubicBezTo>
                    <a:pt x="11331" y="58440"/>
                    <a:pt x="11312" y="60190"/>
                    <a:pt x="12432" y="60190"/>
                  </a:cubicBezTo>
                  <a:cubicBezTo>
                    <a:pt x="12440" y="60190"/>
                    <a:pt x="12447" y="60190"/>
                    <a:pt x="12455" y="60190"/>
                  </a:cubicBezTo>
                  <a:cubicBezTo>
                    <a:pt x="19337" y="60024"/>
                    <a:pt x="26147" y="57928"/>
                    <a:pt x="31910" y="54154"/>
                  </a:cubicBezTo>
                  <a:cubicBezTo>
                    <a:pt x="37101" y="50749"/>
                    <a:pt x="43113" y="45046"/>
                    <a:pt x="42113" y="38188"/>
                  </a:cubicBezTo>
                  <a:cubicBezTo>
                    <a:pt x="41661" y="35092"/>
                    <a:pt x="39661" y="32580"/>
                    <a:pt x="37184" y="30782"/>
                  </a:cubicBezTo>
                  <a:cubicBezTo>
                    <a:pt x="34350" y="28746"/>
                    <a:pt x="30945" y="27794"/>
                    <a:pt x="27623" y="26913"/>
                  </a:cubicBezTo>
                  <a:cubicBezTo>
                    <a:pt x="24397" y="26079"/>
                    <a:pt x="21242" y="25186"/>
                    <a:pt x="18289" y="23603"/>
                  </a:cubicBezTo>
                  <a:cubicBezTo>
                    <a:pt x="15610" y="22162"/>
                    <a:pt x="13157" y="20340"/>
                    <a:pt x="10990" y="18209"/>
                  </a:cubicBezTo>
                  <a:cubicBezTo>
                    <a:pt x="6192" y="13482"/>
                    <a:pt x="2894" y="7315"/>
                    <a:pt x="1823" y="648"/>
                  </a:cubicBezTo>
                  <a:cubicBezTo>
                    <a:pt x="1746" y="195"/>
                    <a:pt x="1429" y="0"/>
                    <a:pt x="1086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862700" y="3085100"/>
              <a:ext cx="55175" cy="107050"/>
            </a:xfrm>
            <a:custGeom>
              <a:avLst/>
              <a:gdLst/>
              <a:ahLst/>
              <a:cxnLst/>
              <a:rect l="l" t="t" r="r" b="b"/>
              <a:pathLst>
                <a:path w="2207" h="4282" extrusionOk="0">
                  <a:moveTo>
                    <a:pt x="1570" y="0"/>
                  </a:moveTo>
                  <a:cubicBezTo>
                    <a:pt x="1362" y="0"/>
                    <a:pt x="1156" y="111"/>
                    <a:pt x="1080" y="367"/>
                  </a:cubicBezTo>
                  <a:cubicBezTo>
                    <a:pt x="758" y="1450"/>
                    <a:pt x="437" y="2546"/>
                    <a:pt x="115" y="3641"/>
                  </a:cubicBezTo>
                  <a:cubicBezTo>
                    <a:pt x="1" y="4028"/>
                    <a:pt x="318" y="4281"/>
                    <a:pt x="629" y="4281"/>
                  </a:cubicBezTo>
                  <a:cubicBezTo>
                    <a:pt x="836" y="4281"/>
                    <a:pt x="1040" y="4171"/>
                    <a:pt x="1116" y="3915"/>
                  </a:cubicBezTo>
                  <a:cubicBezTo>
                    <a:pt x="1437" y="2820"/>
                    <a:pt x="1758" y="1736"/>
                    <a:pt x="2092" y="641"/>
                  </a:cubicBezTo>
                  <a:cubicBezTo>
                    <a:pt x="2207" y="254"/>
                    <a:pt x="1885" y="0"/>
                    <a:pt x="1570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758975" y="3065350"/>
              <a:ext cx="87600" cy="156950"/>
            </a:xfrm>
            <a:custGeom>
              <a:avLst/>
              <a:gdLst/>
              <a:ahLst/>
              <a:cxnLst/>
              <a:rect l="l" t="t" r="r" b="b"/>
              <a:pathLst>
                <a:path w="3504" h="6278" extrusionOk="0">
                  <a:moveTo>
                    <a:pt x="2810" y="1"/>
                  </a:moveTo>
                  <a:cubicBezTo>
                    <a:pt x="2658" y="1"/>
                    <a:pt x="2513" y="81"/>
                    <a:pt x="2431" y="276"/>
                  </a:cubicBezTo>
                  <a:cubicBezTo>
                    <a:pt x="1681" y="2002"/>
                    <a:pt x="931" y="3740"/>
                    <a:pt x="181" y="5479"/>
                  </a:cubicBezTo>
                  <a:cubicBezTo>
                    <a:pt x="1" y="5895"/>
                    <a:pt x="370" y="6278"/>
                    <a:pt x="704" y="6278"/>
                  </a:cubicBezTo>
                  <a:cubicBezTo>
                    <a:pt x="857" y="6278"/>
                    <a:pt x="1003" y="6197"/>
                    <a:pt x="1085" y="6003"/>
                  </a:cubicBezTo>
                  <a:cubicBezTo>
                    <a:pt x="1836" y="4264"/>
                    <a:pt x="2574" y="2538"/>
                    <a:pt x="3324" y="800"/>
                  </a:cubicBezTo>
                  <a:cubicBezTo>
                    <a:pt x="3503" y="383"/>
                    <a:pt x="3140" y="1"/>
                    <a:pt x="2810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627375" y="3046025"/>
              <a:ext cx="136700" cy="228650"/>
            </a:xfrm>
            <a:custGeom>
              <a:avLst/>
              <a:gdLst/>
              <a:ahLst/>
              <a:cxnLst/>
              <a:rect l="l" t="t" r="r" b="b"/>
              <a:pathLst>
                <a:path w="5468" h="9146" extrusionOk="0">
                  <a:moveTo>
                    <a:pt x="4757" y="1"/>
                  </a:moveTo>
                  <a:cubicBezTo>
                    <a:pt x="4600" y="1"/>
                    <a:pt x="4446" y="78"/>
                    <a:pt x="4349" y="263"/>
                  </a:cubicBezTo>
                  <a:cubicBezTo>
                    <a:pt x="2968" y="2966"/>
                    <a:pt x="1587" y="5656"/>
                    <a:pt x="206" y="8359"/>
                  </a:cubicBezTo>
                  <a:cubicBezTo>
                    <a:pt x="1" y="8769"/>
                    <a:pt x="360" y="9145"/>
                    <a:pt x="705" y="9145"/>
                  </a:cubicBezTo>
                  <a:cubicBezTo>
                    <a:pt x="861" y="9145"/>
                    <a:pt x="1014" y="9068"/>
                    <a:pt x="1111" y="8883"/>
                  </a:cubicBezTo>
                  <a:cubicBezTo>
                    <a:pt x="2492" y="6180"/>
                    <a:pt x="3873" y="3490"/>
                    <a:pt x="5254" y="787"/>
                  </a:cubicBezTo>
                  <a:cubicBezTo>
                    <a:pt x="5467" y="377"/>
                    <a:pt x="5104" y="1"/>
                    <a:pt x="4757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459225" y="3019625"/>
              <a:ext cx="201625" cy="301100"/>
            </a:xfrm>
            <a:custGeom>
              <a:avLst/>
              <a:gdLst/>
              <a:ahLst/>
              <a:cxnLst/>
              <a:rect l="l" t="t" r="r" b="b"/>
              <a:pathLst>
                <a:path w="8065" h="12044" extrusionOk="0">
                  <a:moveTo>
                    <a:pt x="7347" y="0"/>
                  </a:moveTo>
                  <a:cubicBezTo>
                    <a:pt x="7188" y="0"/>
                    <a:pt x="7029" y="73"/>
                    <a:pt x="6920" y="247"/>
                  </a:cubicBezTo>
                  <a:lnTo>
                    <a:pt x="240" y="11273"/>
                  </a:lnTo>
                  <a:cubicBezTo>
                    <a:pt x="1" y="11669"/>
                    <a:pt x="358" y="12043"/>
                    <a:pt x="715" y="12043"/>
                  </a:cubicBezTo>
                  <a:cubicBezTo>
                    <a:pt x="871" y="12043"/>
                    <a:pt x="1028" y="11971"/>
                    <a:pt x="1133" y="11796"/>
                  </a:cubicBezTo>
                  <a:lnTo>
                    <a:pt x="7825" y="771"/>
                  </a:lnTo>
                  <a:cubicBezTo>
                    <a:pt x="8065" y="374"/>
                    <a:pt x="7707" y="0"/>
                    <a:pt x="7347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282675" y="2956725"/>
              <a:ext cx="288400" cy="342375"/>
            </a:xfrm>
            <a:custGeom>
              <a:avLst/>
              <a:gdLst/>
              <a:ahLst/>
              <a:cxnLst/>
              <a:rect l="l" t="t" r="r" b="b"/>
              <a:pathLst>
                <a:path w="11536" h="13695" extrusionOk="0">
                  <a:moveTo>
                    <a:pt x="10819" y="0"/>
                  </a:moveTo>
                  <a:cubicBezTo>
                    <a:pt x="10702" y="0"/>
                    <a:pt x="10582" y="53"/>
                    <a:pt x="10481" y="180"/>
                  </a:cubicBezTo>
                  <a:cubicBezTo>
                    <a:pt x="7088" y="4383"/>
                    <a:pt x="3707" y="8574"/>
                    <a:pt x="325" y="12777"/>
                  </a:cubicBezTo>
                  <a:cubicBezTo>
                    <a:pt x="0" y="13174"/>
                    <a:pt x="346" y="13694"/>
                    <a:pt x="714" y="13694"/>
                  </a:cubicBezTo>
                  <a:cubicBezTo>
                    <a:pt x="831" y="13694"/>
                    <a:pt x="951" y="13641"/>
                    <a:pt x="1052" y="13515"/>
                  </a:cubicBezTo>
                  <a:cubicBezTo>
                    <a:pt x="4445" y="9312"/>
                    <a:pt x="7826" y="5109"/>
                    <a:pt x="11220" y="918"/>
                  </a:cubicBezTo>
                  <a:cubicBezTo>
                    <a:pt x="11536" y="521"/>
                    <a:pt x="11188" y="0"/>
                    <a:pt x="10819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172375" y="2906750"/>
              <a:ext cx="328550" cy="303725"/>
            </a:xfrm>
            <a:custGeom>
              <a:avLst/>
              <a:gdLst/>
              <a:ahLst/>
              <a:cxnLst/>
              <a:rect l="l" t="t" r="r" b="b"/>
              <a:pathLst>
                <a:path w="13142" h="12149" extrusionOk="0">
                  <a:moveTo>
                    <a:pt x="12376" y="0"/>
                  </a:moveTo>
                  <a:cubicBezTo>
                    <a:pt x="12260" y="0"/>
                    <a:pt x="12142" y="42"/>
                    <a:pt x="12036" y="143"/>
                  </a:cubicBezTo>
                  <a:cubicBezTo>
                    <a:pt x="8143" y="3858"/>
                    <a:pt x="4261" y="7560"/>
                    <a:pt x="380" y="11263"/>
                  </a:cubicBezTo>
                  <a:cubicBezTo>
                    <a:pt x="1" y="11624"/>
                    <a:pt x="361" y="12149"/>
                    <a:pt x="764" y="12149"/>
                  </a:cubicBezTo>
                  <a:cubicBezTo>
                    <a:pt x="880" y="12149"/>
                    <a:pt x="999" y="12105"/>
                    <a:pt x="1106" y="12001"/>
                  </a:cubicBezTo>
                  <a:cubicBezTo>
                    <a:pt x="4999" y="8299"/>
                    <a:pt x="8881" y="4584"/>
                    <a:pt x="12762" y="881"/>
                  </a:cubicBezTo>
                  <a:cubicBezTo>
                    <a:pt x="13142" y="520"/>
                    <a:pt x="12780" y="0"/>
                    <a:pt x="12376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156600" y="2837725"/>
              <a:ext cx="249350" cy="215925"/>
            </a:xfrm>
            <a:custGeom>
              <a:avLst/>
              <a:gdLst/>
              <a:ahLst/>
              <a:cxnLst/>
              <a:rect l="l" t="t" r="r" b="b"/>
              <a:pathLst>
                <a:path w="9974" h="8637" extrusionOk="0">
                  <a:moveTo>
                    <a:pt x="9194" y="0"/>
                  </a:moveTo>
                  <a:cubicBezTo>
                    <a:pt x="9077" y="0"/>
                    <a:pt x="8955" y="42"/>
                    <a:pt x="8845" y="142"/>
                  </a:cubicBezTo>
                  <a:cubicBezTo>
                    <a:pt x="6035" y="2678"/>
                    <a:pt x="3213" y="5226"/>
                    <a:pt x="392" y="7762"/>
                  </a:cubicBezTo>
                  <a:cubicBezTo>
                    <a:pt x="1" y="8115"/>
                    <a:pt x="367" y="8636"/>
                    <a:pt x="784" y="8636"/>
                  </a:cubicBezTo>
                  <a:cubicBezTo>
                    <a:pt x="900" y="8636"/>
                    <a:pt x="1021" y="8596"/>
                    <a:pt x="1130" y="8500"/>
                  </a:cubicBezTo>
                  <a:cubicBezTo>
                    <a:pt x="3952" y="5952"/>
                    <a:pt x="6761" y="3416"/>
                    <a:pt x="9583" y="880"/>
                  </a:cubicBezTo>
                  <a:cubicBezTo>
                    <a:pt x="9973" y="527"/>
                    <a:pt x="9610" y="0"/>
                    <a:pt x="9194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126100" y="2770250"/>
              <a:ext cx="205350" cy="129625"/>
            </a:xfrm>
            <a:custGeom>
              <a:avLst/>
              <a:gdLst/>
              <a:ahLst/>
              <a:cxnLst/>
              <a:rect l="l" t="t" r="r" b="b"/>
              <a:pathLst>
                <a:path w="8214" h="5185" extrusionOk="0">
                  <a:moveTo>
                    <a:pt x="7462" y="0"/>
                  </a:moveTo>
                  <a:cubicBezTo>
                    <a:pt x="7377" y="0"/>
                    <a:pt x="7287" y="24"/>
                    <a:pt x="7196" y="78"/>
                  </a:cubicBezTo>
                  <a:cubicBezTo>
                    <a:pt x="4957" y="1460"/>
                    <a:pt x="2719" y="2829"/>
                    <a:pt x="481" y="4210"/>
                  </a:cubicBezTo>
                  <a:cubicBezTo>
                    <a:pt x="0" y="4500"/>
                    <a:pt x="293" y="5185"/>
                    <a:pt x="738" y="5185"/>
                  </a:cubicBezTo>
                  <a:cubicBezTo>
                    <a:pt x="823" y="5185"/>
                    <a:pt x="913" y="5160"/>
                    <a:pt x="1004" y="5103"/>
                  </a:cubicBezTo>
                  <a:cubicBezTo>
                    <a:pt x="3243" y="3734"/>
                    <a:pt x="5481" y="2352"/>
                    <a:pt x="7731" y="983"/>
                  </a:cubicBezTo>
                  <a:cubicBezTo>
                    <a:pt x="8213" y="682"/>
                    <a:pt x="7917" y="0"/>
                    <a:pt x="7462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1"/>
            <p:cNvSpPr/>
            <p:nvPr/>
          </p:nvSpPr>
          <p:spPr>
            <a:xfrm>
              <a:off x="119550" y="2670600"/>
              <a:ext cx="155300" cy="76425"/>
            </a:xfrm>
            <a:custGeom>
              <a:avLst/>
              <a:gdLst/>
              <a:ahLst/>
              <a:cxnLst/>
              <a:rect l="l" t="t" r="r" b="b"/>
              <a:pathLst>
                <a:path w="6212" h="3057" extrusionOk="0">
                  <a:moveTo>
                    <a:pt x="5391" y="0"/>
                  </a:moveTo>
                  <a:cubicBezTo>
                    <a:pt x="5317" y="0"/>
                    <a:pt x="5239" y="16"/>
                    <a:pt x="5160" y="52"/>
                  </a:cubicBezTo>
                  <a:cubicBezTo>
                    <a:pt x="3612" y="731"/>
                    <a:pt x="2076" y="1421"/>
                    <a:pt x="528" y="2112"/>
                  </a:cubicBezTo>
                  <a:cubicBezTo>
                    <a:pt x="0" y="2350"/>
                    <a:pt x="327" y="3056"/>
                    <a:pt x="821" y="3056"/>
                  </a:cubicBezTo>
                  <a:cubicBezTo>
                    <a:pt x="895" y="3056"/>
                    <a:pt x="973" y="3040"/>
                    <a:pt x="1052" y="3005"/>
                  </a:cubicBezTo>
                  <a:cubicBezTo>
                    <a:pt x="2600" y="2326"/>
                    <a:pt x="4136" y="1636"/>
                    <a:pt x="5684" y="945"/>
                  </a:cubicBezTo>
                  <a:cubicBezTo>
                    <a:pt x="6212" y="707"/>
                    <a:pt x="5884" y="0"/>
                    <a:pt x="5391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1159300" y="3264150"/>
              <a:ext cx="123375" cy="53750"/>
            </a:xfrm>
            <a:custGeom>
              <a:avLst/>
              <a:gdLst/>
              <a:ahLst/>
              <a:cxnLst/>
              <a:rect l="l" t="t" r="r" b="b"/>
              <a:pathLst>
                <a:path w="4935" h="2150" extrusionOk="0">
                  <a:moveTo>
                    <a:pt x="4251" y="0"/>
                  </a:moveTo>
                  <a:cubicBezTo>
                    <a:pt x="4200" y="0"/>
                    <a:pt x="4145" y="9"/>
                    <a:pt x="4087" y="27"/>
                  </a:cubicBezTo>
                  <a:cubicBezTo>
                    <a:pt x="2920" y="396"/>
                    <a:pt x="1741" y="753"/>
                    <a:pt x="574" y="1122"/>
                  </a:cubicBezTo>
                  <a:cubicBezTo>
                    <a:pt x="1" y="1306"/>
                    <a:pt x="175" y="2149"/>
                    <a:pt x="694" y="2149"/>
                  </a:cubicBezTo>
                  <a:cubicBezTo>
                    <a:pt x="746" y="2149"/>
                    <a:pt x="802" y="2141"/>
                    <a:pt x="860" y="2123"/>
                  </a:cubicBezTo>
                  <a:cubicBezTo>
                    <a:pt x="2027" y="1765"/>
                    <a:pt x="3194" y="1396"/>
                    <a:pt x="4361" y="1027"/>
                  </a:cubicBezTo>
                  <a:cubicBezTo>
                    <a:pt x="4935" y="854"/>
                    <a:pt x="4770" y="0"/>
                    <a:pt x="4251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>
              <a:off x="1168300" y="3357375"/>
              <a:ext cx="204800" cy="29500"/>
            </a:xfrm>
            <a:custGeom>
              <a:avLst/>
              <a:gdLst/>
              <a:ahLst/>
              <a:cxnLst/>
              <a:rect l="l" t="t" r="r" b="b"/>
              <a:pathLst>
                <a:path w="8192" h="1180" extrusionOk="0">
                  <a:moveTo>
                    <a:pt x="7524" y="1"/>
                  </a:moveTo>
                  <a:cubicBezTo>
                    <a:pt x="7521" y="1"/>
                    <a:pt x="7517" y="1"/>
                    <a:pt x="7513" y="1"/>
                  </a:cubicBezTo>
                  <a:cubicBezTo>
                    <a:pt x="5239" y="49"/>
                    <a:pt x="2953" y="96"/>
                    <a:pt x="667" y="144"/>
                  </a:cubicBezTo>
                  <a:cubicBezTo>
                    <a:pt x="8" y="156"/>
                    <a:pt x="0" y="1180"/>
                    <a:pt x="645" y="1180"/>
                  </a:cubicBezTo>
                  <a:cubicBezTo>
                    <a:pt x="652" y="1180"/>
                    <a:pt x="659" y="1180"/>
                    <a:pt x="667" y="1180"/>
                  </a:cubicBezTo>
                  <a:cubicBezTo>
                    <a:pt x="2953" y="1132"/>
                    <a:pt x="5239" y="1084"/>
                    <a:pt x="7513" y="1037"/>
                  </a:cubicBezTo>
                  <a:cubicBezTo>
                    <a:pt x="8176" y="1025"/>
                    <a:pt x="8191" y="1"/>
                    <a:pt x="7524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1"/>
            <p:cNvSpPr/>
            <p:nvPr/>
          </p:nvSpPr>
          <p:spPr>
            <a:xfrm>
              <a:off x="1136375" y="3444700"/>
              <a:ext cx="297200" cy="68875"/>
            </a:xfrm>
            <a:custGeom>
              <a:avLst/>
              <a:gdLst/>
              <a:ahLst/>
              <a:cxnLst/>
              <a:rect l="l" t="t" r="r" b="b"/>
              <a:pathLst>
                <a:path w="11888" h="2755" extrusionOk="0">
                  <a:moveTo>
                    <a:pt x="799" y="0"/>
                  </a:moveTo>
                  <a:cubicBezTo>
                    <a:pt x="216" y="0"/>
                    <a:pt x="1" y="907"/>
                    <a:pt x="622" y="1008"/>
                  </a:cubicBezTo>
                  <a:cubicBezTo>
                    <a:pt x="4075" y="1592"/>
                    <a:pt x="7528" y="2163"/>
                    <a:pt x="10981" y="2747"/>
                  </a:cubicBezTo>
                  <a:cubicBezTo>
                    <a:pt x="11014" y="2752"/>
                    <a:pt x="11046" y="2755"/>
                    <a:pt x="11077" y="2755"/>
                  </a:cubicBezTo>
                  <a:cubicBezTo>
                    <a:pt x="11662" y="2755"/>
                    <a:pt x="11887" y="1848"/>
                    <a:pt x="11254" y="1735"/>
                  </a:cubicBezTo>
                  <a:cubicBezTo>
                    <a:pt x="7802" y="1163"/>
                    <a:pt x="4349" y="580"/>
                    <a:pt x="896" y="8"/>
                  </a:cubicBezTo>
                  <a:cubicBezTo>
                    <a:pt x="863" y="3"/>
                    <a:pt x="831" y="0"/>
                    <a:pt x="799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1"/>
            <p:cNvSpPr/>
            <p:nvPr/>
          </p:nvSpPr>
          <p:spPr>
            <a:xfrm>
              <a:off x="1103225" y="3526750"/>
              <a:ext cx="321225" cy="130100"/>
            </a:xfrm>
            <a:custGeom>
              <a:avLst/>
              <a:gdLst/>
              <a:ahLst/>
              <a:cxnLst/>
              <a:rect l="l" t="t" r="r" b="b"/>
              <a:pathLst>
                <a:path w="12849" h="5204" extrusionOk="0">
                  <a:moveTo>
                    <a:pt x="656" y="0"/>
                  </a:moveTo>
                  <a:cubicBezTo>
                    <a:pt x="163" y="0"/>
                    <a:pt x="0" y="834"/>
                    <a:pt x="555" y="1036"/>
                  </a:cubicBezTo>
                  <a:cubicBezTo>
                    <a:pt x="4377" y="2417"/>
                    <a:pt x="8187" y="3799"/>
                    <a:pt x="12009" y="5168"/>
                  </a:cubicBezTo>
                  <a:cubicBezTo>
                    <a:pt x="12075" y="5193"/>
                    <a:pt x="12136" y="5204"/>
                    <a:pt x="12194" y="5204"/>
                  </a:cubicBezTo>
                  <a:cubicBezTo>
                    <a:pt x="12687" y="5204"/>
                    <a:pt x="12848" y="4370"/>
                    <a:pt x="12283" y="4168"/>
                  </a:cubicBezTo>
                  <a:cubicBezTo>
                    <a:pt x="8473" y="2787"/>
                    <a:pt x="4651" y="1405"/>
                    <a:pt x="841" y="36"/>
                  </a:cubicBezTo>
                  <a:cubicBezTo>
                    <a:pt x="775" y="11"/>
                    <a:pt x="713" y="0"/>
                    <a:pt x="656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1032275" y="3602650"/>
              <a:ext cx="327475" cy="165125"/>
            </a:xfrm>
            <a:custGeom>
              <a:avLst/>
              <a:gdLst/>
              <a:ahLst/>
              <a:cxnLst/>
              <a:rect l="l" t="t" r="r" b="b"/>
              <a:pathLst>
                <a:path w="13099" h="6605" extrusionOk="0">
                  <a:moveTo>
                    <a:pt x="803" y="1"/>
                  </a:moveTo>
                  <a:cubicBezTo>
                    <a:pt x="317" y="1"/>
                    <a:pt x="0" y="707"/>
                    <a:pt x="524" y="953"/>
                  </a:cubicBezTo>
                  <a:cubicBezTo>
                    <a:pt x="4358" y="2822"/>
                    <a:pt x="8203" y="4680"/>
                    <a:pt x="12049" y="6549"/>
                  </a:cubicBezTo>
                  <a:cubicBezTo>
                    <a:pt x="12129" y="6587"/>
                    <a:pt x="12209" y="6605"/>
                    <a:pt x="12284" y="6605"/>
                  </a:cubicBezTo>
                  <a:cubicBezTo>
                    <a:pt x="12768" y="6605"/>
                    <a:pt x="13098" y="5902"/>
                    <a:pt x="12573" y="5644"/>
                  </a:cubicBezTo>
                  <a:cubicBezTo>
                    <a:pt x="8727" y="3787"/>
                    <a:pt x="4893" y="1917"/>
                    <a:pt x="1048" y="60"/>
                  </a:cubicBezTo>
                  <a:cubicBezTo>
                    <a:pt x="964" y="19"/>
                    <a:pt x="881" y="1"/>
                    <a:pt x="803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6" name="Google Shape;806;p31"/>
          <p:cNvGrpSpPr/>
          <p:nvPr/>
        </p:nvGrpSpPr>
        <p:grpSpPr>
          <a:xfrm>
            <a:off x="399673" y="159043"/>
            <a:ext cx="8465433" cy="4853286"/>
            <a:chOff x="399673" y="159043"/>
            <a:chExt cx="8465433" cy="4853286"/>
          </a:xfrm>
        </p:grpSpPr>
        <p:sp>
          <p:nvSpPr>
            <p:cNvPr id="807" name="Google Shape;807;p31"/>
            <p:cNvSpPr/>
            <p:nvPr/>
          </p:nvSpPr>
          <p:spPr>
            <a:xfrm rot="10800000" flipH="1">
              <a:off x="436988" y="2248310"/>
              <a:ext cx="249908" cy="227314"/>
            </a:xfrm>
            <a:custGeom>
              <a:avLst/>
              <a:gdLst/>
              <a:ahLst/>
              <a:cxnLst/>
              <a:rect l="l" t="t" r="r" b="b"/>
              <a:pathLst>
                <a:path w="7311" h="6650" extrusionOk="0">
                  <a:moveTo>
                    <a:pt x="3642" y="0"/>
                  </a:moveTo>
                  <a:cubicBezTo>
                    <a:pt x="2141" y="0"/>
                    <a:pt x="783" y="1031"/>
                    <a:pt x="417" y="2557"/>
                  </a:cubicBezTo>
                  <a:cubicBezTo>
                    <a:pt x="0" y="4343"/>
                    <a:pt x="1108" y="6141"/>
                    <a:pt x="2893" y="6558"/>
                  </a:cubicBezTo>
                  <a:cubicBezTo>
                    <a:pt x="3153" y="6620"/>
                    <a:pt x="3413" y="6650"/>
                    <a:pt x="3669" y="6650"/>
                  </a:cubicBezTo>
                  <a:cubicBezTo>
                    <a:pt x="5170" y="6650"/>
                    <a:pt x="6528" y="5619"/>
                    <a:pt x="6894" y="4093"/>
                  </a:cubicBezTo>
                  <a:cubicBezTo>
                    <a:pt x="7311" y="2307"/>
                    <a:pt x="6203" y="509"/>
                    <a:pt x="4417" y="93"/>
                  </a:cubicBezTo>
                  <a:cubicBezTo>
                    <a:pt x="4158" y="30"/>
                    <a:pt x="3898" y="0"/>
                    <a:pt x="3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1"/>
            <p:cNvSpPr/>
            <p:nvPr/>
          </p:nvSpPr>
          <p:spPr>
            <a:xfrm rot="10800000" flipH="1">
              <a:off x="607901" y="2293978"/>
              <a:ext cx="132731" cy="120904"/>
            </a:xfrm>
            <a:custGeom>
              <a:avLst/>
              <a:gdLst/>
              <a:ahLst/>
              <a:cxnLst/>
              <a:rect l="l" t="t" r="r" b="b"/>
              <a:pathLst>
                <a:path w="3883" h="3537" extrusionOk="0">
                  <a:moveTo>
                    <a:pt x="1942" y="0"/>
                  </a:moveTo>
                  <a:cubicBezTo>
                    <a:pt x="1489" y="0"/>
                    <a:pt x="1037" y="173"/>
                    <a:pt x="691" y="518"/>
                  </a:cubicBezTo>
                  <a:cubicBezTo>
                    <a:pt x="1" y="1209"/>
                    <a:pt x="1" y="2328"/>
                    <a:pt x="691" y="3018"/>
                  </a:cubicBezTo>
                  <a:cubicBezTo>
                    <a:pt x="1037" y="3364"/>
                    <a:pt x="1489" y="3536"/>
                    <a:pt x="1942" y="3536"/>
                  </a:cubicBezTo>
                  <a:cubicBezTo>
                    <a:pt x="2394" y="3536"/>
                    <a:pt x="2846" y="3364"/>
                    <a:pt x="3192" y="3018"/>
                  </a:cubicBezTo>
                  <a:cubicBezTo>
                    <a:pt x="3882" y="2328"/>
                    <a:pt x="3882" y="1209"/>
                    <a:pt x="3192" y="518"/>
                  </a:cubicBezTo>
                  <a:cubicBezTo>
                    <a:pt x="2846" y="173"/>
                    <a:pt x="2394" y="0"/>
                    <a:pt x="1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1"/>
            <p:cNvSpPr/>
            <p:nvPr/>
          </p:nvSpPr>
          <p:spPr>
            <a:xfrm rot="10800000" flipH="1">
              <a:off x="399673" y="3445203"/>
              <a:ext cx="76535" cy="76535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119" y="0"/>
                  </a:moveTo>
                  <a:cubicBezTo>
                    <a:pt x="500" y="0"/>
                    <a:pt x="0" y="500"/>
                    <a:pt x="0" y="1119"/>
                  </a:cubicBezTo>
                  <a:cubicBezTo>
                    <a:pt x="0" y="1739"/>
                    <a:pt x="500" y="2239"/>
                    <a:pt x="1119" y="2239"/>
                  </a:cubicBezTo>
                  <a:cubicBezTo>
                    <a:pt x="1739" y="2239"/>
                    <a:pt x="2239" y="1739"/>
                    <a:pt x="2239" y="1119"/>
                  </a:cubicBezTo>
                  <a:cubicBezTo>
                    <a:pt x="2239" y="500"/>
                    <a:pt x="1739" y="0"/>
                    <a:pt x="1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1"/>
            <p:cNvSpPr/>
            <p:nvPr/>
          </p:nvSpPr>
          <p:spPr>
            <a:xfrm rot="10800000" flipH="1">
              <a:off x="1776012" y="159043"/>
              <a:ext cx="164862" cy="150232"/>
            </a:xfrm>
            <a:custGeom>
              <a:avLst/>
              <a:gdLst/>
              <a:ahLst/>
              <a:cxnLst/>
              <a:rect l="l" t="t" r="r" b="b"/>
              <a:pathLst>
                <a:path w="4823" h="4395" extrusionOk="0">
                  <a:moveTo>
                    <a:pt x="2412" y="1"/>
                  </a:moveTo>
                  <a:cubicBezTo>
                    <a:pt x="1849" y="1"/>
                    <a:pt x="1287" y="215"/>
                    <a:pt x="858" y="644"/>
                  </a:cubicBezTo>
                  <a:cubicBezTo>
                    <a:pt x="1" y="1501"/>
                    <a:pt x="1" y="2894"/>
                    <a:pt x="858" y="3751"/>
                  </a:cubicBezTo>
                  <a:cubicBezTo>
                    <a:pt x="1287" y="4180"/>
                    <a:pt x="1849" y="4394"/>
                    <a:pt x="2412" y="4394"/>
                  </a:cubicBezTo>
                  <a:cubicBezTo>
                    <a:pt x="2974" y="4394"/>
                    <a:pt x="3537" y="4180"/>
                    <a:pt x="3966" y="3751"/>
                  </a:cubicBezTo>
                  <a:cubicBezTo>
                    <a:pt x="4823" y="2894"/>
                    <a:pt x="4823" y="1501"/>
                    <a:pt x="3966" y="644"/>
                  </a:cubicBezTo>
                  <a:cubicBezTo>
                    <a:pt x="3537" y="215"/>
                    <a:pt x="2974" y="1"/>
                    <a:pt x="24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1"/>
            <p:cNvSpPr/>
            <p:nvPr/>
          </p:nvSpPr>
          <p:spPr>
            <a:xfrm rot="10800000" flipH="1">
              <a:off x="579016" y="4578450"/>
              <a:ext cx="265803" cy="265803"/>
            </a:xfrm>
            <a:custGeom>
              <a:avLst/>
              <a:gdLst/>
              <a:ahLst/>
              <a:cxnLst/>
              <a:rect l="l" t="t" r="r" b="b"/>
              <a:pathLst>
                <a:path w="7776" h="7776" extrusionOk="0">
                  <a:moveTo>
                    <a:pt x="3894" y="0"/>
                  </a:moveTo>
                  <a:cubicBezTo>
                    <a:pt x="1739" y="0"/>
                    <a:pt x="1" y="1739"/>
                    <a:pt x="1" y="3882"/>
                  </a:cubicBezTo>
                  <a:cubicBezTo>
                    <a:pt x="1" y="6025"/>
                    <a:pt x="1739" y="7775"/>
                    <a:pt x="3894" y="7775"/>
                  </a:cubicBezTo>
                  <a:cubicBezTo>
                    <a:pt x="6037" y="7775"/>
                    <a:pt x="7775" y="6025"/>
                    <a:pt x="7775" y="3882"/>
                  </a:cubicBezTo>
                  <a:cubicBezTo>
                    <a:pt x="7775" y="1739"/>
                    <a:pt x="6037" y="0"/>
                    <a:pt x="38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1"/>
            <p:cNvSpPr/>
            <p:nvPr/>
          </p:nvSpPr>
          <p:spPr>
            <a:xfrm rot="10800000" flipH="1">
              <a:off x="751980" y="4565837"/>
              <a:ext cx="156317" cy="156317"/>
            </a:xfrm>
            <a:custGeom>
              <a:avLst/>
              <a:gdLst/>
              <a:ahLst/>
              <a:cxnLst/>
              <a:rect l="l" t="t" r="r" b="b"/>
              <a:pathLst>
                <a:path w="4573" h="4573" extrusionOk="0">
                  <a:moveTo>
                    <a:pt x="2287" y="0"/>
                  </a:moveTo>
                  <a:cubicBezTo>
                    <a:pt x="1025" y="0"/>
                    <a:pt x="1" y="1024"/>
                    <a:pt x="1" y="2286"/>
                  </a:cubicBezTo>
                  <a:cubicBezTo>
                    <a:pt x="1" y="3548"/>
                    <a:pt x="1025" y="4572"/>
                    <a:pt x="2287" y="4572"/>
                  </a:cubicBezTo>
                  <a:cubicBezTo>
                    <a:pt x="3549" y="4572"/>
                    <a:pt x="4573" y="3548"/>
                    <a:pt x="4573" y="2286"/>
                  </a:cubicBezTo>
                  <a:cubicBezTo>
                    <a:pt x="4573" y="1024"/>
                    <a:pt x="3549" y="0"/>
                    <a:pt x="2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1"/>
            <p:cNvSpPr/>
            <p:nvPr/>
          </p:nvSpPr>
          <p:spPr>
            <a:xfrm rot="10800000" flipH="1">
              <a:off x="922516" y="4729879"/>
              <a:ext cx="114409" cy="114375"/>
            </a:xfrm>
            <a:custGeom>
              <a:avLst/>
              <a:gdLst/>
              <a:ahLst/>
              <a:cxnLst/>
              <a:rect l="l" t="t" r="r" b="b"/>
              <a:pathLst>
                <a:path w="3347" h="3346" extrusionOk="0">
                  <a:moveTo>
                    <a:pt x="1667" y="0"/>
                  </a:moveTo>
                  <a:cubicBezTo>
                    <a:pt x="751" y="0"/>
                    <a:pt x="0" y="739"/>
                    <a:pt x="0" y="1667"/>
                  </a:cubicBezTo>
                  <a:cubicBezTo>
                    <a:pt x="0" y="2596"/>
                    <a:pt x="751" y="3346"/>
                    <a:pt x="1667" y="3346"/>
                  </a:cubicBezTo>
                  <a:cubicBezTo>
                    <a:pt x="2596" y="3346"/>
                    <a:pt x="3346" y="2596"/>
                    <a:pt x="3346" y="1667"/>
                  </a:cubicBezTo>
                  <a:cubicBezTo>
                    <a:pt x="3346" y="739"/>
                    <a:pt x="2596" y="0"/>
                    <a:pt x="1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1"/>
            <p:cNvSpPr/>
            <p:nvPr/>
          </p:nvSpPr>
          <p:spPr>
            <a:xfrm rot="10800000" flipH="1">
              <a:off x="1222468" y="4959004"/>
              <a:ext cx="53735" cy="53325"/>
            </a:xfrm>
            <a:custGeom>
              <a:avLst/>
              <a:gdLst/>
              <a:ahLst/>
              <a:cxnLst/>
              <a:rect l="l" t="t" r="r" b="b"/>
              <a:pathLst>
                <a:path w="1572" h="1560" extrusionOk="0">
                  <a:moveTo>
                    <a:pt x="786" y="0"/>
                  </a:moveTo>
                  <a:cubicBezTo>
                    <a:pt x="358" y="0"/>
                    <a:pt x="0" y="345"/>
                    <a:pt x="0" y="786"/>
                  </a:cubicBezTo>
                  <a:cubicBezTo>
                    <a:pt x="0" y="1215"/>
                    <a:pt x="358" y="1560"/>
                    <a:pt x="786" y="1560"/>
                  </a:cubicBezTo>
                  <a:cubicBezTo>
                    <a:pt x="1215" y="1560"/>
                    <a:pt x="1572" y="1215"/>
                    <a:pt x="1572" y="786"/>
                  </a:cubicBezTo>
                  <a:cubicBezTo>
                    <a:pt x="1572" y="345"/>
                    <a:pt x="1215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1"/>
            <p:cNvSpPr/>
            <p:nvPr/>
          </p:nvSpPr>
          <p:spPr>
            <a:xfrm rot="10800000" flipH="1">
              <a:off x="500055" y="4373765"/>
              <a:ext cx="63921" cy="63511"/>
            </a:xfrm>
            <a:custGeom>
              <a:avLst/>
              <a:gdLst/>
              <a:ahLst/>
              <a:cxnLst/>
              <a:rect l="l" t="t" r="r" b="b"/>
              <a:pathLst>
                <a:path w="1870" h="1858" extrusionOk="0">
                  <a:moveTo>
                    <a:pt x="929" y="1"/>
                  </a:moveTo>
                  <a:cubicBezTo>
                    <a:pt x="417" y="1"/>
                    <a:pt x="1" y="405"/>
                    <a:pt x="1" y="929"/>
                  </a:cubicBezTo>
                  <a:cubicBezTo>
                    <a:pt x="1" y="1441"/>
                    <a:pt x="417" y="1858"/>
                    <a:pt x="929" y="1858"/>
                  </a:cubicBezTo>
                  <a:cubicBezTo>
                    <a:pt x="1453" y="1858"/>
                    <a:pt x="1870" y="1441"/>
                    <a:pt x="1870" y="929"/>
                  </a:cubicBezTo>
                  <a:cubicBezTo>
                    <a:pt x="1870" y="405"/>
                    <a:pt x="1453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8528354" y="387626"/>
              <a:ext cx="292473" cy="271954"/>
            </a:xfrm>
            <a:custGeom>
              <a:avLst/>
              <a:gdLst/>
              <a:ahLst/>
              <a:cxnLst/>
              <a:rect l="l" t="t" r="r" b="b"/>
              <a:pathLst>
                <a:path w="5502" h="5116" extrusionOk="0">
                  <a:moveTo>
                    <a:pt x="2753" y="0"/>
                  </a:moveTo>
                  <a:cubicBezTo>
                    <a:pt x="1521" y="0"/>
                    <a:pt x="430" y="888"/>
                    <a:pt x="227" y="2141"/>
                  </a:cubicBezTo>
                  <a:cubicBezTo>
                    <a:pt x="1" y="3534"/>
                    <a:pt x="953" y="4856"/>
                    <a:pt x="2346" y="5082"/>
                  </a:cubicBezTo>
                  <a:cubicBezTo>
                    <a:pt x="2484" y="5105"/>
                    <a:pt x="2621" y="5115"/>
                    <a:pt x="2757" y="5115"/>
                  </a:cubicBezTo>
                  <a:cubicBezTo>
                    <a:pt x="3988" y="5115"/>
                    <a:pt x="5071" y="4218"/>
                    <a:pt x="5275" y="2963"/>
                  </a:cubicBezTo>
                  <a:cubicBezTo>
                    <a:pt x="5501" y="1570"/>
                    <a:pt x="4561" y="260"/>
                    <a:pt x="3168" y="34"/>
                  </a:cubicBezTo>
                  <a:cubicBezTo>
                    <a:pt x="3028" y="11"/>
                    <a:pt x="2890" y="0"/>
                    <a:pt x="27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1"/>
            <p:cNvSpPr/>
            <p:nvPr/>
          </p:nvSpPr>
          <p:spPr>
            <a:xfrm>
              <a:off x="8449893" y="523549"/>
              <a:ext cx="165214" cy="165267"/>
            </a:xfrm>
            <a:custGeom>
              <a:avLst/>
              <a:gdLst/>
              <a:ahLst/>
              <a:cxnLst/>
              <a:rect l="l" t="t" r="r" b="b"/>
              <a:pathLst>
                <a:path w="3108" h="3109" extrusionOk="0">
                  <a:moveTo>
                    <a:pt x="1548" y="1"/>
                  </a:moveTo>
                  <a:cubicBezTo>
                    <a:pt x="691" y="1"/>
                    <a:pt x="0" y="692"/>
                    <a:pt x="0" y="1549"/>
                  </a:cubicBezTo>
                  <a:cubicBezTo>
                    <a:pt x="0" y="2418"/>
                    <a:pt x="691" y="3109"/>
                    <a:pt x="1548" y="3109"/>
                  </a:cubicBezTo>
                  <a:cubicBezTo>
                    <a:pt x="2405" y="3109"/>
                    <a:pt x="3108" y="2418"/>
                    <a:pt x="3108" y="1549"/>
                  </a:cubicBezTo>
                  <a:cubicBezTo>
                    <a:pt x="3108" y="692"/>
                    <a:pt x="2405" y="1"/>
                    <a:pt x="1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1"/>
            <p:cNvSpPr/>
            <p:nvPr/>
          </p:nvSpPr>
          <p:spPr>
            <a:xfrm>
              <a:off x="8773942" y="763449"/>
              <a:ext cx="91165" cy="91165"/>
            </a:xfrm>
            <a:custGeom>
              <a:avLst/>
              <a:gdLst/>
              <a:ahLst/>
              <a:cxnLst/>
              <a:rect l="l" t="t" r="r" b="b"/>
              <a:pathLst>
                <a:path w="1715" h="1715" extrusionOk="0">
                  <a:moveTo>
                    <a:pt x="858" y="0"/>
                  </a:moveTo>
                  <a:cubicBezTo>
                    <a:pt x="381" y="0"/>
                    <a:pt x="0" y="381"/>
                    <a:pt x="0" y="858"/>
                  </a:cubicBezTo>
                  <a:cubicBezTo>
                    <a:pt x="0" y="1322"/>
                    <a:pt x="381" y="1715"/>
                    <a:pt x="858" y="1715"/>
                  </a:cubicBezTo>
                  <a:cubicBezTo>
                    <a:pt x="1334" y="1715"/>
                    <a:pt x="1715" y="1322"/>
                    <a:pt x="1715" y="858"/>
                  </a:cubicBezTo>
                  <a:cubicBezTo>
                    <a:pt x="1715" y="381"/>
                    <a:pt x="1334" y="0"/>
                    <a:pt x="8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9" name="Google Shape;819;p31"/>
          <p:cNvSpPr txBox="1">
            <a:spLocks noGrp="1"/>
          </p:cNvSpPr>
          <p:nvPr>
            <p:ph type="ctrTitle"/>
          </p:nvPr>
        </p:nvSpPr>
        <p:spPr>
          <a:xfrm>
            <a:off x="720000" y="640425"/>
            <a:ext cx="4000500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20" name="Google Shape;820;p31"/>
          <p:cNvSpPr txBox="1">
            <a:spLocks noGrp="1"/>
          </p:cNvSpPr>
          <p:nvPr>
            <p:ph type="subTitle" idx="1"/>
          </p:nvPr>
        </p:nvSpPr>
        <p:spPr>
          <a:xfrm>
            <a:off x="827550" y="1541708"/>
            <a:ext cx="3785400" cy="1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1" name="Google Shape;821;p31"/>
          <p:cNvSpPr txBox="1">
            <a:spLocks noGrp="1"/>
          </p:cNvSpPr>
          <p:nvPr>
            <p:ph type="subTitle" idx="2"/>
          </p:nvPr>
        </p:nvSpPr>
        <p:spPr>
          <a:xfrm rot="-962">
            <a:off x="1111975" y="4321048"/>
            <a:ext cx="32166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2" name="Google Shape;822;p31"/>
          <p:cNvSpPr txBox="1"/>
          <p:nvPr/>
        </p:nvSpPr>
        <p:spPr>
          <a:xfrm>
            <a:off x="927650" y="3573275"/>
            <a:ext cx="35853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and includes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32"/>
          <p:cNvSpPr/>
          <p:nvPr/>
        </p:nvSpPr>
        <p:spPr>
          <a:xfrm rot="-5400054" flipH="1">
            <a:off x="8080391" y="3823201"/>
            <a:ext cx="2576024" cy="1560589"/>
          </a:xfrm>
          <a:custGeom>
            <a:avLst/>
            <a:gdLst/>
            <a:ahLst/>
            <a:cxnLst/>
            <a:rect l="l" t="t" r="r" b="b"/>
            <a:pathLst>
              <a:path w="16039" h="14819" extrusionOk="0">
                <a:moveTo>
                  <a:pt x="7366" y="1"/>
                </a:moveTo>
                <a:cubicBezTo>
                  <a:pt x="6906" y="1"/>
                  <a:pt x="6456" y="63"/>
                  <a:pt x="6025" y="196"/>
                </a:cubicBezTo>
                <a:cubicBezTo>
                  <a:pt x="1596" y="1566"/>
                  <a:pt x="1" y="7757"/>
                  <a:pt x="2287" y="11448"/>
                </a:cubicBezTo>
                <a:cubicBezTo>
                  <a:pt x="3593" y="13554"/>
                  <a:pt x="6081" y="14818"/>
                  <a:pt x="8546" y="14818"/>
                </a:cubicBezTo>
                <a:cubicBezTo>
                  <a:pt x="9383" y="14818"/>
                  <a:pt x="10218" y="14673"/>
                  <a:pt x="11002" y="14365"/>
                </a:cubicBezTo>
                <a:cubicBezTo>
                  <a:pt x="14098" y="13150"/>
                  <a:pt x="16038" y="9519"/>
                  <a:pt x="15300" y="6268"/>
                </a:cubicBezTo>
                <a:cubicBezTo>
                  <a:pt x="14620" y="3305"/>
                  <a:pt x="10725" y="1"/>
                  <a:pt x="7366" y="1"/>
                </a:cubicBezTo>
                <a:close/>
              </a:path>
            </a:pathLst>
          </a:custGeom>
          <a:solidFill>
            <a:srgbClr val="739C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2"/>
          <p:cNvSpPr/>
          <p:nvPr/>
        </p:nvSpPr>
        <p:spPr>
          <a:xfrm rot="-9899219">
            <a:off x="7113513" y="-367278"/>
            <a:ext cx="2456850" cy="1479833"/>
          </a:xfrm>
          <a:custGeom>
            <a:avLst/>
            <a:gdLst/>
            <a:ahLst/>
            <a:cxnLst/>
            <a:rect l="l" t="t" r="r" b="b"/>
            <a:pathLst>
              <a:path w="114361" h="68883" extrusionOk="0">
                <a:moveTo>
                  <a:pt x="27548" y="1"/>
                </a:moveTo>
                <a:cubicBezTo>
                  <a:pt x="27517" y="1"/>
                  <a:pt x="27486" y="1"/>
                  <a:pt x="27455" y="1"/>
                </a:cubicBezTo>
                <a:cubicBezTo>
                  <a:pt x="23082" y="47"/>
                  <a:pt x="19014" y="2012"/>
                  <a:pt x="15525" y="4633"/>
                </a:cubicBezTo>
                <a:cubicBezTo>
                  <a:pt x="5683" y="11991"/>
                  <a:pt x="0" y="24622"/>
                  <a:pt x="350" y="37405"/>
                </a:cubicBezTo>
                <a:cubicBezTo>
                  <a:pt x="686" y="49472"/>
                  <a:pt x="6003" y="61310"/>
                  <a:pt x="14718" y="68882"/>
                </a:cubicBezTo>
                <a:lnTo>
                  <a:pt x="103330" y="68882"/>
                </a:lnTo>
                <a:cubicBezTo>
                  <a:pt x="107733" y="62255"/>
                  <a:pt x="111558" y="53357"/>
                  <a:pt x="112929" y="45175"/>
                </a:cubicBezTo>
                <a:cubicBezTo>
                  <a:pt x="114361" y="36689"/>
                  <a:pt x="113310" y="27578"/>
                  <a:pt x="108998" y="20402"/>
                </a:cubicBezTo>
                <a:cubicBezTo>
                  <a:pt x="104833" y="13484"/>
                  <a:pt x="97530" y="8756"/>
                  <a:pt x="89576" y="8756"/>
                </a:cubicBezTo>
                <a:cubicBezTo>
                  <a:pt x="89034" y="8756"/>
                  <a:pt x="88489" y="8778"/>
                  <a:pt x="87942" y="8822"/>
                </a:cubicBezTo>
                <a:cubicBezTo>
                  <a:pt x="82457" y="9264"/>
                  <a:pt x="77231" y="11854"/>
                  <a:pt x="72203" y="14368"/>
                </a:cubicBezTo>
                <a:cubicBezTo>
                  <a:pt x="67206" y="16852"/>
                  <a:pt x="62147" y="19335"/>
                  <a:pt x="56815" y="19747"/>
                </a:cubicBezTo>
                <a:cubicBezTo>
                  <a:pt x="56394" y="19778"/>
                  <a:pt x="55970" y="19794"/>
                  <a:pt x="55544" y="19794"/>
                </a:cubicBezTo>
                <a:cubicBezTo>
                  <a:pt x="50589" y="19794"/>
                  <a:pt x="45400" y="17654"/>
                  <a:pt x="42524" y="12982"/>
                </a:cubicBezTo>
                <a:cubicBezTo>
                  <a:pt x="41228" y="10864"/>
                  <a:pt x="40467" y="8350"/>
                  <a:pt x="39111" y="6232"/>
                </a:cubicBezTo>
                <a:cubicBezTo>
                  <a:pt x="36493" y="2132"/>
                  <a:pt x="31908" y="1"/>
                  <a:pt x="27548" y="1"/>
                </a:cubicBezTo>
                <a:close/>
              </a:path>
            </a:pathLst>
          </a:custGeom>
          <a:solidFill>
            <a:srgbClr val="739C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6" name="Google Shape;826;p32"/>
          <p:cNvGrpSpPr/>
          <p:nvPr/>
        </p:nvGrpSpPr>
        <p:grpSpPr>
          <a:xfrm flipH="1">
            <a:off x="270659" y="455447"/>
            <a:ext cx="2076335" cy="3187717"/>
            <a:chOff x="4477477" y="1185298"/>
            <a:chExt cx="1375330" cy="2111490"/>
          </a:xfrm>
        </p:grpSpPr>
        <p:sp>
          <p:nvSpPr>
            <p:cNvPr id="827" name="Google Shape;827;p32"/>
            <p:cNvSpPr/>
            <p:nvPr/>
          </p:nvSpPr>
          <p:spPr>
            <a:xfrm rot="-1800044">
              <a:off x="4615751" y="1210418"/>
              <a:ext cx="137247" cy="137222"/>
            </a:xfrm>
            <a:custGeom>
              <a:avLst/>
              <a:gdLst/>
              <a:ahLst/>
              <a:cxnLst/>
              <a:rect l="l" t="t" r="r" b="b"/>
              <a:pathLst>
                <a:path w="5490" h="5489" extrusionOk="0">
                  <a:moveTo>
                    <a:pt x="2739" y="0"/>
                  </a:moveTo>
                  <a:cubicBezTo>
                    <a:pt x="1227" y="0"/>
                    <a:pt x="0" y="1238"/>
                    <a:pt x="0" y="2751"/>
                  </a:cubicBezTo>
                  <a:cubicBezTo>
                    <a:pt x="0" y="4263"/>
                    <a:pt x="1227" y="5489"/>
                    <a:pt x="2739" y="5489"/>
                  </a:cubicBezTo>
                  <a:cubicBezTo>
                    <a:pt x="4251" y="5489"/>
                    <a:pt x="5489" y="4263"/>
                    <a:pt x="5489" y="2751"/>
                  </a:cubicBezTo>
                  <a:cubicBezTo>
                    <a:pt x="5489" y="1238"/>
                    <a:pt x="4251" y="0"/>
                    <a:pt x="2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2"/>
            <p:cNvSpPr/>
            <p:nvPr/>
          </p:nvSpPr>
          <p:spPr>
            <a:xfrm rot="-1800044">
              <a:off x="4725474" y="1252675"/>
              <a:ext cx="65224" cy="65199"/>
            </a:xfrm>
            <a:custGeom>
              <a:avLst/>
              <a:gdLst/>
              <a:ahLst/>
              <a:cxnLst/>
              <a:rect l="l" t="t" r="r" b="b"/>
              <a:pathLst>
                <a:path w="2609" h="2608" extrusionOk="0">
                  <a:moveTo>
                    <a:pt x="1299" y="1"/>
                  </a:moveTo>
                  <a:cubicBezTo>
                    <a:pt x="584" y="1"/>
                    <a:pt x="1" y="584"/>
                    <a:pt x="1" y="1298"/>
                  </a:cubicBezTo>
                  <a:cubicBezTo>
                    <a:pt x="1" y="2025"/>
                    <a:pt x="584" y="2608"/>
                    <a:pt x="1299" y="2608"/>
                  </a:cubicBezTo>
                  <a:cubicBezTo>
                    <a:pt x="2025" y="2608"/>
                    <a:pt x="2608" y="2025"/>
                    <a:pt x="2608" y="1298"/>
                  </a:cubicBezTo>
                  <a:cubicBezTo>
                    <a:pt x="2608" y="584"/>
                    <a:pt x="2025" y="1"/>
                    <a:pt x="12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2"/>
            <p:cNvSpPr/>
            <p:nvPr/>
          </p:nvSpPr>
          <p:spPr>
            <a:xfrm rot="-1800044">
              <a:off x="4489574" y="1234017"/>
              <a:ext cx="66099" cy="66099"/>
            </a:xfrm>
            <a:custGeom>
              <a:avLst/>
              <a:gdLst/>
              <a:ahLst/>
              <a:cxnLst/>
              <a:rect l="l" t="t" r="r" b="b"/>
              <a:pathLst>
                <a:path w="2644" h="2644" extrusionOk="0">
                  <a:moveTo>
                    <a:pt x="1322" y="1"/>
                  </a:moveTo>
                  <a:cubicBezTo>
                    <a:pt x="584" y="1"/>
                    <a:pt x="0" y="596"/>
                    <a:pt x="0" y="1322"/>
                  </a:cubicBezTo>
                  <a:cubicBezTo>
                    <a:pt x="0" y="2049"/>
                    <a:pt x="584" y="2644"/>
                    <a:pt x="1322" y="2644"/>
                  </a:cubicBezTo>
                  <a:cubicBezTo>
                    <a:pt x="2048" y="2644"/>
                    <a:pt x="2644" y="2049"/>
                    <a:pt x="2644" y="1322"/>
                  </a:cubicBezTo>
                  <a:cubicBezTo>
                    <a:pt x="2644" y="596"/>
                    <a:pt x="2048" y="1"/>
                    <a:pt x="1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2"/>
            <p:cNvSpPr/>
            <p:nvPr/>
          </p:nvSpPr>
          <p:spPr>
            <a:xfrm rot="1800044">
              <a:off x="5688953" y="1691749"/>
              <a:ext cx="138447" cy="138722"/>
            </a:xfrm>
            <a:custGeom>
              <a:avLst/>
              <a:gdLst/>
              <a:ahLst/>
              <a:cxnLst/>
              <a:rect l="l" t="t" r="r" b="b"/>
              <a:pathLst>
                <a:path w="5538" h="5549" extrusionOk="0">
                  <a:moveTo>
                    <a:pt x="2763" y="0"/>
                  </a:moveTo>
                  <a:cubicBezTo>
                    <a:pt x="1239" y="0"/>
                    <a:pt x="1" y="1251"/>
                    <a:pt x="1" y="2775"/>
                  </a:cubicBezTo>
                  <a:cubicBezTo>
                    <a:pt x="1" y="4310"/>
                    <a:pt x="1239" y="5549"/>
                    <a:pt x="2763" y="5549"/>
                  </a:cubicBezTo>
                  <a:cubicBezTo>
                    <a:pt x="4299" y="5549"/>
                    <a:pt x="5537" y="4310"/>
                    <a:pt x="5537" y="2775"/>
                  </a:cubicBezTo>
                  <a:cubicBezTo>
                    <a:pt x="5537" y="1251"/>
                    <a:pt x="4299" y="0"/>
                    <a:pt x="2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2"/>
            <p:cNvSpPr/>
            <p:nvPr/>
          </p:nvSpPr>
          <p:spPr>
            <a:xfrm rot="1800044">
              <a:off x="5718172" y="1952562"/>
              <a:ext cx="44374" cy="44374"/>
            </a:xfrm>
            <a:custGeom>
              <a:avLst/>
              <a:gdLst/>
              <a:ahLst/>
              <a:cxnLst/>
              <a:rect l="l" t="t" r="r" b="b"/>
              <a:pathLst>
                <a:path w="1775" h="1775" extrusionOk="0">
                  <a:moveTo>
                    <a:pt x="893" y="0"/>
                  </a:moveTo>
                  <a:cubicBezTo>
                    <a:pt x="405" y="0"/>
                    <a:pt x="0" y="405"/>
                    <a:pt x="0" y="893"/>
                  </a:cubicBezTo>
                  <a:cubicBezTo>
                    <a:pt x="0" y="1382"/>
                    <a:pt x="405" y="1774"/>
                    <a:pt x="893" y="1774"/>
                  </a:cubicBezTo>
                  <a:cubicBezTo>
                    <a:pt x="1381" y="1774"/>
                    <a:pt x="1774" y="1382"/>
                    <a:pt x="1774" y="893"/>
                  </a:cubicBezTo>
                  <a:cubicBezTo>
                    <a:pt x="1774" y="405"/>
                    <a:pt x="1381" y="0"/>
                    <a:pt x="8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2"/>
            <p:cNvSpPr/>
            <p:nvPr/>
          </p:nvSpPr>
          <p:spPr>
            <a:xfrm rot="2700000">
              <a:off x="5186736" y="3060049"/>
              <a:ext cx="100949" cy="100924"/>
            </a:xfrm>
            <a:custGeom>
              <a:avLst/>
              <a:gdLst/>
              <a:ahLst/>
              <a:cxnLst/>
              <a:rect l="l" t="t" r="r" b="b"/>
              <a:pathLst>
                <a:path w="4038" h="4037" extrusionOk="0">
                  <a:moveTo>
                    <a:pt x="2025" y="0"/>
                  </a:moveTo>
                  <a:cubicBezTo>
                    <a:pt x="906" y="0"/>
                    <a:pt x="1" y="905"/>
                    <a:pt x="1" y="2012"/>
                  </a:cubicBezTo>
                  <a:cubicBezTo>
                    <a:pt x="1" y="3132"/>
                    <a:pt x="906" y="4037"/>
                    <a:pt x="2025" y="4037"/>
                  </a:cubicBezTo>
                  <a:cubicBezTo>
                    <a:pt x="3132" y="4037"/>
                    <a:pt x="4037" y="3132"/>
                    <a:pt x="4037" y="2012"/>
                  </a:cubicBezTo>
                  <a:cubicBezTo>
                    <a:pt x="4037" y="905"/>
                    <a:pt x="3132" y="0"/>
                    <a:pt x="2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2"/>
            <p:cNvSpPr/>
            <p:nvPr/>
          </p:nvSpPr>
          <p:spPr>
            <a:xfrm rot="2700000">
              <a:off x="5364315" y="3094479"/>
              <a:ext cx="167598" cy="167598"/>
            </a:xfrm>
            <a:custGeom>
              <a:avLst/>
              <a:gdLst/>
              <a:ahLst/>
              <a:cxnLst/>
              <a:rect l="l" t="t" r="r" b="b"/>
              <a:pathLst>
                <a:path w="6704" h="6704" extrusionOk="0">
                  <a:moveTo>
                    <a:pt x="3346" y="1"/>
                  </a:moveTo>
                  <a:cubicBezTo>
                    <a:pt x="1501" y="1"/>
                    <a:pt x="0" y="1501"/>
                    <a:pt x="0" y="3358"/>
                  </a:cubicBezTo>
                  <a:cubicBezTo>
                    <a:pt x="0" y="5204"/>
                    <a:pt x="1501" y="6704"/>
                    <a:pt x="3346" y="6704"/>
                  </a:cubicBezTo>
                  <a:cubicBezTo>
                    <a:pt x="5203" y="6704"/>
                    <a:pt x="6704" y="5204"/>
                    <a:pt x="6704" y="3358"/>
                  </a:cubicBezTo>
                  <a:cubicBezTo>
                    <a:pt x="6704" y="1501"/>
                    <a:pt x="5203" y="1"/>
                    <a:pt x="3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2"/>
            <p:cNvSpPr/>
            <p:nvPr/>
          </p:nvSpPr>
          <p:spPr>
            <a:xfrm rot="2700000">
              <a:off x="5325791" y="2925748"/>
              <a:ext cx="78299" cy="69449"/>
            </a:xfrm>
            <a:custGeom>
              <a:avLst/>
              <a:gdLst/>
              <a:ahLst/>
              <a:cxnLst/>
              <a:rect l="l" t="t" r="r" b="b"/>
              <a:pathLst>
                <a:path w="3132" h="2778" extrusionOk="0">
                  <a:moveTo>
                    <a:pt x="1572" y="0"/>
                  </a:moveTo>
                  <a:cubicBezTo>
                    <a:pt x="1272" y="0"/>
                    <a:pt x="970" y="97"/>
                    <a:pt x="715" y="298"/>
                  </a:cubicBezTo>
                  <a:cubicBezTo>
                    <a:pt x="107" y="762"/>
                    <a:pt x="0" y="1643"/>
                    <a:pt x="465" y="2251"/>
                  </a:cubicBezTo>
                  <a:cubicBezTo>
                    <a:pt x="741" y="2596"/>
                    <a:pt x="1155" y="2777"/>
                    <a:pt x="1571" y="2777"/>
                  </a:cubicBezTo>
                  <a:cubicBezTo>
                    <a:pt x="1872" y="2777"/>
                    <a:pt x="2175" y="2683"/>
                    <a:pt x="2429" y="2489"/>
                  </a:cubicBezTo>
                  <a:cubicBezTo>
                    <a:pt x="3024" y="2012"/>
                    <a:pt x="3132" y="1143"/>
                    <a:pt x="2667" y="536"/>
                  </a:cubicBezTo>
                  <a:cubicBezTo>
                    <a:pt x="2391" y="184"/>
                    <a:pt x="1984" y="0"/>
                    <a:pt x="15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835;p32"/>
          <p:cNvGrpSpPr/>
          <p:nvPr/>
        </p:nvGrpSpPr>
        <p:grpSpPr>
          <a:xfrm rot="-5677026">
            <a:off x="-937059" y="3261461"/>
            <a:ext cx="2938008" cy="1937863"/>
            <a:chOff x="-118175" y="503025"/>
            <a:chExt cx="2937875" cy="1937775"/>
          </a:xfrm>
        </p:grpSpPr>
        <p:sp>
          <p:nvSpPr>
            <p:cNvPr id="836" name="Google Shape;836;p32"/>
            <p:cNvSpPr/>
            <p:nvPr/>
          </p:nvSpPr>
          <p:spPr>
            <a:xfrm>
              <a:off x="-67275" y="743950"/>
              <a:ext cx="2886975" cy="1022900"/>
            </a:xfrm>
            <a:custGeom>
              <a:avLst/>
              <a:gdLst/>
              <a:ahLst/>
              <a:cxnLst/>
              <a:rect l="l" t="t" r="r" b="b"/>
              <a:pathLst>
                <a:path w="115479" h="40916" extrusionOk="0">
                  <a:moveTo>
                    <a:pt x="110647" y="0"/>
                  </a:moveTo>
                  <a:cubicBezTo>
                    <a:pt x="94497" y="0"/>
                    <a:pt x="78655" y="5233"/>
                    <a:pt x="65496" y="14622"/>
                  </a:cubicBezTo>
                  <a:cubicBezTo>
                    <a:pt x="58353" y="19730"/>
                    <a:pt x="51840" y="25707"/>
                    <a:pt x="44422" y="30434"/>
                  </a:cubicBezTo>
                  <a:cubicBezTo>
                    <a:pt x="37906" y="34599"/>
                    <a:pt x="30428" y="37966"/>
                    <a:pt x="22574" y="37966"/>
                  </a:cubicBezTo>
                  <a:cubicBezTo>
                    <a:pt x="22233" y="37966"/>
                    <a:pt x="21892" y="37959"/>
                    <a:pt x="21551" y="37946"/>
                  </a:cubicBezTo>
                  <a:cubicBezTo>
                    <a:pt x="14109" y="37661"/>
                    <a:pt x="6453" y="34065"/>
                    <a:pt x="2905" y="27267"/>
                  </a:cubicBezTo>
                  <a:cubicBezTo>
                    <a:pt x="2666" y="26804"/>
                    <a:pt x="2152" y="26566"/>
                    <a:pt x="1641" y="26566"/>
                  </a:cubicBezTo>
                  <a:cubicBezTo>
                    <a:pt x="1364" y="26566"/>
                    <a:pt x="1088" y="26636"/>
                    <a:pt x="857" y="26778"/>
                  </a:cubicBezTo>
                  <a:cubicBezTo>
                    <a:pt x="131" y="27219"/>
                    <a:pt x="0" y="28112"/>
                    <a:pt x="381" y="28826"/>
                  </a:cubicBezTo>
                  <a:cubicBezTo>
                    <a:pt x="3739" y="35291"/>
                    <a:pt x="10573" y="39292"/>
                    <a:pt x="17610" y="40506"/>
                  </a:cubicBezTo>
                  <a:cubicBezTo>
                    <a:pt x="19238" y="40785"/>
                    <a:pt x="20867" y="40915"/>
                    <a:pt x="22487" y="40915"/>
                  </a:cubicBezTo>
                  <a:cubicBezTo>
                    <a:pt x="29040" y="40915"/>
                    <a:pt x="35464" y="38787"/>
                    <a:pt x="41267" y="35732"/>
                  </a:cubicBezTo>
                  <a:cubicBezTo>
                    <a:pt x="49137" y="31577"/>
                    <a:pt x="55876" y="25683"/>
                    <a:pt x="62889" y="20278"/>
                  </a:cubicBezTo>
                  <a:cubicBezTo>
                    <a:pt x="69830" y="14920"/>
                    <a:pt x="77212" y="10360"/>
                    <a:pt x="85499" y="7383"/>
                  </a:cubicBezTo>
                  <a:cubicBezTo>
                    <a:pt x="93601" y="4468"/>
                    <a:pt x="102143" y="2977"/>
                    <a:pt x="110727" y="2977"/>
                  </a:cubicBezTo>
                  <a:cubicBezTo>
                    <a:pt x="111818" y="2977"/>
                    <a:pt x="112910" y="3001"/>
                    <a:pt x="114003" y="3049"/>
                  </a:cubicBezTo>
                  <a:cubicBezTo>
                    <a:pt x="114020" y="3050"/>
                    <a:pt x="114038" y="3051"/>
                    <a:pt x="114055" y="3051"/>
                  </a:cubicBezTo>
                  <a:cubicBezTo>
                    <a:pt x="114841" y="3051"/>
                    <a:pt x="115478" y="2271"/>
                    <a:pt x="115455" y="1525"/>
                  </a:cubicBezTo>
                  <a:cubicBezTo>
                    <a:pt x="115443" y="668"/>
                    <a:pt x="114741" y="109"/>
                    <a:pt x="113931" y="73"/>
                  </a:cubicBezTo>
                  <a:cubicBezTo>
                    <a:pt x="112835" y="24"/>
                    <a:pt x="111740" y="0"/>
                    <a:pt x="110647" y="0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1214275" y="1405175"/>
              <a:ext cx="104225" cy="197975"/>
            </a:xfrm>
            <a:custGeom>
              <a:avLst/>
              <a:gdLst/>
              <a:ahLst/>
              <a:cxnLst/>
              <a:rect l="l" t="t" r="r" b="b"/>
              <a:pathLst>
                <a:path w="4169" h="7919" extrusionOk="0">
                  <a:moveTo>
                    <a:pt x="918" y="0"/>
                  </a:moveTo>
                  <a:cubicBezTo>
                    <a:pt x="459" y="0"/>
                    <a:pt x="0" y="371"/>
                    <a:pt x="197" y="925"/>
                  </a:cubicBezTo>
                  <a:cubicBezTo>
                    <a:pt x="983" y="3092"/>
                    <a:pt x="1769" y="5259"/>
                    <a:pt x="2543" y="7426"/>
                  </a:cubicBezTo>
                  <a:cubicBezTo>
                    <a:pt x="2667" y="7770"/>
                    <a:pt x="2956" y="7918"/>
                    <a:pt x="3246" y="7918"/>
                  </a:cubicBezTo>
                  <a:cubicBezTo>
                    <a:pt x="3707" y="7918"/>
                    <a:pt x="4169" y="7545"/>
                    <a:pt x="3971" y="6997"/>
                  </a:cubicBezTo>
                  <a:cubicBezTo>
                    <a:pt x="3185" y="4830"/>
                    <a:pt x="2412" y="2663"/>
                    <a:pt x="1626" y="496"/>
                  </a:cubicBezTo>
                  <a:cubicBezTo>
                    <a:pt x="1501" y="150"/>
                    <a:pt x="1209" y="0"/>
                    <a:pt x="918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1123525" y="1462050"/>
              <a:ext cx="121225" cy="320100"/>
            </a:xfrm>
            <a:custGeom>
              <a:avLst/>
              <a:gdLst/>
              <a:ahLst/>
              <a:cxnLst/>
              <a:rect l="l" t="t" r="r" b="b"/>
              <a:pathLst>
                <a:path w="4849" h="12804" extrusionOk="0">
                  <a:moveTo>
                    <a:pt x="916" y="1"/>
                  </a:moveTo>
                  <a:cubicBezTo>
                    <a:pt x="469" y="1"/>
                    <a:pt x="0" y="381"/>
                    <a:pt x="160" y="948"/>
                  </a:cubicBezTo>
                  <a:cubicBezTo>
                    <a:pt x="1196" y="4722"/>
                    <a:pt x="2232" y="8508"/>
                    <a:pt x="3267" y="12294"/>
                  </a:cubicBezTo>
                  <a:cubicBezTo>
                    <a:pt x="3365" y="12651"/>
                    <a:pt x="3640" y="12804"/>
                    <a:pt x="3926" y="12804"/>
                  </a:cubicBezTo>
                  <a:cubicBezTo>
                    <a:pt x="4375" y="12804"/>
                    <a:pt x="4849" y="12426"/>
                    <a:pt x="4696" y="11866"/>
                  </a:cubicBezTo>
                  <a:cubicBezTo>
                    <a:pt x="3660" y="8079"/>
                    <a:pt x="2624" y="4293"/>
                    <a:pt x="1577" y="519"/>
                  </a:cubicBezTo>
                  <a:cubicBezTo>
                    <a:pt x="1479" y="157"/>
                    <a:pt x="1202" y="1"/>
                    <a:pt x="916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2"/>
            <p:cNvSpPr/>
            <p:nvPr/>
          </p:nvSpPr>
          <p:spPr>
            <a:xfrm>
              <a:off x="1029050" y="1539025"/>
              <a:ext cx="116875" cy="411500"/>
            </a:xfrm>
            <a:custGeom>
              <a:avLst/>
              <a:gdLst/>
              <a:ahLst/>
              <a:cxnLst/>
              <a:rect l="l" t="t" r="r" b="b"/>
              <a:pathLst>
                <a:path w="4675" h="16460" extrusionOk="0">
                  <a:moveTo>
                    <a:pt x="926" y="0"/>
                  </a:moveTo>
                  <a:cubicBezTo>
                    <a:pt x="488" y="0"/>
                    <a:pt x="1" y="385"/>
                    <a:pt x="117" y="952"/>
                  </a:cubicBezTo>
                  <a:cubicBezTo>
                    <a:pt x="1117" y="5953"/>
                    <a:pt x="2129" y="10942"/>
                    <a:pt x="3129" y="15942"/>
                  </a:cubicBezTo>
                  <a:cubicBezTo>
                    <a:pt x="3203" y="16304"/>
                    <a:pt x="3465" y="16460"/>
                    <a:pt x="3746" y="16460"/>
                  </a:cubicBezTo>
                  <a:cubicBezTo>
                    <a:pt x="4187" y="16460"/>
                    <a:pt x="4674" y="16076"/>
                    <a:pt x="4558" y="15502"/>
                  </a:cubicBezTo>
                  <a:cubicBezTo>
                    <a:pt x="3546" y="10513"/>
                    <a:pt x="2546" y="5524"/>
                    <a:pt x="1534" y="524"/>
                  </a:cubicBezTo>
                  <a:cubicBezTo>
                    <a:pt x="1464" y="157"/>
                    <a:pt x="1205" y="0"/>
                    <a:pt x="926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2"/>
            <p:cNvSpPr/>
            <p:nvPr/>
          </p:nvSpPr>
          <p:spPr>
            <a:xfrm>
              <a:off x="925850" y="1593625"/>
              <a:ext cx="61500" cy="558850"/>
            </a:xfrm>
            <a:custGeom>
              <a:avLst/>
              <a:gdLst/>
              <a:ahLst/>
              <a:cxnLst/>
              <a:rect l="l" t="t" r="r" b="b"/>
              <a:pathLst>
                <a:path w="2460" h="22354" extrusionOk="0">
                  <a:moveTo>
                    <a:pt x="757" y="0"/>
                  </a:moveTo>
                  <a:cubicBezTo>
                    <a:pt x="377" y="0"/>
                    <a:pt x="0" y="248"/>
                    <a:pt x="18" y="733"/>
                  </a:cubicBezTo>
                  <a:cubicBezTo>
                    <a:pt x="328" y="7710"/>
                    <a:pt x="637" y="14675"/>
                    <a:pt x="947" y="21652"/>
                  </a:cubicBezTo>
                  <a:cubicBezTo>
                    <a:pt x="970" y="22121"/>
                    <a:pt x="1343" y="22353"/>
                    <a:pt x="1709" y="22353"/>
                  </a:cubicBezTo>
                  <a:cubicBezTo>
                    <a:pt x="2088" y="22353"/>
                    <a:pt x="2459" y="22106"/>
                    <a:pt x="2435" y="21616"/>
                  </a:cubicBezTo>
                  <a:cubicBezTo>
                    <a:pt x="2126" y="14639"/>
                    <a:pt x="1816" y="7674"/>
                    <a:pt x="1507" y="697"/>
                  </a:cubicBezTo>
                  <a:cubicBezTo>
                    <a:pt x="1489" y="230"/>
                    <a:pt x="1122" y="0"/>
                    <a:pt x="757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751725" y="1651250"/>
              <a:ext cx="72475" cy="630000"/>
            </a:xfrm>
            <a:custGeom>
              <a:avLst/>
              <a:gdLst/>
              <a:ahLst/>
              <a:cxnLst/>
              <a:rect l="l" t="t" r="r" b="b"/>
              <a:pathLst>
                <a:path w="2899" h="25200" extrusionOk="0">
                  <a:moveTo>
                    <a:pt x="2191" y="1"/>
                  </a:moveTo>
                  <a:cubicBezTo>
                    <a:pt x="1812" y="1"/>
                    <a:pt x="1412" y="251"/>
                    <a:pt x="1387" y="738"/>
                  </a:cubicBezTo>
                  <a:cubicBezTo>
                    <a:pt x="935" y="8655"/>
                    <a:pt x="482" y="16573"/>
                    <a:pt x="30" y="24503"/>
                  </a:cubicBezTo>
                  <a:cubicBezTo>
                    <a:pt x="1" y="24970"/>
                    <a:pt x="344" y="25199"/>
                    <a:pt x="709" y="25199"/>
                  </a:cubicBezTo>
                  <a:cubicBezTo>
                    <a:pt x="1087" y="25199"/>
                    <a:pt x="1488" y="24952"/>
                    <a:pt x="1518" y="24467"/>
                  </a:cubicBezTo>
                  <a:cubicBezTo>
                    <a:pt x="1971" y="16537"/>
                    <a:pt x="2423" y="8620"/>
                    <a:pt x="2876" y="702"/>
                  </a:cubicBezTo>
                  <a:cubicBezTo>
                    <a:pt x="2899" y="230"/>
                    <a:pt x="2555" y="1"/>
                    <a:pt x="2191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2"/>
            <p:cNvSpPr/>
            <p:nvPr/>
          </p:nvSpPr>
          <p:spPr>
            <a:xfrm>
              <a:off x="529775" y="1697975"/>
              <a:ext cx="137025" cy="674125"/>
            </a:xfrm>
            <a:custGeom>
              <a:avLst/>
              <a:gdLst/>
              <a:ahLst/>
              <a:cxnLst/>
              <a:rect l="l" t="t" r="r" b="b"/>
              <a:pathLst>
                <a:path w="5481" h="26965" extrusionOk="0">
                  <a:moveTo>
                    <a:pt x="4577" y="0"/>
                  </a:moveTo>
                  <a:cubicBezTo>
                    <a:pt x="4284" y="0"/>
                    <a:pt x="4013" y="166"/>
                    <a:pt x="3955" y="547"/>
                  </a:cubicBezTo>
                  <a:cubicBezTo>
                    <a:pt x="2669" y="9049"/>
                    <a:pt x="1371" y="17550"/>
                    <a:pt x="85" y="26051"/>
                  </a:cubicBezTo>
                  <a:cubicBezTo>
                    <a:pt x="1" y="26608"/>
                    <a:pt x="472" y="26965"/>
                    <a:pt x="900" y="26965"/>
                  </a:cubicBezTo>
                  <a:cubicBezTo>
                    <a:pt x="1194" y="26965"/>
                    <a:pt x="1468" y="26796"/>
                    <a:pt x="1526" y="26408"/>
                  </a:cubicBezTo>
                  <a:cubicBezTo>
                    <a:pt x="2824" y="17907"/>
                    <a:pt x="4110" y="9418"/>
                    <a:pt x="5396" y="917"/>
                  </a:cubicBezTo>
                  <a:cubicBezTo>
                    <a:pt x="5481" y="357"/>
                    <a:pt x="5006" y="0"/>
                    <a:pt x="4577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2"/>
            <p:cNvSpPr/>
            <p:nvPr/>
          </p:nvSpPr>
          <p:spPr>
            <a:xfrm>
              <a:off x="267500" y="1714075"/>
              <a:ext cx="241700" cy="684025"/>
            </a:xfrm>
            <a:custGeom>
              <a:avLst/>
              <a:gdLst/>
              <a:ahLst/>
              <a:cxnLst/>
              <a:rect l="l" t="t" r="r" b="b"/>
              <a:pathLst>
                <a:path w="9668" h="27361" extrusionOk="0">
                  <a:moveTo>
                    <a:pt x="8782" y="0"/>
                  </a:moveTo>
                  <a:cubicBezTo>
                    <a:pt x="8479" y="0"/>
                    <a:pt x="8175" y="162"/>
                    <a:pt x="8064" y="535"/>
                  </a:cubicBezTo>
                  <a:cubicBezTo>
                    <a:pt x="5433" y="9178"/>
                    <a:pt x="2802" y="17822"/>
                    <a:pt x="170" y="26466"/>
                  </a:cubicBezTo>
                  <a:cubicBezTo>
                    <a:pt x="0" y="27013"/>
                    <a:pt x="443" y="27360"/>
                    <a:pt x="889" y="27360"/>
                  </a:cubicBezTo>
                  <a:cubicBezTo>
                    <a:pt x="1192" y="27360"/>
                    <a:pt x="1496" y="27201"/>
                    <a:pt x="1611" y="26835"/>
                  </a:cubicBezTo>
                  <a:cubicBezTo>
                    <a:pt x="4242" y="18191"/>
                    <a:pt x="6874" y="9548"/>
                    <a:pt x="9505" y="892"/>
                  </a:cubicBezTo>
                  <a:cubicBezTo>
                    <a:pt x="9668" y="347"/>
                    <a:pt x="9225" y="0"/>
                    <a:pt x="8782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2"/>
            <p:cNvSpPr/>
            <p:nvPr/>
          </p:nvSpPr>
          <p:spPr>
            <a:xfrm>
              <a:off x="-3825" y="1702700"/>
              <a:ext cx="347750" cy="665900"/>
            </a:xfrm>
            <a:custGeom>
              <a:avLst/>
              <a:gdLst/>
              <a:ahLst/>
              <a:cxnLst/>
              <a:rect l="l" t="t" r="r" b="b"/>
              <a:pathLst>
                <a:path w="13910" h="26636" extrusionOk="0">
                  <a:moveTo>
                    <a:pt x="12909" y="1"/>
                  </a:moveTo>
                  <a:cubicBezTo>
                    <a:pt x="12685" y="1"/>
                    <a:pt x="12472" y="119"/>
                    <a:pt x="12357" y="406"/>
                  </a:cubicBezTo>
                  <a:cubicBezTo>
                    <a:pt x="8880" y="9026"/>
                    <a:pt x="4856" y="17420"/>
                    <a:pt x="320" y="25540"/>
                  </a:cubicBezTo>
                  <a:cubicBezTo>
                    <a:pt x="1" y="26113"/>
                    <a:pt x="514" y="26635"/>
                    <a:pt x="1017" y="26635"/>
                  </a:cubicBezTo>
                  <a:cubicBezTo>
                    <a:pt x="1246" y="26635"/>
                    <a:pt x="1472" y="26527"/>
                    <a:pt x="1617" y="26266"/>
                  </a:cubicBezTo>
                  <a:cubicBezTo>
                    <a:pt x="6154" y="18146"/>
                    <a:pt x="10178" y="9753"/>
                    <a:pt x="13667" y="1120"/>
                  </a:cubicBezTo>
                  <a:cubicBezTo>
                    <a:pt x="13909" y="530"/>
                    <a:pt x="13383" y="1"/>
                    <a:pt x="12909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2"/>
            <p:cNvSpPr/>
            <p:nvPr/>
          </p:nvSpPr>
          <p:spPr>
            <a:xfrm>
              <a:off x="1499600" y="1010075"/>
              <a:ext cx="147075" cy="105700"/>
            </a:xfrm>
            <a:custGeom>
              <a:avLst/>
              <a:gdLst/>
              <a:ahLst/>
              <a:cxnLst/>
              <a:rect l="l" t="t" r="r" b="b"/>
              <a:pathLst>
                <a:path w="5883" h="4228" extrusionOk="0">
                  <a:moveTo>
                    <a:pt x="994" y="0"/>
                  </a:moveTo>
                  <a:cubicBezTo>
                    <a:pt x="386" y="0"/>
                    <a:pt x="0" y="983"/>
                    <a:pt x="655" y="1429"/>
                  </a:cubicBezTo>
                  <a:lnTo>
                    <a:pt x="4512" y="4096"/>
                  </a:lnTo>
                  <a:cubicBezTo>
                    <a:pt x="4645" y="4188"/>
                    <a:pt x="4776" y="4227"/>
                    <a:pt x="4898" y="4227"/>
                  </a:cubicBezTo>
                  <a:cubicBezTo>
                    <a:pt x="5503" y="4227"/>
                    <a:pt x="5883" y="3243"/>
                    <a:pt x="5238" y="2787"/>
                  </a:cubicBezTo>
                  <a:lnTo>
                    <a:pt x="1381" y="131"/>
                  </a:lnTo>
                  <a:cubicBezTo>
                    <a:pt x="1247" y="40"/>
                    <a:pt x="1116" y="0"/>
                    <a:pt x="994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2"/>
            <p:cNvSpPr/>
            <p:nvPr/>
          </p:nvSpPr>
          <p:spPr>
            <a:xfrm>
              <a:off x="1557600" y="914325"/>
              <a:ext cx="206550" cy="136225"/>
            </a:xfrm>
            <a:custGeom>
              <a:avLst/>
              <a:gdLst/>
              <a:ahLst/>
              <a:cxnLst/>
              <a:rect l="l" t="t" r="r" b="b"/>
              <a:pathLst>
                <a:path w="8262" h="5449" extrusionOk="0">
                  <a:moveTo>
                    <a:pt x="1145" y="1"/>
                  </a:moveTo>
                  <a:cubicBezTo>
                    <a:pt x="532" y="1"/>
                    <a:pt x="1" y="774"/>
                    <a:pt x="597" y="1247"/>
                  </a:cubicBezTo>
                  <a:cubicBezTo>
                    <a:pt x="2537" y="2818"/>
                    <a:pt x="4621" y="4188"/>
                    <a:pt x="6824" y="5355"/>
                  </a:cubicBezTo>
                  <a:cubicBezTo>
                    <a:pt x="6945" y="5420"/>
                    <a:pt x="7064" y="5448"/>
                    <a:pt x="7176" y="5448"/>
                  </a:cubicBezTo>
                  <a:cubicBezTo>
                    <a:pt x="7842" y="5448"/>
                    <a:pt x="8262" y="4434"/>
                    <a:pt x="7538" y="4057"/>
                  </a:cubicBezTo>
                  <a:cubicBezTo>
                    <a:pt x="5454" y="2949"/>
                    <a:pt x="3466" y="1664"/>
                    <a:pt x="1621" y="175"/>
                  </a:cubicBezTo>
                  <a:cubicBezTo>
                    <a:pt x="1469" y="53"/>
                    <a:pt x="1304" y="1"/>
                    <a:pt x="1145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2"/>
            <p:cNvSpPr/>
            <p:nvPr/>
          </p:nvSpPr>
          <p:spPr>
            <a:xfrm>
              <a:off x="1629450" y="833000"/>
              <a:ext cx="254400" cy="147025"/>
            </a:xfrm>
            <a:custGeom>
              <a:avLst/>
              <a:gdLst/>
              <a:ahLst/>
              <a:cxnLst/>
              <a:rect l="l" t="t" r="r" b="b"/>
              <a:pathLst>
                <a:path w="10176" h="5881" extrusionOk="0">
                  <a:moveTo>
                    <a:pt x="1083" y="0"/>
                  </a:moveTo>
                  <a:cubicBezTo>
                    <a:pt x="418" y="0"/>
                    <a:pt x="0" y="1007"/>
                    <a:pt x="723" y="1404"/>
                  </a:cubicBezTo>
                  <a:cubicBezTo>
                    <a:pt x="3390" y="2857"/>
                    <a:pt x="6069" y="4321"/>
                    <a:pt x="8736" y="5786"/>
                  </a:cubicBezTo>
                  <a:cubicBezTo>
                    <a:pt x="8858" y="5851"/>
                    <a:pt x="8978" y="5880"/>
                    <a:pt x="9090" y="5880"/>
                  </a:cubicBezTo>
                  <a:cubicBezTo>
                    <a:pt x="9756" y="5880"/>
                    <a:pt x="10175" y="4873"/>
                    <a:pt x="9462" y="4476"/>
                  </a:cubicBezTo>
                  <a:cubicBezTo>
                    <a:pt x="6783" y="3023"/>
                    <a:pt x="4116" y="1559"/>
                    <a:pt x="1437" y="95"/>
                  </a:cubicBezTo>
                  <a:cubicBezTo>
                    <a:pt x="1315" y="29"/>
                    <a:pt x="1196" y="0"/>
                    <a:pt x="1083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2"/>
            <p:cNvSpPr/>
            <p:nvPr/>
          </p:nvSpPr>
          <p:spPr>
            <a:xfrm>
              <a:off x="1686325" y="759400"/>
              <a:ext cx="332225" cy="160850"/>
            </a:xfrm>
            <a:custGeom>
              <a:avLst/>
              <a:gdLst/>
              <a:ahLst/>
              <a:cxnLst/>
              <a:rect l="l" t="t" r="r" b="b"/>
              <a:pathLst>
                <a:path w="13289" h="6434" extrusionOk="0">
                  <a:moveTo>
                    <a:pt x="1158" y="1"/>
                  </a:moveTo>
                  <a:cubicBezTo>
                    <a:pt x="454" y="1"/>
                    <a:pt x="1" y="1029"/>
                    <a:pt x="758" y="1372"/>
                  </a:cubicBezTo>
                  <a:cubicBezTo>
                    <a:pt x="4437" y="3039"/>
                    <a:pt x="8128" y="4694"/>
                    <a:pt x="11807" y="6360"/>
                  </a:cubicBezTo>
                  <a:cubicBezTo>
                    <a:pt x="11919" y="6411"/>
                    <a:pt x="12029" y="6434"/>
                    <a:pt x="12133" y="6434"/>
                  </a:cubicBezTo>
                  <a:cubicBezTo>
                    <a:pt x="12837" y="6434"/>
                    <a:pt x="13289" y="5405"/>
                    <a:pt x="12521" y="5063"/>
                  </a:cubicBezTo>
                  <a:cubicBezTo>
                    <a:pt x="8842" y="3396"/>
                    <a:pt x="5163" y="1729"/>
                    <a:pt x="1484" y="74"/>
                  </a:cubicBezTo>
                  <a:cubicBezTo>
                    <a:pt x="1372" y="23"/>
                    <a:pt x="1262" y="1"/>
                    <a:pt x="1158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2"/>
            <p:cNvSpPr/>
            <p:nvPr/>
          </p:nvSpPr>
          <p:spPr>
            <a:xfrm>
              <a:off x="1776500" y="670850"/>
              <a:ext cx="459150" cy="178100"/>
            </a:xfrm>
            <a:custGeom>
              <a:avLst/>
              <a:gdLst/>
              <a:ahLst/>
              <a:cxnLst/>
              <a:rect l="l" t="t" r="r" b="b"/>
              <a:pathLst>
                <a:path w="18366" h="7124" extrusionOk="0">
                  <a:moveTo>
                    <a:pt x="930" y="1"/>
                  </a:moveTo>
                  <a:cubicBezTo>
                    <a:pt x="213" y="1"/>
                    <a:pt x="0" y="1205"/>
                    <a:pt x="818" y="1485"/>
                  </a:cubicBezTo>
                  <a:cubicBezTo>
                    <a:pt x="6271" y="3354"/>
                    <a:pt x="11736" y="5211"/>
                    <a:pt x="17189" y="7081"/>
                  </a:cubicBezTo>
                  <a:cubicBezTo>
                    <a:pt x="17277" y="7110"/>
                    <a:pt x="17360" y="7124"/>
                    <a:pt x="17437" y="7124"/>
                  </a:cubicBezTo>
                  <a:cubicBezTo>
                    <a:pt x="18161" y="7124"/>
                    <a:pt x="18365" y="5920"/>
                    <a:pt x="17558" y="5640"/>
                  </a:cubicBezTo>
                  <a:cubicBezTo>
                    <a:pt x="12093" y="3771"/>
                    <a:pt x="6640" y="1901"/>
                    <a:pt x="1175" y="44"/>
                  </a:cubicBezTo>
                  <a:cubicBezTo>
                    <a:pt x="1088" y="14"/>
                    <a:pt x="1006" y="1"/>
                    <a:pt x="930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2"/>
            <p:cNvSpPr/>
            <p:nvPr/>
          </p:nvSpPr>
          <p:spPr>
            <a:xfrm>
              <a:off x="-118175" y="503025"/>
              <a:ext cx="2235725" cy="1937775"/>
            </a:xfrm>
            <a:custGeom>
              <a:avLst/>
              <a:gdLst/>
              <a:ahLst/>
              <a:cxnLst/>
              <a:rect l="l" t="t" r="r" b="b"/>
              <a:pathLst>
                <a:path w="89429" h="77511" extrusionOk="0">
                  <a:moveTo>
                    <a:pt x="87754" y="0"/>
                  </a:moveTo>
                  <a:cubicBezTo>
                    <a:pt x="87623" y="0"/>
                    <a:pt x="87489" y="14"/>
                    <a:pt x="87356" y="42"/>
                  </a:cubicBezTo>
                  <a:cubicBezTo>
                    <a:pt x="79343" y="1721"/>
                    <a:pt x="73021" y="7293"/>
                    <a:pt x="68390" y="13817"/>
                  </a:cubicBezTo>
                  <a:cubicBezTo>
                    <a:pt x="63389" y="20866"/>
                    <a:pt x="60544" y="29010"/>
                    <a:pt x="57698" y="37082"/>
                  </a:cubicBezTo>
                  <a:cubicBezTo>
                    <a:pt x="54805" y="45309"/>
                    <a:pt x="51769" y="53834"/>
                    <a:pt x="46089" y="60597"/>
                  </a:cubicBezTo>
                  <a:cubicBezTo>
                    <a:pt x="41172" y="66467"/>
                    <a:pt x="34469" y="70646"/>
                    <a:pt x="27158" y="72825"/>
                  </a:cubicBezTo>
                  <a:cubicBezTo>
                    <a:pt x="23355" y="73958"/>
                    <a:pt x="19396" y="74547"/>
                    <a:pt x="15440" y="74547"/>
                  </a:cubicBezTo>
                  <a:cubicBezTo>
                    <a:pt x="11829" y="74547"/>
                    <a:pt x="8222" y="74056"/>
                    <a:pt x="4739" y="73039"/>
                  </a:cubicBezTo>
                  <a:cubicBezTo>
                    <a:pt x="3822" y="72777"/>
                    <a:pt x="2917" y="72468"/>
                    <a:pt x="2012" y="72134"/>
                  </a:cubicBezTo>
                  <a:cubicBezTo>
                    <a:pt x="1887" y="72087"/>
                    <a:pt x="1759" y="72065"/>
                    <a:pt x="1631" y="72065"/>
                  </a:cubicBezTo>
                  <a:cubicBezTo>
                    <a:pt x="992" y="72065"/>
                    <a:pt x="363" y="72610"/>
                    <a:pt x="215" y="73206"/>
                  </a:cubicBezTo>
                  <a:cubicBezTo>
                    <a:pt x="0" y="74063"/>
                    <a:pt x="536" y="74730"/>
                    <a:pt x="1286" y="75015"/>
                  </a:cubicBezTo>
                  <a:cubicBezTo>
                    <a:pt x="5805" y="76710"/>
                    <a:pt x="10597" y="77510"/>
                    <a:pt x="15394" y="77510"/>
                  </a:cubicBezTo>
                  <a:cubicBezTo>
                    <a:pt x="18484" y="77510"/>
                    <a:pt x="21576" y="77178"/>
                    <a:pt x="24599" y="76539"/>
                  </a:cubicBezTo>
                  <a:cubicBezTo>
                    <a:pt x="32314" y="74920"/>
                    <a:pt x="39600" y="71182"/>
                    <a:pt x="45327" y="65752"/>
                  </a:cubicBezTo>
                  <a:cubicBezTo>
                    <a:pt x="51792" y="59621"/>
                    <a:pt x="55579" y="51429"/>
                    <a:pt x="58650" y="43202"/>
                  </a:cubicBezTo>
                  <a:cubicBezTo>
                    <a:pt x="61675" y="35070"/>
                    <a:pt x="64080" y="26664"/>
                    <a:pt x="68497" y="19128"/>
                  </a:cubicBezTo>
                  <a:cubicBezTo>
                    <a:pt x="72390" y="12496"/>
                    <a:pt x="77903" y="6186"/>
                    <a:pt x="85392" y="3650"/>
                  </a:cubicBezTo>
                  <a:cubicBezTo>
                    <a:pt x="86321" y="3340"/>
                    <a:pt x="87261" y="3090"/>
                    <a:pt x="88226" y="2888"/>
                  </a:cubicBezTo>
                  <a:cubicBezTo>
                    <a:pt x="89011" y="2721"/>
                    <a:pt x="89428" y="1756"/>
                    <a:pt x="89214" y="1042"/>
                  </a:cubicBezTo>
                  <a:cubicBezTo>
                    <a:pt x="89005" y="348"/>
                    <a:pt x="88408" y="0"/>
                    <a:pt x="87754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32"/>
          <p:cNvGrpSpPr/>
          <p:nvPr/>
        </p:nvGrpSpPr>
        <p:grpSpPr>
          <a:xfrm rot="1799876" flipH="1">
            <a:off x="563196" y="148324"/>
            <a:ext cx="918470" cy="783342"/>
            <a:chOff x="3706750" y="3619175"/>
            <a:chExt cx="712500" cy="607675"/>
          </a:xfrm>
        </p:grpSpPr>
        <p:sp>
          <p:nvSpPr>
            <p:cNvPr id="852" name="Google Shape;852;p32"/>
            <p:cNvSpPr/>
            <p:nvPr/>
          </p:nvSpPr>
          <p:spPr>
            <a:xfrm>
              <a:off x="3770175" y="3674525"/>
              <a:ext cx="580900" cy="503175"/>
            </a:xfrm>
            <a:custGeom>
              <a:avLst/>
              <a:gdLst/>
              <a:ahLst/>
              <a:cxnLst/>
              <a:rect l="l" t="t" r="r" b="b"/>
              <a:pathLst>
                <a:path w="23236" h="20127" extrusionOk="0">
                  <a:moveTo>
                    <a:pt x="17035" y="686"/>
                  </a:moveTo>
                  <a:lnTo>
                    <a:pt x="22443" y="10056"/>
                  </a:lnTo>
                  <a:lnTo>
                    <a:pt x="17035" y="19441"/>
                  </a:lnTo>
                  <a:lnTo>
                    <a:pt x="6202" y="19441"/>
                  </a:lnTo>
                  <a:lnTo>
                    <a:pt x="793" y="10056"/>
                  </a:lnTo>
                  <a:lnTo>
                    <a:pt x="6202" y="686"/>
                  </a:lnTo>
                  <a:close/>
                  <a:moveTo>
                    <a:pt x="5806" y="0"/>
                  </a:moveTo>
                  <a:lnTo>
                    <a:pt x="1" y="10056"/>
                  </a:lnTo>
                  <a:lnTo>
                    <a:pt x="5806" y="20127"/>
                  </a:lnTo>
                  <a:lnTo>
                    <a:pt x="17431" y="20127"/>
                  </a:lnTo>
                  <a:lnTo>
                    <a:pt x="23236" y="10056"/>
                  </a:lnTo>
                  <a:lnTo>
                    <a:pt x="17431" y="0"/>
                  </a:ln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2"/>
            <p:cNvSpPr/>
            <p:nvPr/>
          </p:nvSpPr>
          <p:spPr>
            <a:xfrm>
              <a:off x="4127750" y="3619175"/>
              <a:ext cx="141050" cy="127400"/>
            </a:xfrm>
            <a:custGeom>
              <a:avLst/>
              <a:gdLst/>
              <a:ahLst/>
              <a:cxnLst/>
              <a:rect l="l" t="t" r="r" b="b"/>
              <a:pathLst>
                <a:path w="5642" h="5096" extrusionOk="0">
                  <a:moveTo>
                    <a:pt x="2905" y="1"/>
                  </a:moveTo>
                  <a:cubicBezTo>
                    <a:pt x="1384" y="1"/>
                    <a:pt x="0" y="1432"/>
                    <a:pt x="401" y="3128"/>
                  </a:cubicBezTo>
                  <a:cubicBezTo>
                    <a:pt x="644" y="4210"/>
                    <a:pt x="1665" y="5048"/>
                    <a:pt x="2777" y="5094"/>
                  </a:cubicBezTo>
                  <a:cubicBezTo>
                    <a:pt x="2809" y="5095"/>
                    <a:pt x="2840" y="5096"/>
                    <a:pt x="2871" y="5096"/>
                  </a:cubicBezTo>
                  <a:cubicBezTo>
                    <a:pt x="3950" y="5096"/>
                    <a:pt x="4981" y="4333"/>
                    <a:pt x="5307" y="3311"/>
                  </a:cubicBezTo>
                  <a:cubicBezTo>
                    <a:pt x="5642" y="2245"/>
                    <a:pt x="5185" y="995"/>
                    <a:pt x="4240" y="401"/>
                  </a:cubicBezTo>
                  <a:cubicBezTo>
                    <a:pt x="3811" y="124"/>
                    <a:pt x="3352" y="1"/>
                    <a:pt x="2905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2"/>
            <p:cNvSpPr/>
            <p:nvPr/>
          </p:nvSpPr>
          <p:spPr>
            <a:xfrm>
              <a:off x="4133175" y="3646700"/>
              <a:ext cx="128000" cy="99875"/>
            </a:xfrm>
            <a:custGeom>
              <a:avLst/>
              <a:gdLst/>
              <a:ahLst/>
              <a:cxnLst/>
              <a:rect l="l" t="t" r="r" b="b"/>
              <a:pathLst>
                <a:path w="5120" h="3995" extrusionOk="0">
                  <a:moveTo>
                    <a:pt x="580" y="1"/>
                  </a:moveTo>
                  <a:lnTo>
                    <a:pt x="580" y="1"/>
                  </a:lnTo>
                  <a:cubicBezTo>
                    <a:pt x="184" y="549"/>
                    <a:pt x="1" y="1265"/>
                    <a:pt x="184" y="2027"/>
                  </a:cubicBezTo>
                  <a:cubicBezTo>
                    <a:pt x="427" y="3109"/>
                    <a:pt x="1448" y="3947"/>
                    <a:pt x="2560" y="3993"/>
                  </a:cubicBezTo>
                  <a:cubicBezTo>
                    <a:pt x="2592" y="3994"/>
                    <a:pt x="2623" y="3995"/>
                    <a:pt x="2654" y="3995"/>
                  </a:cubicBezTo>
                  <a:cubicBezTo>
                    <a:pt x="3733" y="3995"/>
                    <a:pt x="4764" y="3232"/>
                    <a:pt x="5090" y="2210"/>
                  </a:cubicBezTo>
                  <a:cubicBezTo>
                    <a:pt x="5105" y="2164"/>
                    <a:pt x="5120" y="2119"/>
                    <a:pt x="5120" y="2073"/>
                  </a:cubicBezTo>
                  <a:lnTo>
                    <a:pt x="5120" y="2073"/>
                  </a:lnTo>
                  <a:cubicBezTo>
                    <a:pt x="4648" y="2736"/>
                    <a:pt x="3849" y="3171"/>
                    <a:pt x="3038" y="3171"/>
                  </a:cubicBezTo>
                  <a:cubicBezTo>
                    <a:pt x="3011" y="3171"/>
                    <a:pt x="2984" y="3171"/>
                    <a:pt x="2956" y="3170"/>
                  </a:cubicBezTo>
                  <a:cubicBezTo>
                    <a:pt x="1844" y="3124"/>
                    <a:pt x="808" y="2271"/>
                    <a:pt x="564" y="1204"/>
                  </a:cubicBezTo>
                  <a:cubicBezTo>
                    <a:pt x="473" y="778"/>
                    <a:pt x="473" y="366"/>
                    <a:pt x="580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2"/>
            <p:cNvSpPr/>
            <p:nvPr/>
          </p:nvSpPr>
          <p:spPr>
            <a:xfrm>
              <a:off x="4186125" y="3629500"/>
              <a:ext cx="62500" cy="51525"/>
            </a:xfrm>
            <a:custGeom>
              <a:avLst/>
              <a:gdLst/>
              <a:ahLst/>
              <a:cxnLst/>
              <a:rect l="l" t="t" r="r" b="b"/>
              <a:pathLst>
                <a:path w="2500" h="2061" extrusionOk="0">
                  <a:moveTo>
                    <a:pt x="547" y="0"/>
                  </a:moveTo>
                  <a:cubicBezTo>
                    <a:pt x="351" y="0"/>
                    <a:pt x="168" y="58"/>
                    <a:pt x="77" y="217"/>
                  </a:cubicBezTo>
                  <a:cubicBezTo>
                    <a:pt x="0" y="338"/>
                    <a:pt x="0" y="476"/>
                    <a:pt x="46" y="613"/>
                  </a:cubicBezTo>
                  <a:cubicBezTo>
                    <a:pt x="92" y="735"/>
                    <a:pt x="183" y="841"/>
                    <a:pt x="260" y="948"/>
                  </a:cubicBezTo>
                  <a:cubicBezTo>
                    <a:pt x="549" y="1298"/>
                    <a:pt x="899" y="1603"/>
                    <a:pt x="1296" y="1847"/>
                  </a:cubicBezTo>
                  <a:cubicBezTo>
                    <a:pt x="1471" y="1960"/>
                    <a:pt x="1689" y="2060"/>
                    <a:pt x="1897" y="2060"/>
                  </a:cubicBezTo>
                  <a:cubicBezTo>
                    <a:pt x="1995" y="2060"/>
                    <a:pt x="2091" y="2038"/>
                    <a:pt x="2179" y="1984"/>
                  </a:cubicBezTo>
                  <a:cubicBezTo>
                    <a:pt x="2438" y="1832"/>
                    <a:pt x="2499" y="1435"/>
                    <a:pt x="2362" y="1146"/>
                  </a:cubicBezTo>
                  <a:cubicBezTo>
                    <a:pt x="2088" y="506"/>
                    <a:pt x="1417" y="95"/>
                    <a:pt x="747" y="18"/>
                  </a:cubicBezTo>
                  <a:cubicBezTo>
                    <a:pt x="681" y="7"/>
                    <a:pt x="613" y="0"/>
                    <a:pt x="547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2"/>
            <p:cNvSpPr/>
            <p:nvPr/>
          </p:nvSpPr>
          <p:spPr>
            <a:xfrm>
              <a:off x="3706750" y="3862350"/>
              <a:ext cx="140775" cy="127250"/>
            </a:xfrm>
            <a:custGeom>
              <a:avLst/>
              <a:gdLst/>
              <a:ahLst/>
              <a:cxnLst/>
              <a:rect l="l" t="t" r="r" b="b"/>
              <a:pathLst>
                <a:path w="5631" h="5090" extrusionOk="0">
                  <a:moveTo>
                    <a:pt x="2908" y="0"/>
                  </a:moveTo>
                  <a:cubicBezTo>
                    <a:pt x="1381" y="0"/>
                    <a:pt x="1" y="1424"/>
                    <a:pt x="390" y="3122"/>
                  </a:cubicBezTo>
                  <a:cubicBezTo>
                    <a:pt x="649" y="4203"/>
                    <a:pt x="1669" y="5041"/>
                    <a:pt x="2782" y="5087"/>
                  </a:cubicBezTo>
                  <a:cubicBezTo>
                    <a:pt x="2813" y="5088"/>
                    <a:pt x="2844" y="5089"/>
                    <a:pt x="2875" y="5089"/>
                  </a:cubicBezTo>
                  <a:cubicBezTo>
                    <a:pt x="3954" y="5089"/>
                    <a:pt x="4985" y="4326"/>
                    <a:pt x="5311" y="3305"/>
                  </a:cubicBezTo>
                  <a:cubicBezTo>
                    <a:pt x="5631" y="2253"/>
                    <a:pt x="5174" y="989"/>
                    <a:pt x="4244" y="394"/>
                  </a:cubicBezTo>
                  <a:cubicBezTo>
                    <a:pt x="3813" y="122"/>
                    <a:pt x="3354" y="0"/>
                    <a:pt x="2908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2"/>
            <p:cNvSpPr/>
            <p:nvPr/>
          </p:nvSpPr>
          <p:spPr>
            <a:xfrm>
              <a:off x="3712275" y="3889725"/>
              <a:ext cx="128025" cy="99875"/>
            </a:xfrm>
            <a:custGeom>
              <a:avLst/>
              <a:gdLst/>
              <a:ahLst/>
              <a:cxnLst/>
              <a:rect l="l" t="t" r="r" b="b"/>
              <a:pathLst>
                <a:path w="5121" h="3995" extrusionOk="0">
                  <a:moveTo>
                    <a:pt x="580" y="0"/>
                  </a:moveTo>
                  <a:lnTo>
                    <a:pt x="580" y="0"/>
                  </a:lnTo>
                  <a:cubicBezTo>
                    <a:pt x="184" y="549"/>
                    <a:pt x="1" y="1265"/>
                    <a:pt x="169" y="2027"/>
                  </a:cubicBezTo>
                  <a:cubicBezTo>
                    <a:pt x="428" y="3108"/>
                    <a:pt x="1448" y="3946"/>
                    <a:pt x="2561" y="3992"/>
                  </a:cubicBezTo>
                  <a:cubicBezTo>
                    <a:pt x="2592" y="3993"/>
                    <a:pt x="2623" y="3994"/>
                    <a:pt x="2654" y="3994"/>
                  </a:cubicBezTo>
                  <a:cubicBezTo>
                    <a:pt x="3733" y="3994"/>
                    <a:pt x="4764" y="3231"/>
                    <a:pt x="5090" y="2210"/>
                  </a:cubicBezTo>
                  <a:cubicBezTo>
                    <a:pt x="5105" y="2164"/>
                    <a:pt x="5105" y="2118"/>
                    <a:pt x="5120" y="2072"/>
                  </a:cubicBezTo>
                  <a:lnTo>
                    <a:pt x="5120" y="2072"/>
                  </a:lnTo>
                  <a:cubicBezTo>
                    <a:pt x="4649" y="2736"/>
                    <a:pt x="3849" y="3171"/>
                    <a:pt x="3025" y="3171"/>
                  </a:cubicBezTo>
                  <a:cubicBezTo>
                    <a:pt x="2997" y="3171"/>
                    <a:pt x="2969" y="3170"/>
                    <a:pt x="2942" y="3169"/>
                  </a:cubicBezTo>
                  <a:cubicBezTo>
                    <a:pt x="1845" y="3124"/>
                    <a:pt x="808" y="2286"/>
                    <a:pt x="565" y="1204"/>
                  </a:cubicBezTo>
                  <a:cubicBezTo>
                    <a:pt x="458" y="777"/>
                    <a:pt x="473" y="381"/>
                    <a:pt x="580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2"/>
            <p:cNvSpPr/>
            <p:nvPr/>
          </p:nvSpPr>
          <p:spPr>
            <a:xfrm>
              <a:off x="3765225" y="3872500"/>
              <a:ext cx="62125" cy="51525"/>
            </a:xfrm>
            <a:custGeom>
              <a:avLst/>
              <a:gdLst/>
              <a:ahLst/>
              <a:cxnLst/>
              <a:rect l="l" t="t" r="r" b="b"/>
              <a:pathLst>
                <a:path w="2485" h="2061" extrusionOk="0">
                  <a:moveTo>
                    <a:pt x="541" y="1"/>
                  </a:moveTo>
                  <a:cubicBezTo>
                    <a:pt x="352" y="1"/>
                    <a:pt x="168" y="58"/>
                    <a:pt x="77" y="217"/>
                  </a:cubicBezTo>
                  <a:cubicBezTo>
                    <a:pt x="1" y="339"/>
                    <a:pt x="1" y="476"/>
                    <a:pt x="46" y="613"/>
                  </a:cubicBezTo>
                  <a:cubicBezTo>
                    <a:pt x="92" y="735"/>
                    <a:pt x="168" y="842"/>
                    <a:pt x="260" y="948"/>
                  </a:cubicBezTo>
                  <a:cubicBezTo>
                    <a:pt x="549" y="1299"/>
                    <a:pt x="900" y="1603"/>
                    <a:pt x="1296" y="1847"/>
                  </a:cubicBezTo>
                  <a:cubicBezTo>
                    <a:pt x="1472" y="1961"/>
                    <a:pt x="1689" y="2061"/>
                    <a:pt x="1892" y="2061"/>
                  </a:cubicBezTo>
                  <a:cubicBezTo>
                    <a:pt x="1988" y="2061"/>
                    <a:pt x="2081" y="2038"/>
                    <a:pt x="2164" y="1984"/>
                  </a:cubicBezTo>
                  <a:cubicBezTo>
                    <a:pt x="2439" y="1832"/>
                    <a:pt x="2484" y="1436"/>
                    <a:pt x="2362" y="1162"/>
                  </a:cubicBezTo>
                  <a:cubicBezTo>
                    <a:pt x="2073" y="506"/>
                    <a:pt x="1402" y="95"/>
                    <a:pt x="732" y="19"/>
                  </a:cubicBezTo>
                  <a:cubicBezTo>
                    <a:pt x="670" y="7"/>
                    <a:pt x="605" y="1"/>
                    <a:pt x="541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2"/>
            <p:cNvSpPr/>
            <p:nvPr/>
          </p:nvSpPr>
          <p:spPr>
            <a:xfrm>
              <a:off x="3843525" y="4099450"/>
              <a:ext cx="140750" cy="127400"/>
            </a:xfrm>
            <a:custGeom>
              <a:avLst/>
              <a:gdLst/>
              <a:ahLst/>
              <a:cxnLst/>
              <a:rect l="l" t="t" r="r" b="b"/>
              <a:pathLst>
                <a:path w="5630" h="5096" extrusionOk="0">
                  <a:moveTo>
                    <a:pt x="2895" y="0"/>
                  </a:moveTo>
                  <a:cubicBezTo>
                    <a:pt x="1373" y="0"/>
                    <a:pt x="0" y="1421"/>
                    <a:pt x="388" y="3114"/>
                  </a:cubicBezTo>
                  <a:cubicBezTo>
                    <a:pt x="647" y="4196"/>
                    <a:pt x="1668" y="5049"/>
                    <a:pt x="2780" y="5095"/>
                  </a:cubicBezTo>
                  <a:cubicBezTo>
                    <a:pt x="2802" y="5096"/>
                    <a:pt x="2823" y="5096"/>
                    <a:pt x="2844" y="5096"/>
                  </a:cubicBezTo>
                  <a:cubicBezTo>
                    <a:pt x="3919" y="5096"/>
                    <a:pt x="4981" y="4343"/>
                    <a:pt x="5309" y="3297"/>
                  </a:cubicBezTo>
                  <a:cubicBezTo>
                    <a:pt x="5629" y="2246"/>
                    <a:pt x="5172" y="997"/>
                    <a:pt x="4243" y="402"/>
                  </a:cubicBezTo>
                  <a:cubicBezTo>
                    <a:pt x="3808" y="124"/>
                    <a:pt x="3345" y="0"/>
                    <a:pt x="2895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2"/>
            <p:cNvSpPr/>
            <p:nvPr/>
          </p:nvSpPr>
          <p:spPr>
            <a:xfrm>
              <a:off x="3849025" y="4127025"/>
              <a:ext cx="128000" cy="99825"/>
            </a:xfrm>
            <a:custGeom>
              <a:avLst/>
              <a:gdLst/>
              <a:ahLst/>
              <a:cxnLst/>
              <a:rect l="l" t="t" r="r" b="b"/>
              <a:pathLst>
                <a:path w="5120" h="3993" extrusionOk="0">
                  <a:moveTo>
                    <a:pt x="564" y="0"/>
                  </a:moveTo>
                  <a:cubicBezTo>
                    <a:pt x="184" y="549"/>
                    <a:pt x="1" y="1250"/>
                    <a:pt x="168" y="2011"/>
                  </a:cubicBezTo>
                  <a:cubicBezTo>
                    <a:pt x="427" y="3093"/>
                    <a:pt x="1448" y="3946"/>
                    <a:pt x="2560" y="3992"/>
                  </a:cubicBezTo>
                  <a:cubicBezTo>
                    <a:pt x="2582" y="3993"/>
                    <a:pt x="2603" y="3993"/>
                    <a:pt x="2624" y="3993"/>
                  </a:cubicBezTo>
                  <a:cubicBezTo>
                    <a:pt x="3699" y="3993"/>
                    <a:pt x="4761" y="3240"/>
                    <a:pt x="5089" y="2194"/>
                  </a:cubicBezTo>
                  <a:cubicBezTo>
                    <a:pt x="5105" y="2164"/>
                    <a:pt x="5105" y="2118"/>
                    <a:pt x="5120" y="2072"/>
                  </a:cubicBezTo>
                  <a:lnTo>
                    <a:pt x="5120" y="2072"/>
                  </a:lnTo>
                  <a:cubicBezTo>
                    <a:pt x="4656" y="2725"/>
                    <a:pt x="3873" y="3157"/>
                    <a:pt x="3063" y="3157"/>
                  </a:cubicBezTo>
                  <a:cubicBezTo>
                    <a:pt x="3022" y="3157"/>
                    <a:pt x="2982" y="3156"/>
                    <a:pt x="2941" y="3154"/>
                  </a:cubicBezTo>
                  <a:cubicBezTo>
                    <a:pt x="1844" y="3124"/>
                    <a:pt x="808" y="2270"/>
                    <a:pt x="564" y="1189"/>
                  </a:cubicBezTo>
                  <a:cubicBezTo>
                    <a:pt x="458" y="777"/>
                    <a:pt x="473" y="366"/>
                    <a:pt x="564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2"/>
            <p:cNvSpPr/>
            <p:nvPr/>
          </p:nvSpPr>
          <p:spPr>
            <a:xfrm>
              <a:off x="3901975" y="4109625"/>
              <a:ext cx="62100" cy="51450"/>
            </a:xfrm>
            <a:custGeom>
              <a:avLst/>
              <a:gdLst/>
              <a:ahLst/>
              <a:cxnLst/>
              <a:rect l="l" t="t" r="r" b="b"/>
              <a:pathLst>
                <a:path w="2484" h="2058" extrusionOk="0">
                  <a:moveTo>
                    <a:pt x="576" y="1"/>
                  </a:moveTo>
                  <a:cubicBezTo>
                    <a:pt x="375" y="1"/>
                    <a:pt x="170" y="55"/>
                    <a:pt x="61" y="224"/>
                  </a:cubicBezTo>
                  <a:cubicBezTo>
                    <a:pt x="0" y="331"/>
                    <a:pt x="0" y="483"/>
                    <a:pt x="46" y="605"/>
                  </a:cubicBezTo>
                  <a:cubicBezTo>
                    <a:pt x="92" y="742"/>
                    <a:pt x="168" y="849"/>
                    <a:pt x="259" y="955"/>
                  </a:cubicBezTo>
                  <a:cubicBezTo>
                    <a:pt x="549" y="1306"/>
                    <a:pt x="899" y="1610"/>
                    <a:pt x="1296" y="1854"/>
                  </a:cubicBezTo>
                  <a:cubicBezTo>
                    <a:pt x="1475" y="1960"/>
                    <a:pt x="1698" y="2058"/>
                    <a:pt x="1904" y="2058"/>
                  </a:cubicBezTo>
                  <a:cubicBezTo>
                    <a:pt x="1996" y="2058"/>
                    <a:pt x="2084" y="2038"/>
                    <a:pt x="2164" y="1991"/>
                  </a:cubicBezTo>
                  <a:cubicBezTo>
                    <a:pt x="2438" y="1824"/>
                    <a:pt x="2484" y="1443"/>
                    <a:pt x="2362" y="1153"/>
                  </a:cubicBezTo>
                  <a:cubicBezTo>
                    <a:pt x="2073" y="513"/>
                    <a:pt x="1402" y="102"/>
                    <a:pt x="732" y="11"/>
                  </a:cubicBezTo>
                  <a:cubicBezTo>
                    <a:pt x="681" y="4"/>
                    <a:pt x="629" y="1"/>
                    <a:pt x="576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2"/>
            <p:cNvSpPr/>
            <p:nvPr/>
          </p:nvSpPr>
          <p:spPr>
            <a:xfrm>
              <a:off x="4142275" y="4113825"/>
              <a:ext cx="112425" cy="101625"/>
            </a:xfrm>
            <a:custGeom>
              <a:avLst/>
              <a:gdLst/>
              <a:ahLst/>
              <a:cxnLst/>
              <a:rect l="l" t="t" r="r" b="b"/>
              <a:pathLst>
                <a:path w="4497" h="4065" extrusionOk="0">
                  <a:moveTo>
                    <a:pt x="2324" y="1"/>
                  </a:moveTo>
                  <a:cubicBezTo>
                    <a:pt x="1108" y="1"/>
                    <a:pt x="1" y="1138"/>
                    <a:pt x="307" y="2494"/>
                  </a:cubicBezTo>
                  <a:cubicBezTo>
                    <a:pt x="505" y="3362"/>
                    <a:pt x="1328" y="4033"/>
                    <a:pt x="2212" y="4063"/>
                  </a:cubicBezTo>
                  <a:cubicBezTo>
                    <a:pt x="2233" y="4064"/>
                    <a:pt x="2254" y="4064"/>
                    <a:pt x="2275" y="4064"/>
                  </a:cubicBezTo>
                  <a:cubicBezTo>
                    <a:pt x="3137" y="4064"/>
                    <a:pt x="3970" y="3464"/>
                    <a:pt x="4238" y="2646"/>
                  </a:cubicBezTo>
                  <a:cubicBezTo>
                    <a:pt x="4497" y="1793"/>
                    <a:pt x="4131" y="803"/>
                    <a:pt x="3385" y="315"/>
                  </a:cubicBezTo>
                  <a:cubicBezTo>
                    <a:pt x="3044" y="98"/>
                    <a:pt x="2679" y="1"/>
                    <a:pt x="2324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2"/>
            <p:cNvSpPr/>
            <p:nvPr/>
          </p:nvSpPr>
          <p:spPr>
            <a:xfrm>
              <a:off x="4146500" y="4135775"/>
              <a:ext cx="102500" cy="79675"/>
            </a:xfrm>
            <a:custGeom>
              <a:avLst/>
              <a:gdLst/>
              <a:ahLst/>
              <a:cxnLst/>
              <a:rect l="l" t="t" r="r" b="b"/>
              <a:pathLst>
                <a:path w="4100" h="3187" extrusionOk="0">
                  <a:moveTo>
                    <a:pt x="458" y="1"/>
                  </a:moveTo>
                  <a:lnTo>
                    <a:pt x="458" y="1"/>
                  </a:lnTo>
                  <a:cubicBezTo>
                    <a:pt x="153" y="443"/>
                    <a:pt x="1" y="1006"/>
                    <a:pt x="138" y="1616"/>
                  </a:cubicBezTo>
                  <a:cubicBezTo>
                    <a:pt x="336" y="2469"/>
                    <a:pt x="1159" y="3155"/>
                    <a:pt x="2043" y="3185"/>
                  </a:cubicBezTo>
                  <a:cubicBezTo>
                    <a:pt x="2064" y="3186"/>
                    <a:pt x="2085" y="3186"/>
                    <a:pt x="2106" y="3186"/>
                  </a:cubicBezTo>
                  <a:cubicBezTo>
                    <a:pt x="2968" y="3186"/>
                    <a:pt x="3801" y="2586"/>
                    <a:pt x="4069" y="1768"/>
                  </a:cubicBezTo>
                  <a:cubicBezTo>
                    <a:pt x="4069" y="1722"/>
                    <a:pt x="4084" y="1692"/>
                    <a:pt x="4099" y="1661"/>
                  </a:cubicBezTo>
                  <a:lnTo>
                    <a:pt x="4099" y="1661"/>
                  </a:lnTo>
                  <a:cubicBezTo>
                    <a:pt x="3719" y="2174"/>
                    <a:pt x="3085" y="2532"/>
                    <a:pt x="2441" y="2532"/>
                  </a:cubicBezTo>
                  <a:cubicBezTo>
                    <a:pt x="2415" y="2532"/>
                    <a:pt x="2389" y="2531"/>
                    <a:pt x="2363" y="2530"/>
                  </a:cubicBezTo>
                  <a:cubicBezTo>
                    <a:pt x="1479" y="2499"/>
                    <a:pt x="656" y="1814"/>
                    <a:pt x="458" y="961"/>
                  </a:cubicBezTo>
                  <a:cubicBezTo>
                    <a:pt x="382" y="625"/>
                    <a:pt x="382" y="290"/>
                    <a:pt x="458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2"/>
            <p:cNvSpPr/>
            <p:nvPr/>
          </p:nvSpPr>
          <p:spPr>
            <a:xfrm>
              <a:off x="4188800" y="4121950"/>
              <a:ext cx="49925" cy="41100"/>
            </a:xfrm>
            <a:custGeom>
              <a:avLst/>
              <a:gdLst/>
              <a:ahLst/>
              <a:cxnLst/>
              <a:rect l="l" t="t" r="r" b="b"/>
              <a:pathLst>
                <a:path w="1997" h="1644" extrusionOk="0">
                  <a:moveTo>
                    <a:pt x="482" y="1"/>
                  </a:moveTo>
                  <a:cubicBezTo>
                    <a:pt x="312" y="1"/>
                    <a:pt x="136" y="36"/>
                    <a:pt x="61" y="173"/>
                  </a:cubicBezTo>
                  <a:cubicBezTo>
                    <a:pt x="0" y="264"/>
                    <a:pt x="0" y="386"/>
                    <a:pt x="46" y="493"/>
                  </a:cubicBezTo>
                  <a:cubicBezTo>
                    <a:pt x="76" y="584"/>
                    <a:pt x="137" y="676"/>
                    <a:pt x="213" y="767"/>
                  </a:cubicBezTo>
                  <a:cubicBezTo>
                    <a:pt x="442" y="1041"/>
                    <a:pt x="731" y="1285"/>
                    <a:pt x="1036" y="1483"/>
                  </a:cubicBezTo>
                  <a:cubicBezTo>
                    <a:pt x="1183" y="1567"/>
                    <a:pt x="1358" y="1644"/>
                    <a:pt x="1523" y="1644"/>
                  </a:cubicBezTo>
                  <a:cubicBezTo>
                    <a:pt x="1598" y="1644"/>
                    <a:pt x="1670" y="1628"/>
                    <a:pt x="1737" y="1590"/>
                  </a:cubicBezTo>
                  <a:cubicBezTo>
                    <a:pt x="1950" y="1468"/>
                    <a:pt x="1996" y="1148"/>
                    <a:pt x="1889" y="919"/>
                  </a:cubicBezTo>
                  <a:cubicBezTo>
                    <a:pt x="1661" y="417"/>
                    <a:pt x="1128" y="81"/>
                    <a:pt x="594" y="5"/>
                  </a:cubicBezTo>
                  <a:cubicBezTo>
                    <a:pt x="558" y="2"/>
                    <a:pt x="520" y="1"/>
                    <a:pt x="482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2"/>
            <p:cNvSpPr/>
            <p:nvPr/>
          </p:nvSpPr>
          <p:spPr>
            <a:xfrm>
              <a:off x="3857825" y="3630100"/>
              <a:ext cx="112725" cy="101600"/>
            </a:xfrm>
            <a:custGeom>
              <a:avLst/>
              <a:gdLst/>
              <a:ahLst/>
              <a:cxnLst/>
              <a:rect l="l" t="t" r="r" b="b"/>
              <a:pathLst>
                <a:path w="4509" h="4064" extrusionOk="0">
                  <a:moveTo>
                    <a:pt x="2328" y="0"/>
                  </a:moveTo>
                  <a:cubicBezTo>
                    <a:pt x="1106" y="0"/>
                    <a:pt x="1" y="1137"/>
                    <a:pt x="319" y="2493"/>
                  </a:cubicBezTo>
                  <a:cubicBezTo>
                    <a:pt x="517" y="3362"/>
                    <a:pt x="1340" y="4032"/>
                    <a:pt x="2224" y="4062"/>
                  </a:cubicBezTo>
                  <a:cubicBezTo>
                    <a:pt x="2245" y="4063"/>
                    <a:pt x="2266" y="4064"/>
                    <a:pt x="2287" y="4064"/>
                  </a:cubicBezTo>
                  <a:cubicBezTo>
                    <a:pt x="3149" y="4064"/>
                    <a:pt x="3982" y="3463"/>
                    <a:pt x="4235" y="2645"/>
                  </a:cubicBezTo>
                  <a:cubicBezTo>
                    <a:pt x="4509" y="1792"/>
                    <a:pt x="4143" y="802"/>
                    <a:pt x="3397" y="314"/>
                  </a:cubicBezTo>
                  <a:cubicBezTo>
                    <a:pt x="3052" y="97"/>
                    <a:pt x="2685" y="0"/>
                    <a:pt x="2328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2"/>
            <p:cNvSpPr/>
            <p:nvPr/>
          </p:nvSpPr>
          <p:spPr>
            <a:xfrm>
              <a:off x="3862350" y="3652050"/>
              <a:ext cx="102125" cy="79650"/>
            </a:xfrm>
            <a:custGeom>
              <a:avLst/>
              <a:gdLst/>
              <a:ahLst/>
              <a:cxnLst/>
              <a:rect l="l" t="t" r="r" b="b"/>
              <a:pathLst>
                <a:path w="4085" h="3186" extrusionOk="0">
                  <a:moveTo>
                    <a:pt x="458" y="0"/>
                  </a:moveTo>
                  <a:lnTo>
                    <a:pt x="458" y="0"/>
                  </a:lnTo>
                  <a:cubicBezTo>
                    <a:pt x="138" y="442"/>
                    <a:pt x="1" y="1006"/>
                    <a:pt x="138" y="1615"/>
                  </a:cubicBezTo>
                  <a:cubicBezTo>
                    <a:pt x="336" y="2484"/>
                    <a:pt x="1159" y="3154"/>
                    <a:pt x="2043" y="3184"/>
                  </a:cubicBezTo>
                  <a:cubicBezTo>
                    <a:pt x="2064" y="3185"/>
                    <a:pt x="2085" y="3186"/>
                    <a:pt x="2106" y="3186"/>
                  </a:cubicBezTo>
                  <a:cubicBezTo>
                    <a:pt x="2968" y="3186"/>
                    <a:pt x="3801" y="2585"/>
                    <a:pt x="4054" y="1767"/>
                  </a:cubicBezTo>
                  <a:cubicBezTo>
                    <a:pt x="4069" y="1722"/>
                    <a:pt x="4084" y="1691"/>
                    <a:pt x="4084" y="1661"/>
                  </a:cubicBezTo>
                  <a:lnTo>
                    <a:pt x="4084" y="1661"/>
                  </a:lnTo>
                  <a:cubicBezTo>
                    <a:pt x="3703" y="2173"/>
                    <a:pt x="3083" y="2531"/>
                    <a:pt x="2427" y="2531"/>
                  </a:cubicBezTo>
                  <a:cubicBezTo>
                    <a:pt x="2401" y="2531"/>
                    <a:pt x="2374" y="2530"/>
                    <a:pt x="2347" y="2529"/>
                  </a:cubicBezTo>
                  <a:cubicBezTo>
                    <a:pt x="1464" y="2499"/>
                    <a:pt x="641" y="1813"/>
                    <a:pt x="443" y="960"/>
                  </a:cubicBezTo>
                  <a:cubicBezTo>
                    <a:pt x="367" y="625"/>
                    <a:pt x="382" y="290"/>
                    <a:pt x="458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2"/>
            <p:cNvSpPr/>
            <p:nvPr/>
          </p:nvSpPr>
          <p:spPr>
            <a:xfrm>
              <a:off x="3904650" y="3638225"/>
              <a:ext cx="49525" cy="41075"/>
            </a:xfrm>
            <a:custGeom>
              <a:avLst/>
              <a:gdLst/>
              <a:ahLst/>
              <a:cxnLst/>
              <a:rect l="l" t="t" r="r" b="b"/>
              <a:pathLst>
                <a:path w="1981" h="1643" extrusionOk="0">
                  <a:moveTo>
                    <a:pt x="474" y="0"/>
                  </a:moveTo>
                  <a:cubicBezTo>
                    <a:pt x="312" y="0"/>
                    <a:pt x="136" y="35"/>
                    <a:pt x="61" y="172"/>
                  </a:cubicBezTo>
                  <a:cubicBezTo>
                    <a:pt x="0" y="264"/>
                    <a:pt x="0" y="386"/>
                    <a:pt x="31" y="492"/>
                  </a:cubicBezTo>
                  <a:cubicBezTo>
                    <a:pt x="76" y="584"/>
                    <a:pt x="137" y="675"/>
                    <a:pt x="213" y="766"/>
                  </a:cubicBezTo>
                  <a:cubicBezTo>
                    <a:pt x="442" y="1041"/>
                    <a:pt x="716" y="1284"/>
                    <a:pt x="1036" y="1483"/>
                  </a:cubicBezTo>
                  <a:cubicBezTo>
                    <a:pt x="1172" y="1566"/>
                    <a:pt x="1345" y="1643"/>
                    <a:pt x="1513" y="1643"/>
                  </a:cubicBezTo>
                  <a:cubicBezTo>
                    <a:pt x="1590" y="1643"/>
                    <a:pt x="1666" y="1627"/>
                    <a:pt x="1737" y="1589"/>
                  </a:cubicBezTo>
                  <a:cubicBezTo>
                    <a:pt x="1950" y="1467"/>
                    <a:pt x="1981" y="1147"/>
                    <a:pt x="1889" y="919"/>
                  </a:cubicBezTo>
                  <a:cubicBezTo>
                    <a:pt x="1661" y="416"/>
                    <a:pt x="1128" y="81"/>
                    <a:pt x="579" y="5"/>
                  </a:cubicBezTo>
                  <a:cubicBezTo>
                    <a:pt x="546" y="2"/>
                    <a:pt x="510" y="0"/>
                    <a:pt x="474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2"/>
            <p:cNvSpPr/>
            <p:nvPr/>
          </p:nvSpPr>
          <p:spPr>
            <a:xfrm>
              <a:off x="4240025" y="3845075"/>
              <a:ext cx="179225" cy="162025"/>
            </a:xfrm>
            <a:custGeom>
              <a:avLst/>
              <a:gdLst/>
              <a:ahLst/>
              <a:cxnLst/>
              <a:rect l="l" t="t" r="r" b="b"/>
              <a:pathLst>
                <a:path w="7169" h="6481" extrusionOk="0">
                  <a:moveTo>
                    <a:pt x="3688" y="1"/>
                  </a:moveTo>
                  <a:cubicBezTo>
                    <a:pt x="1755" y="1"/>
                    <a:pt x="1" y="1810"/>
                    <a:pt x="496" y="3965"/>
                  </a:cubicBezTo>
                  <a:cubicBezTo>
                    <a:pt x="816" y="5336"/>
                    <a:pt x="2126" y="6418"/>
                    <a:pt x="3528" y="6479"/>
                  </a:cubicBezTo>
                  <a:cubicBezTo>
                    <a:pt x="3559" y="6480"/>
                    <a:pt x="3591" y="6481"/>
                    <a:pt x="3623" y="6481"/>
                  </a:cubicBezTo>
                  <a:cubicBezTo>
                    <a:pt x="5006" y="6481"/>
                    <a:pt x="6325" y="5519"/>
                    <a:pt x="6742" y="4209"/>
                  </a:cubicBezTo>
                  <a:cubicBezTo>
                    <a:pt x="7169" y="2853"/>
                    <a:pt x="6575" y="1268"/>
                    <a:pt x="5386" y="507"/>
                  </a:cubicBezTo>
                  <a:cubicBezTo>
                    <a:pt x="4840" y="157"/>
                    <a:pt x="4256" y="1"/>
                    <a:pt x="3688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2"/>
            <p:cNvSpPr/>
            <p:nvPr/>
          </p:nvSpPr>
          <p:spPr>
            <a:xfrm>
              <a:off x="4246700" y="3880200"/>
              <a:ext cx="163025" cy="126900"/>
            </a:xfrm>
            <a:custGeom>
              <a:avLst/>
              <a:gdLst/>
              <a:ahLst/>
              <a:cxnLst/>
              <a:rect l="l" t="t" r="r" b="b"/>
              <a:pathLst>
                <a:path w="6521" h="5076" extrusionOk="0">
                  <a:moveTo>
                    <a:pt x="731" y="0"/>
                  </a:moveTo>
                  <a:lnTo>
                    <a:pt x="731" y="0"/>
                  </a:lnTo>
                  <a:cubicBezTo>
                    <a:pt x="229" y="686"/>
                    <a:pt x="0" y="1585"/>
                    <a:pt x="229" y="2560"/>
                  </a:cubicBezTo>
                  <a:cubicBezTo>
                    <a:pt x="549" y="3931"/>
                    <a:pt x="1859" y="5013"/>
                    <a:pt x="3261" y="5074"/>
                  </a:cubicBezTo>
                  <a:cubicBezTo>
                    <a:pt x="3292" y="5075"/>
                    <a:pt x="3324" y="5076"/>
                    <a:pt x="3355" y="5076"/>
                  </a:cubicBezTo>
                  <a:cubicBezTo>
                    <a:pt x="4724" y="5076"/>
                    <a:pt x="6058" y="4114"/>
                    <a:pt x="6475" y="2804"/>
                  </a:cubicBezTo>
                  <a:cubicBezTo>
                    <a:pt x="6491" y="2743"/>
                    <a:pt x="6506" y="2682"/>
                    <a:pt x="6521" y="2636"/>
                  </a:cubicBezTo>
                  <a:lnTo>
                    <a:pt x="6521" y="2636"/>
                  </a:lnTo>
                  <a:cubicBezTo>
                    <a:pt x="5912" y="3467"/>
                    <a:pt x="4885" y="4024"/>
                    <a:pt x="3846" y="4024"/>
                  </a:cubicBezTo>
                  <a:cubicBezTo>
                    <a:pt x="3818" y="4024"/>
                    <a:pt x="3791" y="4023"/>
                    <a:pt x="3763" y="4023"/>
                  </a:cubicBezTo>
                  <a:cubicBezTo>
                    <a:pt x="2346" y="3962"/>
                    <a:pt x="1036" y="2880"/>
                    <a:pt x="716" y="1509"/>
                  </a:cubicBezTo>
                  <a:cubicBezTo>
                    <a:pt x="594" y="976"/>
                    <a:pt x="609" y="458"/>
                    <a:pt x="731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2"/>
            <p:cNvSpPr/>
            <p:nvPr/>
          </p:nvSpPr>
          <p:spPr>
            <a:xfrm>
              <a:off x="4314100" y="3858050"/>
              <a:ext cx="79250" cy="65525"/>
            </a:xfrm>
            <a:custGeom>
              <a:avLst/>
              <a:gdLst/>
              <a:ahLst/>
              <a:cxnLst/>
              <a:rect l="l" t="t" r="r" b="b"/>
              <a:pathLst>
                <a:path w="3170" h="2621" extrusionOk="0">
                  <a:moveTo>
                    <a:pt x="713" y="1"/>
                  </a:moveTo>
                  <a:cubicBezTo>
                    <a:pt x="463" y="1"/>
                    <a:pt x="220" y="68"/>
                    <a:pt x="92" y="277"/>
                  </a:cubicBezTo>
                  <a:cubicBezTo>
                    <a:pt x="1" y="429"/>
                    <a:pt x="16" y="612"/>
                    <a:pt x="62" y="765"/>
                  </a:cubicBezTo>
                  <a:cubicBezTo>
                    <a:pt x="123" y="932"/>
                    <a:pt x="229" y="1069"/>
                    <a:pt x="336" y="1206"/>
                  </a:cubicBezTo>
                  <a:cubicBezTo>
                    <a:pt x="702" y="1648"/>
                    <a:pt x="1159" y="2044"/>
                    <a:pt x="1646" y="2349"/>
                  </a:cubicBezTo>
                  <a:cubicBezTo>
                    <a:pt x="1876" y="2495"/>
                    <a:pt x="2156" y="2620"/>
                    <a:pt x="2418" y="2620"/>
                  </a:cubicBezTo>
                  <a:cubicBezTo>
                    <a:pt x="2537" y="2620"/>
                    <a:pt x="2653" y="2594"/>
                    <a:pt x="2758" y="2532"/>
                  </a:cubicBezTo>
                  <a:cubicBezTo>
                    <a:pt x="3109" y="2319"/>
                    <a:pt x="3170" y="1831"/>
                    <a:pt x="3002" y="1465"/>
                  </a:cubicBezTo>
                  <a:cubicBezTo>
                    <a:pt x="2652" y="643"/>
                    <a:pt x="1799" y="125"/>
                    <a:pt x="945" y="18"/>
                  </a:cubicBezTo>
                  <a:cubicBezTo>
                    <a:pt x="869" y="7"/>
                    <a:pt x="791" y="1"/>
                    <a:pt x="713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1" name="Google Shape;871;p32"/>
          <p:cNvGrpSpPr/>
          <p:nvPr/>
        </p:nvGrpSpPr>
        <p:grpSpPr>
          <a:xfrm rot="-10322118" flipH="1">
            <a:off x="6467080" y="559938"/>
            <a:ext cx="1939027" cy="4034570"/>
            <a:chOff x="6389891" y="2197441"/>
            <a:chExt cx="912007" cy="1897631"/>
          </a:xfrm>
        </p:grpSpPr>
        <p:sp>
          <p:nvSpPr>
            <p:cNvPr id="872" name="Google Shape;872;p32"/>
            <p:cNvSpPr/>
            <p:nvPr/>
          </p:nvSpPr>
          <p:spPr>
            <a:xfrm>
              <a:off x="6411341" y="3993847"/>
              <a:ext cx="101525" cy="101225"/>
            </a:xfrm>
            <a:custGeom>
              <a:avLst/>
              <a:gdLst/>
              <a:ahLst/>
              <a:cxnLst/>
              <a:rect l="l" t="t" r="r" b="b"/>
              <a:pathLst>
                <a:path w="4061" h="4049" extrusionOk="0">
                  <a:moveTo>
                    <a:pt x="2036" y="1"/>
                  </a:moveTo>
                  <a:cubicBezTo>
                    <a:pt x="917" y="1"/>
                    <a:pt x="0" y="905"/>
                    <a:pt x="0" y="2025"/>
                  </a:cubicBezTo>
                  <a:cubicBezTo>
                    <a:pt x="0" y="3144"/>
                    <a:pt x="917" y="4049"/>
                    <a:pt x="2036" y="4049"/>
                  </a:cubicBezTo>
                  <a:cubicBezTo>
                    <a:pt x="3155" y="4049"/>
                    <a:pt x="4060" y="3144"/>
                    <a:pt x="4060" y="2025"/>
                  </a:cubicBezTo>
                  <a:cubicBezTo>
                    <a:pt x="4060" y="905"/>
                    <a:pt x="3155" y="1"/>
                    <a:pt x="20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2"/>
            <p:cNvSpPr/>
            <p:nvPr/>
          </p:nvSpPr>
          <p:spPr>
            <a:xfrm>
              <a:off x="6389891" y="3987297"/>
              <a:ext cx="51825" cy="51525"/>
            </a:xfrm>
            <a:custGeom>
              <a:avLst/>
              <a:gdLst/>
              <a:ahLst/>
              <a:cxnLst/>
              <a:rect l="l" t="t" r="r" b="b"/>
              <a:pathLst>
                <a:path w="2073" h="2061" extrusionOk="0">
                  <a:moveTo>
                    <a:pt x="1037" y="1"/>
                  </a:moveTo>
                  <a:cubicBezTo>
                    <a:pt x="465" y="1"/>
                    <a:pt x="1" y="453"/>
                    <a:pt x="1" y="1025"/>
                  </a:cubicBezTo>
                  <a:cubicBezTo>
                    <a:pt x="1" y="1596"/>
                    <a:pt x="465" y="2060"/>
                    <a:pt x="1037" y="2060"/>
                  </a:cubicBezTo>
                  <a:cubicBezTo>
                    <a:pt x="1608" y="2060"/>
                    <a:pt x="2073" y="1596"/>
                    <a:pt x="2073" y="1025"/>
                  </a:cubicBezTo>
                  <a:cubicBezTo>
                    <a:pt x="2073" y="453"/>
                    <a:pt x="1608" y="1"/>
                    <a:pt x="10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2"/>
            <p:cNvSpPr/>
            <p:nvPr/>
          </p:nvSpPr>
          <p:spPr>
            <a:xfrm rot="1800044">
              <a:off x="7141591" y="2223261"/>
              <a:ext cx="137547" cy="127897"/>
            </a:xfrm>
            <a:custGeom>
              <a:avLst/>
              <a:gdLst/>
              <a:ahLst/>
              <a:cxnLst/>
              <a:rect l="l" t="t" r="r" b="b"/>
              <a:pathLst>
                <a:path w="5502" h="5116" extrusionOk="0">
                  <a:moveTo>
                    <a:pt x="2753" y="0"/>
                  </a:moveTo>
                  <a:cubicBezTo>
                    <a:pt x="1521" y="0"/>
                    <a:pt x="430" y="888"/>
                    <a:pt x="227" y="2141"/>
                  </a:cubicBezTo>
                  <a:cubicBezTo>
                    <a:pt x="1" y="3534"/>
                    <a:pt x="953" y="4856"/>
                    <a:pt x="2346" y="5082"/>
                  </a:cubicBezTo>
                  <a:cubicBezTo>
                    <a:pt x="2484" y="5105"/>
                    <a:pt x="2621" y="5115"/>
                    <a:pt x="2757" y="5115"/>
                  </a:cubicBezTo>
                  <a:cubicBezTo>
                    <a:pt x="3988" y="5115"/>
                    <a:pt x="5071" y="4218"/>
                    <a:pt x="5275" y="2963"/>
                  </a:cubicBezTo>
                  <a:cubicBezTo>
                    <a:pt x="5501" y="1570"/>
                    <a:pt x="4561" y="260"/>
                    <a:pt x="3168" y="34"/>
                  </a:cubicBezTo>
                  <a:cubicBezTo>
                    <a:pt x="3028" y="11"/>
                    <a:pt x="2890" y="0"/>
                    <a:pt x="27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2"/>
            <p:cNvSpPr/>
            <p:nvPr/>
          </p:nvSpPr>
          <p:spPr>
            <a:xfrm rot="1800044">
              <a:off x="7094225" y="2248570"/>
              <a:ext cx="77698" cy="77723"/>
            </a:xfrm>
            <a:custGeom>
              <a:avLst/>
              <a:gdLst/>
              <a:ahLst/>
              <a:cxnLst/>
              <a:rect l="l" t="t" r="r" b="b"/>
              <a:pathLst>
                <a:path w="3108" h="3109" extrusionOk="0">
                  <a:moveTo>
                    <a:pt x="1548" y="1"/>
                  </a:moveTo>
                  <a:cubicBezTo>
                    <a:pt x="691" y="1"/>
                    <a:pt x="0" y="692"/>
                    <a:pt x="0" y="1549"/>
                  </a:cubicBezTo>
                  <a:cubicBezTo>
                    <a:pt x="0" y="2418"/>
                    <a:pt x="691" y="3109"/>
                    <a:pt x="1548" y="3109"/>
                  </a:cubicBezTo>
                  <a:cubicBezTo>
                    <a:pt x="2405" y="3109"/>
                    <a:pt x="3108" y="2418"/>
                    <a:pt x="3108" y="1549"/>
                  </a:cubicBezTo>
                  <a:cubicBezTo>
                    <a:pt x="3108" y="692"/>
                    <a:pt x="2405" y="1"/>
                    <a:pt x="1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2"/>
            <p:cNvSpPr/>
            <p:nvPr/>
          </p:nvSpPr>
          <p:spPr>
            <a:xfrm rot="1800044">
              <a:off x="7180840" y="2416108"/>
              <a:ext cx="42874" cy="42874"/>
            </a:xfrm>
            <a:custGeom>
              <a:avLst/>
              <a:gdLst/>
              <a:ahLst/>
              <a:cxnLst/>
              <a:rect l="l" t="t" r="r" b="b"/>
              <a:pathLst>
                <a:path w="1715" h="1715" extrusionOk="0">
                  <a:moveTo>
                    <a:pt x="858" y="0"/>
                  </a:moveTo>
                  <a:cubicBezTo>
                    <a:pt x="381" y="0"/>
                    <a:pt x="0" y="381"/>
                    <a:pt x="0" y="858"/>
                  </a:cubicBezTo>
                  <a:cubicBezTo>
                    <a:pt x="0" y="1322"/>
                    <a:pt x="381" y="1715"/>
                    <a:pt x="858" y="1715"/>
                  </a:cubicBezTo>
                  <a:cubicBezTo>
                    <a:pt x="1334" y="1715"/>
                    <a:pt x="1715" y="1322"/>
                    <a:pt x="1715" y="858"/>
                  </a:cubicBezTo>
                  <a:cubicBezTo>
                    <a:pt x="1715" y="381"/>
                    <a:pt x="1334" y="0"/>
                    <a:pt x="8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2"/>
            <p:cNvSpPr/>
            <p:nvPr/>
          </p:nvSpPr>
          <p:spPr>
            <a:xfrm>
              <a:off x="6868353" y="3799488"/>
              <a:ext cx="80975" cy="81275"/>
            </a:xfrm>
            <a:custGeom>
              <a:avLst/>
              <a:gdLst/>
              <a:ahLst/>
              <a:cxnLst/>
              <a:rect l="l" t="t" r="r" b="b"/>
              <a:pathLst>
                <a:path w="3239" h="3251" extrusionOk="0">
                  <a:moveTo>
                    <a:pt x="1619" y="0"/>
                  </a:moveTo>
                  <a:cubicBezTo>
                    <a:pt x="726" y="0"/>
                    <a:pt x="0" y="727"/>
                    <a:pt x="0" y="1631"/>
                  </a:cubicBezTo>
                  <a:cubicBezTo>
                    <a:pt x="0" y="2524"/>
                    <a:pt x="726" y="3251"/>
                    <a:pt x="1619" y="3251"/>
                  </a:cubicBezTo>
                  <a:cubicBezTo>
                    <a:pt x="2512" y="3251"/>
                    <a:pt x="3239" y="2524"/>
                    <a:pt x="3239" y="1631"/>
                  </a:cubicBezTo>
                  <a:cubicBezTo>
                    <a:pt x="3239" y="727"/>
                    <a:pt x="2512" y="0"/>
                    <a:pt x="16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8" name="Google Shape;878;p32"/>
          <p:cNvSpPr/>
          <p:nvPr/>
        </p:nvSpPr>
        <p:spPr>
          <a:xfrm rot="-10322118" flipH="1">
            <a:off x="8599240" y="2172307"/>
            <a:ext cx="172162" cy="172800"/>
          </a:xfrm>
          <a:custGeom>
            <a:avLst/>
            <a:gdLst/>
            <a:ahLst/>
            <a:cxnLst/>
            <a:rect l="l" t="t" r="r" b="b"/>
            <a:pathLst>
              <a:path w="3239" h="3251" extrusionOk="0">
                <a:moveTo>
                  <a:pt x="1619" y="0"/>
                </a:moveTo>
                <a:cubicBezTo>
                  <a:pt x="726" y="0"/>
                  <a:pt x="0" y="727"/>
                  <a:pt x="0" y="1631"/>
                </a:cubicBezTo>
                <a:cubicBezTo>
                  <a:pt x="0" y="2524"/>
                  <a:pt x="726" y="3251"/>
                  <a:pt x="1619" y="3251"/>
                </a:cubicBezTo>
                <a:cubicBezTo>
                  <a:pt x="2512" y="3251"/>
                  <a:pt x="3239" y="2524"/>
                  <a:pt x="3239" y="1631"/>
                </a:cubicBezTo>
                <a:cubicBezTo>
                  <a:pt x="3239" y="727"/>
                  <a:pt x="2512" y="0"/>
                  <a:pt x="161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" name="Google Shape;880;p33"/>
          <p:cNvGrpSpPr/>
          <p:nvPr/>
        </p:nvGrpSpPr>
        <p:grpSpPr>
          <a:xfrm rot="4134371" flipH="1">
            <a:off x="7474843" y="-136183"/>
            <a:ext cx="2360642" cy="1567929"/>
            <a:chOff x="5698575" y="439475"/>
            <a:chExt cx="2071150" cy="1375650"/>
          </a:xfrm>
        </p:grpSpPr>
        <p:sp>
          <p:nvSpPr>
            <p:cNvPr id="881" name="Google Shape;881;p33"/>
            <p:cNvSpPr/>
            <p:nvPr/>
          </p:nvSpPr>
          <p:spPr>
            <a:xfrm>
              <a:off x="6429075" y="439475"/>
              <a:ext cx="1340650" cy="1375650"/>
            </a:xfrm>
            <a:custGeom>
              <a:avLst/>
              <a:gdLst/>
              <a:ahLst/>
              <a:cxnLst/>
              <a:rect l="l" t="t" r="r" b="b"/>
              <a:pathLst>
                <a:path w="53626" h="55026" extrusionOk="0">
                  <a:moveTo>
                    <a:pt x="4296" y="1"/>
                  </a:moveTo>
                  <a:cubicBezTo>
                    <a:pt x="3196" y="1"/>
                    <a:pt x="2114" y="1194"/>
                    <a:pt x="2917" y="2370"/>
                  </a:cubicBezTo>
                  <a:cubicBezTo>
                    <a:pt x="7299" y="8787"/>
                    <a:pt x="4227" y="16955"/>
                    <a:pt x="2405" y="23694"/>
                  </a:cubicBezTo>
                  <a:cubicBezTo>
                    <a:pt x="738" y="29825"/>
                    <a:pt x="0" y="36076"/>
                    <a:pt x="3024" y="41922"/>
                  </a:cubicBezTo>
                  <a:cubicBezTo>
                    <a:pt x="5906" y="47458"/>
                    <a:pt x="11275" y="51149"/>
                    <a:pt x="17062" y="53138"/>
                  </a:cubicBezTo>
                  <a:cubicBezTo>
                    <a:pt x="20791" y="54415"/>
                    <a:pt x="24710" y="55026"/>
                    <a:pt x="28635" y="55026"/>
                  </a:cubicBezTo>
                  <a:cubicBezTo>
                    <a:pt x="37118" y="55026"/>
                    <a:pt x="45633" y="52174"/>
                    <a:pt x="52340" y="47030"/>
                  </a:cubicBezTo>
                  <a:cubicBezTo>
                    <a:pt x="53625" y="46037"/>
                    <a:pt x="52736" y="44103"/>
                    <a:pt x="51497" y="44103"/>
                  </a:cubicBezTo>
                  <a:cubicBezTo>
                    <a:pt x="51221" y="44103"/>
                    <a:pt x="50928" y="44199"/>
                    <a:pt x="50637" y="44422"/>
                  </a:cubicBezTo>
                  <a:cubicBezTo>
                    <a:pt x="45315" y="48506"/>
                    <a:pt x="38934" y="51066"/>
                    <a:pt x="32254" y="51721"/>
                  </a:cubicBezTo>
                  <a:cubicBezTo>
                    <a:pt x="31192" y="51825"/>
                    <a:pt x="30091" y="51879"/>
                    <a:pt x="28969" y="51879"/>
                  </a:cubicBezTo>
                  <a:cubicBezTo>
                    <a:pt x="18581" y="51879"/>
                    <a:pt x="6279" y="47295"/>
                    <a:pt x="4227" y="36088"/>
                  </a:cubicBezTo>
                  <a:cubicBezTo>
                    <a:pt x="3120" y="30075"/>
                    <a:pt x="5667" y="24098"/>
                    <a:pt x="7096" y="18372"/>
                  </a:cubicBezTo>
                  <a:cubicBezTo>
                    <a:pt x="8561" y="12526"/>
                    <a:pt x="9096" y="5894"/>
                    <a:pt x="5525" y="679"/>
                  </a:cubicBezTo>
                  <a:cubicBezTo>
                    <a:pt x="5197" y="199"/>
                    <a:pt x="4745" y="1"/>
                    <a:pt x="4296" y="1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3"/>
            <p:cNvSpPr/>
            <p:nvPr/>
          </p:nvSpPr>
          <p:spPr>
            <a:xfrm>
              <a:off x="6391350" y="945500"/>
              <a:ext cx="177175" cy="55000"/>
            </a:xfrm>
            <a:custGeom>
              <a:avLst/>
              <a:gdLst/>
              <a:ahLst/>
              <a:cxnLst/>
              <a:rect l="l" t="t" r="r" b="b"/>
              <a:pathLst>
                <a:path w="7087" h="2200" extrusionOk="0">
                  <a:moveTo>
                    <a:pt x="6381" y="1"/>
                  </a:moveTo>
                  <a:cubicBezTo>
                    <a:pt x="6342" y="1"/>
                    <a:pt x="6302" y="4"/>
                    <a:pt x="6260" y="12"/>
                  </a:cubicBezTo>
                  <a:cubicBezTo>
                    <a:pt x="4438" y="298"/>
                    <a:pt x="2604" y="595"/>
                    <a:pt x="783" y="881"/>
                  </a:cubicBezTo>
                  <a:cubicBezTo>
                    <a:pt x="1" y="1017"/>
                    <a:pt x="6" y="2200"/>
                    <a:pt x="718" y="2200"/>
                  </a:cubicBezTo>
                  <a:cubicBezTo>
                    <a:pt x="754" y="2200"/>
                    <a:pt x="791" y="2197"/>
                    <a:pt x="830" y="2191"/>
                  </a:cubicBezTo>
                  <a:cubicBezTo>
                    <a:pt x="2652" y="1893"/>
                    <a:pt x="4486" y="1607"/>
                    <a:pt x="6307" y="1310"/>
                  </a:cubicBezTo>
                  <a:cubicBezTo>
                    <a:pt x="7086" y="1185"/>
                    <a:pt x="7084" y="1"/>
                    <a:pt x="6381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3"/>
            <p:cNvSpPr/>
            <p:nvPr/>
          </p:nvSpPr>
          <p:spPr>
            <a:xfrm>
              <a:off x="6321425" y="838550"/>
              <a:ext cx="276050" cy="78175"/>
            </a:xfrm>
            <a:custGeom>
              <a:avLst/>
              <a:gdLst/>
              <a:ahLst/>
              <a:cxnLst/>
              <a:rect l="l" t="t" r="r" b="b"/>
              <a:pathLst>
                <a:path w="11042" h="3127" extrusionOk="0">
                  <a:moveTo>
                    <a:pt x="10016" y="0"/>
                  </a:moveTo>
                  <a:cubicBezTo>
                    <a:pt x="9968" y="0"/>
                    <a:pt x="9918" y="5"/>
                    <a:pt x="9866" y="15"/>
                  </a:cubicBezTo>
                  <a:cubicBezTo>
                    <a:pt x="6842" y="635"/>
                    <a:pt x="3806" y="1254"/>
                    <a:pt x="782" y="1873"/>
                  </a:cubicBezTo>
                  <a:cubicBezTo>
                    <a:pt x="1" y="2029"/>
                    <a:pt x="318" y="3126"/>
                    <a:pt x="1027" y="3126"/>
                  </a:cubicBezTo>
                  <a:cubicBezTo>
                    <a:pt x="1075" y="3126"/>
                    <a:pt x="1124" y="3122"/>
                    <a:pt x="1175" y="3111"/>
                  </a:cubicBezTo>
                  <a:cubicBezTo>
                    <a:pt x="4211" y="2492"/>
                    <a:pt x="7235" y="1873"/>
                    <a:pt x="10271" y="1266"/>
                  </a:cubicBezTo>
                  <a:cubicBezTo>
                    <a:pt x="11041" y="1098"/>
                    <a:pt x="10734" y="0"/>
                    <a:pt x="10016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3"/>
            <p:cNvSpPr/>
            <p:nvPr/>
          </p:nvSpPr>
          <p:spPr>
            <a:xfrm>
              <a:off x="6228025" y="720550"/>
              <a:ext cx="389825" cy="110500"/>
            </a:xfrm>
            <a:custGeom>
              <a:avLst/>
              <a:gdLst/>
              <a:ahLst/>
              <a:cxnLst/>
              <a:rect l="l" t="t" r="r" b="b"/>
              <a:pathLst>
                <a:path w="15593" h="4420" extrusionOk="0">
                  <a:moveTo>
                    <a:pt x="14601" y="1"/>
                  </a:moveTo>
                  <a:cubicBezTo>
                    <a:pt x="14548" y="1"/>
                    <a:pt x="14493" y="7"/>
                    <a:pt x="14436" y="21"/>
                  </a:cubicBezTo>
                  <a:cubicBezTo>
                    <a:pt x="9876" y="1068"/>
                    <a:pt x="5327" y="2104"/>
                    <a:pt x="767" y="3152"/>
                  </a:cubicBezTo>
                  <a:cubicBezTo>
                    <a:pt x="1" y="3330"/>
                    <a:pt x="302" y="4420"/>
                    <a:pt x="1013" y="4420"/>
                  </a:cubicBezTo>
                  <a:cubicBezTo>
                    <a:pt x="1064" y="4420"/>
                    <a:pt x="1117" y="4414"/>
                    <a:pt x="1172" y="4402"/>
                  </a:cubicBezTo>
                  <a:cubicBezTo>
                    <a:pt x="5720" y="3354"/>
                    <a:pt x="10269" y="2307"/>
                    <a:pt x="14829" y="1259"/>
                  </a:cubicBezTo>
                  <a:cubicBezTo>
                    <a:pt x="15592" y="1093"/>
                    <a:pt x="15296" y="1"/>
                    <a:pt x="14601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3"/>
            <p:cNvSpPr/>
            <p:nvPr/>
          </p:nvSpPr>
          <p:spPr>
            <a:xfrm>
              <a:off x="6097375" y="601600"/>
              <a:ext cx="510700" cy="160950"/>
            </a:xfrm>
            <a:custGeom>
              <a:avLst/>
              <a:gdLst/>
              <a:ahLst/>
              <a:cxnLst/>
              <a:rect l="l" t="t" r="r" b="b"/>
              <a:pathLst>
                <a:path w="20428" h="6438" extrusionOk="0">
                  <a:moveTo>
                    <a:pt x="19485" y="1"/>
                  </a:moveTo>
                  <a:cubicBezTo>
                    <a:pt x="19424" y="1"/>
                    <a:pt x="19360" y="9"/>
                    <a:pt x="19293" y="28"/>
                  </a:cubicBezTo>
                  <a:cubicBezTo>
                    <a:pt x="13113" y="1742"/>
                    <a:pt x="6922" y="3457"/>
                    <a:pt x="743" y="5171"/>
                  </a:cubicBezTo>
                  <a:cubicBezTo>
                    <a:pt x="0" y="5379"/>
                    <a:pt x="279" y="6437"/>
                    <a:pt x="955" y="6437"/>
                  </a:cubicBezTo>
                  <a:cubicBezTo>
                    <a:pt x="1016" y="6437"/>
                    <a:pt x="1080" y="6429"/>
                    <a:pt x="1148" y="6410"/>
                  </a:cubicBezTo>
                  <a:cubicBezTo>
                    <a:pt x="7327" y="4695"/>
                    <a:pt x="13506" y="2981"/>
                    <a:pt x="19686" y="1266"/>
                  </a:cubicBezTo>
                  <a:cubicBezTo>
                    <a:pt x="20428" y="1059"/>
                    <a:pt x="20159" y="1"/>
                    <a:pt x="19485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3"/>
            <p:cNvSpPr/>
            <p:nvPr/>
          </p:nvSpPr>
          <p:spPr>
            <a:xfrm>
              <a:off x="6496975" y="1323750"/>
              <a:ext cx="163100" cy="124550"/>
            </a:xfrm>
            <a:custGeom>
              <a:avLst/>
              <a:gdLst/>
              <a:ahLst/>
              <a:cxnLst/>
              <a:rect l="l" t="t" r="r" b="b"/>
              <a:pathLst>
                <a:path w="6524" h="4982" extrusionOk="0">
                  <a:moveTo>
                    <a:pt x="5632" y="1"/>
                  </a:moveTo>
                  <a:cubicBezTo>
                    <a:pt x="5517" y="1"/>
                    <a:pt x="5394" y="41"/>
                    <a:pt x="5273" y="134"/>
                  </a:cubicBezTo>
                  <a:cubicBezTo>
                    <a:pt x="3690" y="1336"/>
                    <a:pt x="2118" y="2551"/>
                    <a:pt x="546" y="3753"/>
                  </a:cubicBezTo>
                  <a:cubicBezTo>
                    <a:pt x="1" y="4172"/>
                    <a:pt x="380" y="4982"/>
                    <a:pt x="901" y="4982"/>
                  </a:cubicBezTo>
                  <a:cubicBezTo>
                    <a:pt x="1017" y="4982"/>
                    <a:pt x="1140" y="4942"/>
                    <a:pt x="1261" y="4849"/>
                  </a:cubicBezTo>
                  <a:cubicBezTo>
                    <a:pt x="2832" y="3646"/>
                    <a:pt x="4404" y="2432"/>
                    <a:pt x="5988" y="1229"/>
                  </a:cubicBezTo>
                  <a:cubicBezTo>
                    <a:pt x="6523" y="810"/>
                    <a:pt x="6150" y="1"/>
                    <a:pt x="5632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3"/>
            <p:cNvSpPr/>
            <p:nvPr/>
          </p:nvSpPr>
          <p:spPr>
            <a:xfrm>
              <a:off x="6570050" y="1372250"/>
              <a:ext cx="190125" cy="191150"/>
            </a:xfrm>
            <a:custGeom>
              <a:avLst/>
              <a:gdLst/>
              <a:ahLst/>
              <a:cxnLst/>
              <a:rect l="l" t="t" r="r" b="b"/>
              <a:pathLst>
                <a:path w="7605" h="7646" extrusionOk="0">
                  <a:moveTo>
                    <a:pt x="6662" y="0"/>
                  </a:moveTo>
                  <a:cubicBezTo>
                    <a:pt x="6505" y="0"/>
                    <a:pt x="6344" y="64"/>
                    <a:pt x="6208" y="218"/>
                  </a:cubicBezTo>
                  <a:cubicBezTo>
                    <a:pt x="4279" y="2325"/>
                    <a:pt x="2350" y="4444"/>
                    <a:pt x="433" y="6564"/>
                  </a:cubicBezTo>
                  <a:cubicBezTo>
                    <a:pt x="0" y="7033"/>
                    <a:pt x="456" y="7646"/>
                    <a:pt x="946" y="7646"/>
                  </a:cubicBezTo>
                  <a:cubicBezTo>
                    <a:pt x="1102" y="7646"/>
                    <a:pt x="1262" y="7583"/>
                    <a:pt x="1398" y="7433"/>
                  </a:cubicBezTo>
                  <a:cubicBezTo>
                    <a:pt x="3327" y="5314"/>
                    <a:pt x="5255" y="3206"/>
                    <a:pt x="7172" y="1087"/>
                  </a:cubicBezTo>
                  <a:cubicBezTo>
                    <a:pt x="7605" y="618"/>
                    <a:pt x="7151" y="0"/>
                    <a:pt x="6662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3"/>
            <p:cNvSpPr/>
            <p:nvPr/>
          </p:nvSpPr>
          <p:spPr>
            <a:xfrm>
              <a:off x="6693475" y="1384300"/>
              <a:ext cx="188575" cy="285525"/>
            </a:xfrm>
            <a:custGeom>
              <a:avLst/>
              <a:gdLst/>
              <a:ahLst/>
              <a:cxnLst/>
              <a:rect l="l" t="t" r="r" b="b"/>
              <a:pathLst>
                <a:path w="7543" h="11421" extrusionOk="0">
                  <a:moveTo>
                    <a:pt x="6658" y="1"/>
                  </a:moveTo>
                  <a:cubicBezTo>
                    <a:pt x="6449" y="1"/>
                    <a:pt x="6239" y="98"/>
                    <a:pt x="6105" y="331"/>
                  </a:cubicBezTo>
                  <a:lnTo>
                    <a:pt x="283" y="10487"/>
                  </a:lnTo>
                  <a:cubicBezTo>
                    <a:pt x="1" y="10986"/>
                    <a:pt x="443" y="11420"/>
                    <a:pt x="888" y="11420"/>
                  </a:cubicBezTo>
                  <a:cubicBezTo>
                    <a:pt x="1101" y="11420"/>
                    <a:pt x="1315" y="11321"/>
                    <a:pt x="1449" y="11082"/>
                  </a:cubicBezTo>
                  <a:lnTo>
                    <a:pt x="7260" y="926"/>
                  </a:lnTo>
                  <a:cubicBezTo>
                    <a:pt x="7543" y="433"/>
                    <a:pt x="7101" y="1"/>
                    <a:pt x="6658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3"/>
            <p:cNvSpPr/>
            <p:nvPr/>
          </p:nvSpPr>
          <p:spPr>
            <a:xfrm>
              <a:off x="6861125" y="1374425"/>
              <a:ext cx="154775" cy="369825"/>
            </a:xfrm>
            <a:custGeom>
              <a:avLst/>
              <a:gdLst/>
              <a:ahLst/>
              <a:cxnLst/>
              <a:rect l="l" t="t" r="r" b="b"/>
              <a:pathLst>
                <a:path w="6191" h="14793" extrusionOk="0">
                  <a:moveTo>
                    <a:pt x="5431" y="1"/>
                  </a:moveTo>
                  <a:cubicBezTo>
                    <a:pt x="5155" y="1"/>
                    <a:pt x="4870" y="145"/>
                    <a:pt x="4757" y="476"/>
                  </a:cubicBezTo>
                  <a:cubicBezTo>
                    <a:pt x="3233" y="4988"/>
                    <a:pt x="1697" y="9513"/>
                    <a:pt x="161" y="14037"/>
                  </a:cubicBezTo>
                  <a:cubicBezTo>
                    <a:pt x="0" y="14505"/>
                    <a:pt x="375" y="14792"/>
                    <a:pt x="766" y="14792"/>
                  </a:cubicBezTo>
                  <a:cubicBezTo>
                    <a:pt x="1042" y="14792"/>
                    <a:pt x="1326" y="14648"/>
                    <a:pt x="1435" y="14323"/>
                  </a:cubicBezTo>
                  <a:cubicBezTo>
                    <a:pt x="2971" y="9799"/>
                    <a:pt x="4507" y="5274"/>
                    <a:pt x="6031" y="750"/>
                  </a:cubicBezTo>
                  <a:cubicBezTo>
                    <a:pt x="6191" y="290"/>
                    <a:pt x="5820" y="1"/>
                    <a:pt x="5431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3"/>
            <p:cNvSpPr/>
            <p:nvPr/>
          </p:nvSpPr>
          <p:spPr>
            <a:xfrm>
              <a:off x="7069000" y="1340925"/>
              <a:ext cx="74200" cy="438775"/>
            </a:xfrm>
            <a:custGeom>
              <a:avLst/>
              <a:gdLst/>
              <a:ahLst/>
              <a:cxnLst/>
              <a:rect l="l" t="t" r="r" b="b"/>
              <a:pathLst>
                <a:path w="2968" h="17551" extrusionOk="0">
                  <a:moveTo>
                    <a:pt x="2185" y="0"/>
                  </a:moveTo>
                  <a:cubicBezTo>
                    <a:pt x="1921" y="0"/>
                    <a:pt x="1679" y="154"/>
                    <a:pt x="1645" y="506"/>
                  </a:cubicBezTo>
                  <a:cubicBezTo>
                    <a:pt x="1109" y="5924"/>
                    <a:pt x="585" y="11341"/>
                    <a:pt x="49" y="16770"/>
                  </a:cubicBezTo>
                  <a:cubicBezTo>
                    <a:pt x="1" y="17249"/>
                    <a:pt x="414" y="17550"/>
                    <a:pt x="783" y="17550"/>
                  </a:cubicBezTo>
                  <a:cubicBezTo>
                    <a:pt x="1047" y="17550"/>
                    <a:pt x="1288" y="17396"/>
                    <a:pt x="1323" y="17044"/>
                  </a:cubicBezTo>
                  <a:cubicBezTo>
                    <a:pt x="1859" y="11627"/>
                    <a:pt x="2383" y="6209"/>
                    <a:pt x="2919" y="780"/>
                  </a:cubicBezTo>
                  <a:cubicBezTo>
                    <a:pt x="2967" y="301"/>
                    <a:pt x="2554" y="0"/>
                    <a:pt x="2185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3"/>
            <p:cNvSpPr/>
            <p:nvPr/>
          </p:nvSpPr>
          <p:spPr>
            <a:xfrm>
              <a:off x="7222575" y="1280475"/>
              <a:ext cx="100125" cy="489900"/>
            </a:xfrm>
            <a:custGeom>
              <a:avLst/>
              <a:gdLst/>
              <a:ahLst/>
              <a:cxnLst/>
              <a:rect l="l" t="t" r="r" b="b"/>
              <a:pathLst>
                <a:path w="4005" h="19596" extrusionOk="0">
                  <a:moveTo>
                    <a:pt x="649" y="1"/>
                  </a:moveTo>
                  <a:cubicBezTo>
                    <a:pt x="314" y="1"/>
                    <a:pt x="0" y="222"/>
                    <a:pt x="62" y="650"/>
                  </a:cubicBezTo>
                  <a:cubicBezTo>
                    <a:pt x="919" y="6770"/>
                    <a:pt x="1776" y="12878"/>
                    <a:pt x="2633" y="18998"/>
                  </a:cubicBezTo>
                  <a:cubicBezTo>
                    <a:pt x="2691" y="19401"/>
                    <a:pt x="3027" y="19595"/>
                    <a:pt x="3346" y="19595"/>
                  </a:cubicBezTo>
                  <a:cubicBezTo>
                    <a:pt x="3685" y="19595"/>
                    <a:pt x="4005" y="19374"/>
                    <a:pt x="3943" y="18950"/>
                  </a:cubicBezTo>
                  <a:cubicBezTo>
                    <a:pt x="3086" y="12830"/>
                    <a:pt x="2217" y="6710"/>
                    <a:pt x="1359" y="603"/>
                  </a:cubicBezTo>
                  <a:cubicBezTo>
                    <a:pt x="1302" y="198"/>
                    <a:pt x="966" y="1"/>
                    <a:pt x="649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3"/>
            <p:cNvSpPr/>
            <p:nvPr/>
          </p:nvSpPr>
          <p:spPr>
            <a:xfrm>
              <a:off x="7319200" y="1214250"/>
              <a:ext cx="162725" cy="512925"/>
            </a:xfrm>
            <a:custGeom>
              <a:avLst/>
              <a:gdLst/>
              <a:ahLst/>
              <a:cxnLst/>
              <a:rect l="l" t="t" r="r" b="b"/>
              <a:pathLst>
                <a:path w="6509" h="20517" extrusionOk="0">
                  <a:moveTo>
                    <a:pt x="820" y="0"/>
                  </a:moveTo>
                  <a:cubicBezTo>
                    <a:pt x="426" y="0"/>
                    <a:pt x="1" y="346"/>
                    <a:pt x="126" y="847"/>
                  </a:cubicBezTo>
                  <a:cubicBezTo>
                    <a:pt x="1805" y="7252"/>
                    <a:pt x="3471" y="13658"/>
                    <a:pt x="5138" y="20075"/>
                  </a:cubicBezTo>
                  <a:cubicBezTo>
                    <a:pt x="5220" y="20384"/>
                    <a:pt x="5451" y="20516"/>
                    <a:pt x="5694" y="20516"/>
                  </a:cubicBezTo>
                  <a:cubicBezTo>
                    <a:pt x="6087" y="20516"/>
                    <a:pt x="6509" y="20171"/>
                    <a:pt x="6377" y="19670"/>
                  </a:cubicBezTo>
                  <a:cubicBezTo>
                    <a:pt x="4710" y="13265"/>
                    <a:pt x="3043" y="6859"/>
                    <a:pt x="1376" y="442"/>
                  </a:cubicBezTo>
                  <a:cubicBezTo>
                    <a:pt x="1294" y="132"/>
                    <a:pt x="1063" y="0"/>
                    <a:pt x="820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3"/>
            <p:cNvSpPr/>
            <p:nvPr/>
          </p:nvSpPr>
          <p:spPr>
            <a:xfrm>
              <a:off x="7416075" y="1119625"/>
              <a:ext cx="236125" cy="526025"/>
            </a:xfrm>
            <a:custGeom>
              <a:avLst/>
              <a:gdLst/>
              <a:ahLst/>
              <a:cxnLst/>
              <a:rect l="l" t="t" r="r" b="b"/>
              <a:pathLst>
                <a:path w="9445" h="21041" extrusionOk="0">
                  <a:moveTo>
                    <a:pt x="812" y="0"/>
                  </a:moveTo>
                  <a:cubicBezTo>
                    <a:pt x="405" y="0"/>
                    <a:pt x="0" y="336"/>
                    <a:pt x="192" y="822"/>
                  </a:cubicBezTo>
                  <a:cubicBezTo>
                    <a:pt x="2799" y="7418"/>
                    <a:pt x="5395" y="14026"/>
                    <a:pt x="8002" y="20622"/>
                  </a:cubicBezTo>
                  <a:cubicBezTo>
                    <a:pt x="8120" y="20915"/>
                    <a:pt x="8372" y="21041"/>
                    <a:pt x="8624" y="21041"/>
                  </a:cubicBezTo>
                  <a:cubicBezTo>
                    <a:pt x="9036" y="21041"/>
                    <a:pt x="9445" y="20704"/>
                    <a:pt x="9252" y="20217"/>
                  </a:cubicBezTo>
                  <a:cubicBezTo>
                    <a:pt x="6645" y="13621"/>
                    <a:pt x="4037" y="7025"/>
                    <a:pt x="1430" y="429"/>
                  </a:cubicBezTo>
                  <a:cubicBezTo>
                    <a:pt x="1316" y="128"/>
                    <a:pt x="1064" y="0"/>
                    <a:pt x="812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3"/>
            <p:cNvSpPr/>
            <p:nvPr/>
          </p:nvSpPr>
          <p:spPr>
            <a:xfrm>
              <a:off x="5698575" y="703675"/>
              <a:ext cx="1861375" cy="722725"/>
            </a:xfrm>
            <a:custGeom>
              <a:avLst/>
              <a:gdLst/>
              <a:ahLst/>
              <a:cxnLst/>
              <a:rect l="l" t="t" r="r" b="b"/>
              <a:pathLst>
                <a:path w="74455" h="28909" extrusionOk="0">
                  <a:moveTo>
                    <a:pt x="11450" y="1"/>
                  </a:moveTo>
                  <a:cubicBezTo>
                    <a:pt x="8021" y="1"/>
                    <a:pt x="4604" y="861"/>
                    <a:pt x="1502" y="2505"/>
                  </a:cubicBezTo>
                  <a:cubicBezTo>
                    <a:pt x="1" y="3307"/>
                    <a:pt x="1024" y="5310"/>
                    <a:pt x="2442" y="5310"/>
                  </a:cubicBezTo>
                  <a:cubicBezTo>
                    <a:pt x="2688" y="5310"/>
                    <a:pt x="2946" y="5250"/>
                    <a:pt x="3205" y="5113"/>
                  </a:cubicBezTo>
                  <a:cubicBezTo>
                    <a:pt x="5736" y="3770"/>
                    <a:pt x="8535" y="3107"/>
                    <a:pt x="11324" y="3107"/>
                  </a:cubicBezTo>
                  <a:cubicBezTo>
                    <a:pt x="15214" y="3107"/>
                    <a:pt x="19084" y="4397"/>
                    <a:pt x="22184" y="6934"/>
                  </a:cubicBezTo>
                  <a:cubicBezTo>
                    <a:pt x="24493" y="8816"/>
                    <a:pt x="26136" y="11197"/>
                    <a:pt x="27398" y="13888"/>
                  </a:cubicBezTo>
                  <a:cubicBezTo>
                    <a:pt x="28696" y="16650"/>
                    <a:pt x="29720" y="19591"/>
                    <a:pt x="31506" y="22103"/>
                  </a:cubicBezTo>
                  <a:cubicBezTo>
                    <a:pt x="34923" y="26913"/>
                    <a:pt x="40698" y="28675"/>
                    <a:pt x="46377" y="28890"/>
                  </a:cubicBezTo>
                  <a:cubicBezTo>
                    <a:pt x="46729" y="28903"/>
                    <a:pt x="47081" y="28909"/>
                    <a:pt x="47432" y="28909"/>
                  </a:cubicBezTo>
                  <a:cubicBezTo>
                    <a:pt x="58017" y="28909"/>
                    <a:pt x="68276" y="23053"/>
                    <a:pt x="73749" y="14019"/>
                  </a:cubicBezTo>
                  <a:cubicBezTo>
                    <a:pt x="74455" y="12851"/>
                    <a:pt x="73393" y="11821"/>
                    <a:pt x="72320" y="11821"/>
                  </a:cubicBezTo>
                  <a:cubicBezTo>
                    <a:pt x="71818" y="11821"/>
                    <a:pt x="71314" y="12047"/>
                    <a:pt x="70987" y="12590"/>
                  </a:cubicBezTo>
                  <a:cubicBezTo>
                    <a:pt x="67880" y="17721"/>
                    <a:pt x="62986" y="21686"/>
                    <a:pt x="57402" y="23865"/>
                  </a:cubicBezTo>
                  <a:cubicBezTo>
                    <a:pt x="54200" y="25107"/>
                    <a:pt x="50759" y="25804"/>
                    <a:pt x="47323" y="25804"/>
                  </a:cubicBezTo>
                  <a:cubicBezTo>
                    <a:pt x="45457" y="25804"/>
                    <a:pt x="43592" y="25599"/>
                    <a:pt x="41769" y="25163"/>
                  </a:cubicBezTo>
                  <a:cubicBezTo>
                    <a:pt x="39043" y="24520"/>
                    <a:pt x="36435" y="23282"/>
                    <a:pt x="34626" y="21091"/>
                  </a:cubicBezTo>
                  <a:cubicBezTo>
                    <a:pt x="32709" y="18769"/>
                    <a:pt x="31697" y="15840"/>
                    <a:pt x="30446" y="13138"/>
                  </a:cubicBezTo>
                  <a:cubicBezTo>
                    <a:pt x="28018" y="7839"/>
                    <a:pt x="24255" y="3505"/>
                    <a:pt x="18719" y="1350"/>
                  </a:cubicBezTo>
                  <a:cubicBezTo>
                    <a:pt x="16364" y="441"/>
                    <a:pt x="13904" y="1"/>
                    <a:pt x="11450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5" name="Google Shape;895;p33"/>
          <p:cNvSpPr/>
          <p:nvPr/>
        </p:nvSpPr>
        <p:spPr>
          <a:xfrm rot="-1800045" flipH="1">
            <a:off x="-733873" y="-438008"/>
            <a:ext cx="2141189" cy="1562307"/>
          </a:xfrm>
          <a:custGeom>
            <a:avLst/>
            <a:gdLst/>
            <a:ahLst/>
            <a:cxnLst/>
            <a:rect l="l" t="t" r="r" b="b"/>
            <a:pathLst>
              <a:path w="37791" h="27574" extrusionOk="0">
                <a:moveTo>
                  <a:pt x="16000" y="1"/>
                </a:moveTo>
                <a:cubicBezTo>
                  <a:pt x="12795" y="1"/>
                  <a:pt x="9602" y="784"/>
                  <a:pt x="6727" y="2335"/>
                </a:cubicBezTo>
                <a:cubicBezTo>
                  <a:pt x="1917" y="4930"/>
                  <a:pt x="0" y="10812"/>
                  <a:pt x="1488" y="15991"/>
                </a:cubicBezTo>
                <a:cubicBezTo>
                  <a:pt x="2524" y="19611"/>
                  <a:pt x="5370" y="22516"/>
                  <a:pt x="8680" y="24302"/>
                </a:cubicBezTo>
                <a:cubicBezTo>
                  <a:pt x="11990" y="26088"/>
                  <a:pt x="15752" y="26862"/>
                  <a:pt x="19491" y="27290"/>
                </a:cubicBezTo>
                <a:cubicBezTo>
                  <a:pt x="20921" y="27456"/>
                  <a:pt x="22371" y="27573"/>
                  <a:pt x="23813" y="27573"/>
                </a:cubicBezTo>
                <a:cubicBezTo>
                  <a:pt x="25587" y="27573"/>
                  <a:pt x="27350" y="27395"/>
                  <a:pt x="29051" y="26909"/>
                </a:cubicBezTo>
                <a:cubicBezTo>
                  <a:pt x="32147" y="26028"/>
                  <a:pt x="35040" y="24016"/>
                  <a:pt x="36326" y="21075"/>
                </a:cubicBezTo>
                <a:cubicBezTo>
                  <a:pt x="37790" y="17694"/>
                  <a:pt x="36898" y="13646"/>
                  <a:pt x="34933" y="10526"/>
                </a:cubicBezTo>
                <a:cubicBezTo>
                  <a:pt x="31623" y="5264"/>
                  <a:pt x="26122" y="1692"/>
                  <a:pt x="20026" y="418"/>
                </a:cubicBezTo>
                <a:cubicBezTo>
                  <a:pt x="18697" y="139"/>
                  <a:pt x="17347" y="1"/>
                  <a:pt x="1600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6" name="Google Shape;896;p33"/>
          <p:cNvGrpSpPr/>
          <p:nvPr/>
        </p:nvGrpSpPr>
        <p:grpSpPr>
          <a:xfrm rot="-5399767">
            <a:off x="-391693" y="1263368"/>
            <a:ext cx="3314135" cy="1443134"/>
            <a:chOff x="5368577" y="1760081"/>
            <a:chExt cx="2245349" cy="977733"/>
          </a:xfrm>
        </p:grpSpPr>
        <p:sp>
          <p:nvSpPr>
            <p:cNvPr id="897" name="Google Shape;897;p33"/>
            <p:cNvSpPr/>
            <p:nvPr/>
          </p:nvSpPr>
          <p:spPr>
            <a:xfrm>
              <a:off x="5396172" y="1760081"/>
              <a:ext cx="144775" cy="131825"/>
            </a:xfrm>
            <a:custGeom>
              <a:avLst/>
              <a:gdLst/>
              <a:ahLst/>
              <a:cxnLst/>
              <a:rect l="l" t="t" r="r" b="b"/>
              <a:pathLst>
                <a:path w="5791" h="5273" extrusionOk="0">
                  <a:moveTo>
                    <a:pt x="2898" y="0"/>
                  </a:moveTo>
                  <a:cubicBezTo>
                    <a:pt x="1704" y="0"/>
                    <a:pt x="623" y="821"/>
                    <a:pt x="336" y="2021"/>
                  </a:cubicBezTo>
                  <a:cubicBezTo>
                    <a:pt x="1" y="3438"/>
                    <a:pt x="869" y="4871"/>
                    <a:pt x="2286" y="5206"/>
                  </a:cubicBezTo>
                  <a:cubicBezTo>
                    <a:pt x="2484" y="5251"/>
                    <a:pt x="2682" y="5272"/>
                    <a:pt x="2878" y="5272"/>
                  </a:cubicBezTo>
                  <a:cubicBezTo>
                    <a:pt x="4078" y="5272"/>
                    <a:pt x="5167" y="4459"/>
                    <a:pt x="5455" y="3240"/>
                  </a:cubicBezTo>
                  <a:cubicBezTo>
                    <a:pt x="5790" y="1823"/>
                    <a:pt x="4922" y="406"/>
                    <a:pt x="3505" y="71"/>
                  </a:cubicBezTo>
                  <a:cubicBezTo>
                    <a:pt x="3302" y="23"/>
                    <a:pt x="3099" y="0"/>
                    <a:pt x="28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3"/>
            <p:cNvSpPr/>
            <p:nvPr/>
          </p:nvSpPr>
          <p:spPr>
            <a:xfrm>
              <a:off x="5368577" y="1783379"/>
              <a:ext cx="27825" cy="27825"/>
            </a:xfrm>
            <a:custGeom>
              <a:avLst/>
              <a:gdLst/>
              <a:ahLst/>
              <a:cxnLst/>
              <a:rect l="l" t="t" r="r" b="b"/>
              <a:pathLst>
                <a:path w="1113" h="1113" extrusionOk="0">
                  <a:moveTo>
                    <a:pt x="549" y="1"/>
                  </a:moveTo>
                  <a:cubicBezTo>
                    <a:pt x="244" y="1"/>
                    <a:pt x="1" y="244"/>
                    <a:pt x="1" y="564"/>
                  </a:cubicBezTo>
                  <a:cubicBezTo>
                    <a:pt x="1" y="869"/>
                    <a:pt x="244" y="1113"/>
                    <a:pt x="549" y="1113"/>
                  </a:cubicBezTo>
                  <a:cubicBezTo>
                    <a:pt x="869" y="1113"/>
                    <a:pt x="1113" y="869"/>
                    <a:pt x="1113" y="564"/>
                  </a:cubicBezTo>
                  <a:cubicBezTo>
                    <a:pt x="1113" y="244"/>
                    <a:pt x="869" y="1"/>
                    <a:pt x="5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3"/>
            <p:cNvSpPr/>
            <p:nvPr/>
          </p:nvSpPr>
          <p:spPr>
            <a:xfrm>
              <a:off x="5517127" y="1797729"/>
              <a:ext cx="85350" cy="79500"/>
            </a:xfrm>
            <a:custGeom>
              <a:avLst/>
              <a:gdLst/>
              <a:ahLst/>
              <a:cxnLst/>
              <a:rect l="l" t="t" r="r" b="b"/>
              <a:pathLst>
                <a:path w="3414" h="3180" extrusionOk="0">
                  <a:moveTo>
                    <a:pt x="1711" y="1"/>
                  </a:moveTo>
                  <a:cubicBezTo>
                    <a:pt x="942" y="1"/>
                    <a:pt x="261" y="548"/>
                    <a:pt x="138" y="1331"/>
                  </a:cubicBezTo>
                  <a:cubicBezTo>
                    <a:pt x="1" y="2200"/>
                    <a:pt x="580" y="3022"/>
                    <a:pt x="1448" y="3159"/>
                  </a:cubicBezTo>
                  <a:cubicBezTo>
                    <a:pt x="1532" y="3173"/>
                    <a:pt x="1616" y="3179"/>
                    <a:pt x="1698" y="3179"/>
                  </a:cubicBezTo>
                  <a:cubicBezTo>
                    <a:pt x="2469" y="3179"/>
                    <a:pt x="3152" y="2620"/>
                    <a:pt x="3276" y="1849"/>
                  </a:cubicBezTo>
                  <a:cubicBezTo>
                    <a:pt x="3413" y="981"/>
                    <a:pt x="2834" y="158"/>
                    <a:pt x="1966" y="21"/>
                  </a:cubicBezTo>
                  <a:cubicBezTo>
                    <a:pt x="1880" y="7"/>
                    <a:pt x="1795" y="1"/>
                    <a:pt x="1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3"/>
            <p:cNvSpPr/>
            <p:nvPr/>
          </p:nvSpPr>
          <p:spPr>
            <a:xfrm rot="2700000">
              <a:off x="6417332" y="1816084"/>
              <a:ext cx="49925" cy="49925"/>
            </a:xfrm>
            <a:custGeom>
              <a:avLst/>
              <a:gdLst/>
              <a:ahLst/>
              <a:cxnLst/>
              <a:rect l="l" t="t" r="r" b="b"/>
              <a:pathLst>
                <a:path w="1997" h="1997" extrusionOk="0">
                  <a:moveTo>
                    <a:pt x="990" y="1"/>
                  </a:moveTo>
                  <a:cubicBezTo>
                    <a:pt x="442" y="1"/>
                    <a:pt x="0" y="458"/>
                    <a:pt x="0" y="1007"/>
                  </a:cubicBezTo>
                  <a:cubicBezTo>
                    <a:pt x="0" y="1555"/>
                    <a:pt x="442" y="1997"/>
                    <a:pt x="990" y="1997"/>
                  </a:cubicBezTo>
                  <a:cubicBezTo>
                    <a:pt x="1539" y="1997"/>
                    <a:pt x="1996" y="1555"/>
                    <a:pt x="1996" y="1007"/>
                  </a:cubicBezTo>
                  <a:cubicBezTo>
                    <a:pt x="1996" y="458"/>
                    <a:pt x="1539" y="1"/>
                    <a:pt x="9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3"/>
            <p:cNvSpPr/>
            <p:nvPr/>
          </p:nvSpPr>
          <p:spPr>
            <a:xfrm rot="2700000">
              <a:off x="6609645" y="1891259"/>
              <a:ext cx="92974" cy="92949"/>
            </a:xfrm>
            <a:custGeom>
              <a:avLst/>
              <a:gdLst/>
              <a:ahLst/>
              <a:cxnLst/>
              <a:rect l="l" t="t" r="r" b="b"/>
              <a:pathLst>
                <a:path w="3719" h="3718" extrusionOk="0">
                  <a:moveTo>
                    <a:pt x="1860" y="0"/>
                  </a:moveTo>
                  <a:cubicBezTo>
                    <a:pt x="839" y="0"/>
                    <a:pt x="1" y="838"/>
                    <a:pt x="1" y="1859"/>
                  </a:cubicBezTo>
                  <a:cubicBezTo>
                    <a:pt x="1" y="2895"/>
                    <a:pt x="839" y="3718"/>
                    <a:pt x="1860" y="3718"/>
                  </a:cubicBezTo>
                  <a:cubicBezTo>
                    <a:pt x="2880" y="3718"/>
                    <a:pt x="3718" y="2895"/>
                    <a:pt x="3718" y="1859"/>
                  </a:cubicBezTo>
                  <a:cubicBezTo>
                    <a:pt x="3718" y="838"/>
                    <a:pt x="2880" y="0"/>
                    <a:pt x="18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3"/>
            <p:cNvSpPr/>
            <p:nvPr/>
          </p:nvSpPr>
          <p:spPr>
            <a:xfrm rot="9900040">
              <a:off x="7447381" y="2571270"/>
              <a:ext cx="149721" cy="149721"/>
            </a:xfrm>
            <a:custGeom>
              <a:avLst/>
              <a:gdLst/>
              <a:ahLst/>
              <a:cxnLst/>
              <a:rect l="l" t="t" r="r" b="b"/>
              <a:pathLst>
                <a:path w="5989" h="5989" extrusionOk="0">
                  <a:moveTo>
                    <a:pt x="2987" y="0"/>
                  </a:moveTo>
                  <a:cubicBezTo>
                    <a:pt x="1341" y="0"/>
                    <a:pt x="1" y="1341"/>
                    <a:pt x="1" y="3002"/>
                  </a:cubicBezTo>
                  <a:cubicBezTo>
                    <a:pt x="1" y="4647"/>
                    <a:pt x="1341" y="5988"/>
                    <a:pt x="2987" y="5988"/>
                  </a:cubicBezTo>
                  <a:cubicBezTo>
                    <a:pt x="4647" y="5988"/>
                    <a:pt x="5988" y="4647"/>
                    <a:pt x="5988" y="3002"/>
                  </a:cubicBezTo>
                  <a:cubicBezTo>
                    <a:pt x="5988" y="1341"/>
                    <a:pt x="4647" y="0"/>
                    <a:pt x="29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3"/>
            <p:cNvSpPr/>
            <p:nvPr/>
          </p:nvSpPr>
          <p:spPr>
            <a:xfrm rot="9900040">
              <a:off x="7356046" y="2514256"/>
              <a:ext cx="43449" cy="43449"/>
            </a:xfrm>
            <a:custGeom>
              <a:avLst/>
              <a:gdLst/>
              <a:ahLst/>
              <a:cxnLst/>
              <a:rect l="l" t="t" r="r" b="b"/>
              <a:pathLst>
                <a:path w="1738" h="1738" extrusionOk="0">
                  <a:moveTo>
                    <a:pt x="869" y="0"/>
                  </a:moveTo>
                  <a:cubicBezTo>
                    <a:pt x="396" y="0"/>
                    <a:pt x="0" y="396"/>
                    <a:pt x="0" y="869"/>
                  </a:cubicBezTo>
                  <a:cubicBezTo>
                    <a:pt x="0" y="1356"/>
                    <a:pt x="396" y="1737"/>
                    <a:pt x="869" y="1737"/>
                  </a:cubicBezTo>
                  <a:cubicBezTo>
                    <a:pt x="1356" y="1737"/>
                    <a:pt x="1737" y="1356"/>
                    <a:pt x="1737" y="869"/>
                  </a:cubicBezTo>
                  <a:cubicBezTo>
                    <a:pt x="1737" y="396"/>
                    <a:pt x="1356" y="0"/>
                    <a:pt x="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4" name="Google Shape;904;p33"/>
          <p:cNvGrpSpPr/>
          <p:nvPr/>
        </p:nvGrpSpPr>
        <p:grpSpPr>
          <a:xfrm flipH="1">
            <a:off x="3838270" y="4303026"/>
            <a:ext cx="4807976" cy="561410"/>
            <a:chOff x="2070122" y="2996552"/>
            <a:chExt cx="2913042" cy="340145"/>
          </a:xfrm>
        </p:grpSpPr>
        <p:sp>
          <p:nvSpPr>
            <p:cNvPr id="905" name="Google Shape;905;p33"/>
            <p:cNvSpPr/>
            <p:nvPr/>
          </p:nvSpPr>
          <p:spPr>
            <a:xfrm rot="-2700000">
              <a:off x="2103277" y="3161894"/>
              <a:ext cx="108199" cy="99424"/>
            </a:xfrm>
            <a:custGeom>
              <a:avLst/>
              <a:gdLst/>
              <a:ahLst/>
              <a:cxnLst/>
              <a:rect l="l" t="t" r="r" b="b"/>
              <a:pathLst>
                <a:path w="4328" h="3977" extrusionOk="0">
                  <a:moveTo>
                    <a:pt x="2156" y="0"/>
                  </a:moveTo>
                  <a:cubicBezTo>
                    <a:pt x="1225" y="0"/>
                    <a:pt x="402" y="657"/>
                    <a:pt x="214" y="1608"/>
                  </a:cubicBezTo>
                  <a:cubicBezTo>
                    <a:pt x="1" y="2689"/>
                    <a:pt x="702" y="3725"/>
                    <a:pt x="1783" y="3939"/>
                  </a:cubicBezTo>
                  <a:cubicBezTo>
                    <a:pt x="1914" y="3964"/>
                    <a:pt x="2044" y="3977"/>
                    <a:pt x="2173" y="3977"/>
                  </a:cubicBezTo>
                  <a:cubicBezTo>
                    <a:pt x="3104" y="3977"/>
                    <a:pt x="3927" y="3320"/>
                    <a:pt x="4115" y="2369"/>
                  </a:cubicBezTo>
                  <a:cubicBezTo>
                    <a:pt x="4328" y="1288"/>
                    <a:pt x="3627" y="252"/>
                    <a:pt x="2545" y="38"/>
                  </a:cubicBezTo>
                  <a:cubicBezTo>
                    <a:pt x="2414" y="12"/>
                    <a:pt x="2284" y="0"/>
                    <a:pt x="2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3"/>
            <p:cNvSpPr/>
            <p:nvPr/>
          </p:nvSpPr>
          <p:spPr>
            <a:xfrm rot="-5400000">
              <a:off x="4787501" y="3141035"/>
              <a:ext cx="208375" cy="182950"/>
            </a:xfrm>
            <a:custGeom>
              <a:avLst/>
              <a:gdLst/>
              <a:ahLst/>
              <a:cxnLst/>
              <a:rect l="l" t="t" r="r" b="b"/>
              <a:pathLst>
                <a:path w="8335" h="7318" extrusionOk="0">
                  <a:moveTo>
                    <a:pt x="4162" y="0"/>
                  </a:moveTo>
                  <a:cubicBezTo>
                    <a:pt x="3650" y="0"/>
                    <a:pt x="3130" y="108"/>
                    <a:pt x="2636" y="334"/>
                  </a:cubicBezTo>
                  <a:cubicBezTo>
                    <a:pt x="792" y="1188"/>
                    <a:pt x="0" y="3366"/>
                    <a:pt x="838" y="5195"/>
                  </a:cubicBezTo>
                  <a:cubicBezTo>
                    <a:pt x="1460" y="6527"/>
                    <a:pt x="2786" y="7318"/>
                    <a:pt x="4168" y="7318"/>
                  </a:cubicBezTo>
                  <a:cubicBezTo>
                    <a:pt x="4681" y="7318"/>
                    <a:pt x="5203" y="7208"/>
                    <a:pt x="5698" y="6977"/>
                  </a:cubicBezTo>
                  <a:cubicBezTo>
                    <a:pt x="7542" y="6139"/>
                    <a:pt x="8334" y="3960"/>
                    <a:pt x="7481" y="2117"/>
                  </a:cubicBezTo>
                  <a:cubicBezTo>
                    <a:pt x="6869" y="783"/>
                    <a:pt x="5544" y="0"/>
                    <a:pt x="4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3"/>
            <p:cNvSpPr/>
            <p:nvPr/>
          </p:nvSpPr>
          <p:spPr>
            <a:xfrm rot="-5400000">
              <a:off x="4737231" y="3079572"/>
              <a:ext cx="48775" cy="48775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5" y="1"/>
                  </a:moveTo>
                  <a:cubicBezTo>
                    <a:pt x="442" y="1"/>
                    <a:pt x="0" y="427"/>
                    <a:pt x="0" y="976"/>
                  </a:cubicBezTo>
                  <a:cubicBezTo>
                    <a:pt x="0" y="1509"/>
                    <a:pt x="442" y="1951"/>
                    <a:pt x="975" y="1951"/>
                  </a:cubicBezTo>
                  <a:cubicBezTo>
                    <a:pt x="1524" y="1951"/>
                    <a:pt x="1950" y="1509"/>
                    <a:pt x="1950" y="976"/>
                  </a:cubicBezTo>
                  <a:cubicBezTo>
                    <a:pt x="1950" y="427"/>
                    <a:pt x="1524" y="1"/>
                    <a:pt x="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3"/>
            <p:cNvSpPr/>
            <p:nvPr/>
          </p:nvSpPr>
          <p:spPr>
            <a:xfrm rot="-2700000">
              <a:off x="2082425" y="3008868"/>
              <a:ext cx="59449" cy="59424"/>
            </a:xfrm>
            <a:custGeom>
              <a:avLst/>
              <a:gdLst/>
              <a:ahLst/>
              <a:cxnLst/>
              <a:rect l="l" t="t" r="r" b="b"/>
              <a:pathLst>
                <a:path w="2378" h="2377" extrusionOk="0">
                  <a:moveTo>
                    <a:pt x="1189" y="0"/>
                  </a:moveTo>
                  <a:cubicBezTo>
                    <a:pt x="534" y="0"/>
                    <a:pt x="0" y="533"/>
                    <a:pt x="0" y="1188"/>
                  </a:cubicBezTo>
                  <a:cubicBezTo>
                    <a:pt x="0" y="1844"/>
                    <a:pt x="534" y="2377"/>
                    <a:pt x="1189" y="2377"/>
                  </a:cubicBezTo>
                  <a:cubicBezTo>
                    <a:pt x="1844" y="2377"/>
                    <a:pt x="2377" y="1844"/>
                    <a:pt x="2377" y="1188"/>
                  </a:cubicBezTo>
                  <a:cubicBezTo>
                    <a:pt x="2377" y="533"/>
                    <a:pt x="1844" y="0"/>
                    <a:pt x="1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33"/>
          <p:cNvGrpSpPr/>
          <p:nvPr/>
        </p:nvGrpSpPr>
        <p:grpSpPr>
          <a:xfrm rot="8099678" flipH="1">
            <a:off x="6658350" y="155666"/>
            <a:ext cx="373252" cy="454481"/>
            <a:chOff x="5537712" y="1317210"/>
            <a:chExt cx="247240" cy="301046"/>
          </a:xfrm>
        </p:grpSpPr>
        <p:sp>
          <p:nvSpPr>
            <p:cNvPr id="910" name="Google Shape;910;p33"/>
            <p:cNvSpPr/>
            <p:nvPr/>
          </p:nvSpPr>
          <p:spPr>
            <a:xfrm rot="3599956">
              <a:off x="5621048" y="1342479"/>
              <a:ext cx="138447" cy="138722"/>
            </a:xfrm>
            <a:custGeom>
              <a:avLst/>
              <a:gdLst/>
              <a:ahLst/>
              <a:cxnLst/>
              <a:rect l="l" t="t" r="r" b="b"/>
              <a:pathLst>
                <a:path w="5538" h="5549" extrusionOk="0">
                  <a:moveTo>
                    <a:pt x="2763" y="0"/>
                  </a:moveTo>
                  <a:cubicBezTo>
                    <a:pt x="1239" y="0"/>
                    <a:pt x="1" y="1251"/>
                    <a:pt x="1" y="2775"/>
                  </a:cubicBezTo>
                  <a:cubicBezTo>
                    <a:pt x="1" y="4310"/>
                    <a:pt x="1239" y="5549"/>
                    <a:pt x="2763" y="5549"/>
                  </a:cubicBezTo>
                  <a:cubicBezTo>
                    <a:pt x="4299" y="5549"/>
                    <a:pt x="5537" y="4310"/>
                    <a:pt x="5537" y="2775"/>
                  </a:cubicBezTo>
                  <a:cubicBezTo>
                    <a:pt x="5537" y="1251"/>
                    <a:pt x="4299" y="0"/>
                    <a:pt x="2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3"/>
            <p:cNvSpPr/>
            <p:nvPr/>
          </p:nvSpPr>
          <p:spPr>
            <a:xfrm rot="3599956">
              <a:off x="5545833" y="1565760"/>
              <a:ext cx="44374" cy="44374"/>
            </a:xfrm>
            <a:custGeom>
              <a:avLst/>
              <a:gdLst/>
              <a:ahLst/>
              <a:cxnLst/>
              <a:rect l="l" t="t" r="r" b="b"/>
              <a:pathLst>
                <a:path w="1775" h="1775" extrusionOk="0">
                  <a:moveTo>
                    <a:pt x="893" y="0"/>
                  </a:moveTo>
                  <a:cubicBezTo>
                    <a:pt x="405" y="0"/>
                    <a:pt x="0" y="405"/>
                    <a:pt x="0" y="893"/>
                  </a:cubicBezTo>
                  <a:cubicBezTo>
                    <a:pt x="0" y="1382"/>
                    <a:pt x="405" y="1774"/>
                    <a:pt x="893" y="1774"/>
                  </a:cubicBezTo>
                  <a:cubicBezTo>
                    <a:pt x="1381" y="1774"/>
                    <a:pt x="1774" y="1382"/>
                    <a:pt x="1774" y="893"/>
                  </a:cubicBezTo>
                  <a:cubicBezTo>
                    <a:pt x="1774" y="405"/>
                    <a:pt x="1381" y="0"/>
                    <a:pt x="8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33"/>
          <p:cNvGrpSpPr/>
          <p:nvPr/>
        </p:nvGrpSpPr>
        <p:grpSpPr>
          <a:xfrm rot="-8099678">
            <a:off x="8343755" y="1749292"/>
            <a:ext cx="506910" cy="425124"/>
            <a:chOff x="2704200" y="1115750"/>
            <a:chExt cx="335775" cy="281600"/>
          </a:xfrm>
        </p:grpSpPr>
        <p:sp>
          <p:nvSpPr>
            <p:cNvPr id="913" name="Google Shape;913;p33"/>
            <p:cNvSpPr/>
            <p:nvPr/>
          </p:nvSpPr>
          <p:spPr>
            <a:xfrm>
              <a:off x="2708650" y="1296425"/>
              <a:ext cx="100950" cy="100925"/>
            </a:xfrm>
            <a:custGeom>
              <a:avLst/>
              <a:gdLst/>
              <a:ahLst/>
              <a:cxnLst/>
              <a:rect l="l" t="t" r="r" b="b"/>
              <a:pathLst>
                <a:path w="4038" h="4037" extrusionOk="0">
                  <a:moveTo>
                    <a:pt x="2025" y="0"/>
                  </a:moveTo>
                  <a:cubicBezTo>
                    <a:pt x="906" y="0"/>
                    <a:pt x="1" y="905"/>
                    <a:pt x="1" y="2012"/>
                  </a:cubicBezTo>
                  <a:cubicBezTo>
                    <a:pt x="1" y="3132"/>
                    <a:pt x="906" y="4037"/>
                    <a:pt x="2025" y="4037"/>
                  </a:cubicBezTo>
                  <a:cubicBezTo>
                    <a:pt x="3132" y="4037"/>
                    <a:pt x="4037" y="3132"/>
                    <a:pt x="4037" y="2012"/>
                  </a:cubicBezTo>
                  <a:cubicBezTo>
                    <a:pt x="4037" y="905"/>
                    <a:pt x="3132" y="0"/>
                    <a:pt x="2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3"/>
            <p:cNvSpPr/>
            <p:nvPr/>
          </p:nvSpPr>
          <p:spPr>
            <a:xfrm>
              <a:off x="2872375" y="1161875"/>
              <a:ext cx="167600" cy="167600"/>
            </a:xfrm>
            <a:custGeom>
              <a:avLst/>
              <a:gdLst/>
              <a:ahLst/>
              <a:cxnLst/>
              <a:rect l="l" t="t" r="r" b="b"/>
              <a:pathLst>
                <a:path w="6704" h="6704" extrusionOk="0">
                  <a:moveTo>
                    <a:pt x="3346" y="1"/>
                  </a:moveTo>
                  <a:cubicBezTo>
                    <a:pt x="1501" y="1"/>
                    <a:pt x="0" y="1501"/>
                    <a:pt x="0" y="3358"/>
                  </a:cubicBezTo>
                  <a:cubicBezTo>
                    <a:pt x="0" y="5204"/>
                    <a:pt x="1501" y="6704"/>
                    <a:pt x="3346" y="6704"/>
                  </a:cubicBezTo>
                  <a:cubicBezTo>
                    <a:pt x="5203" y="6704"/>
                    <a:pt x="6704" y="5204"/>
                    <a:pt x="6704" y="3358"/>
                  </a:cubicBezTo>
                  <a:cubicBezTo>
                    <a:pt x="6704" y="1501"/>
                    <a:pt x="5203" y="1"/>
                    <a:pt x="3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3"/>
            <p:cNvSpPr/>
            <p:nvPr/>
          </p:nvSpPr>
          <p:spPr>
            <a:xfrm>
              <a:off x="2704200" y="1115750"/>
              <a:ext cx="78300" cy="69450"/>
            </a:xfrm>
            <a:custGeom>
              <a:avLst/>
              <a:gdLst/>
              <a:ahLst/>
              <a:cxnLst/>
              <a:rect l="l" t="t" r="r" b="b"/>
              <a:pathLst>
                <a:path w="3132" h="2778" extrusionOk="0">
                  <a:moveTo>
                    <a:pt x="1572" y="0"/>
                  </a:moveTo>
                  <a:cubicBezTo>
                    <a:pt x="1272" y="0"/>
                    <a:pt x="970" y="97"/>
                    <a:pt x="715" y="298"/>
                  </a:cubicBezTo>
                  <a:cubicBezTo>
                    <a:pt x="107" y="762"/>
                    <a:pt x="0" y="1643"/>
                    <a:pt x="465" y="2251"/>
                  </a:cubicBezTo>
                  <a:cubicBezTo>
                    <a:pt x="741" y="2596"/>
                    <a:pt x="1155" y="2777"/>
                    <a:pt x="1571" y="2777"/>
                  </a:cubicBezTo>
                  <a:cubicBezTo>
                    <a:pt x="1872" y="2777"/>
                    <a:pt x="2175" y="2683"/>
                    <a:pt x="2429" y="2489"/>
                  </a:cubicBezTo>
                  <a:cubicBezTo>
                    <a:pt x="3024" y="2012"/>
                    <a:pt x="3132" y="1143"/>
                    <a:pt x="2667" y="536"/>
                  </a:cubicBezTo>
                  <a:cubicBezTo>
                    <a:pt x="2391" y="184"/>
                    <a:pt x="1984" y="0"/>
                    <a:pt x="15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6" name="Google Shape;916;p33"/>
          <p:cNvSpPr/>
          <p:nvPr/>
        </p:nvSpPr>
        <p:spPr>
          <a:xfrm rot="-5399767">
            <a:off x="1154870" y="4732324"/>
            <a:ext cx="220994" cy="220994"/>
          </a:xfrm>
          <a:custGeom>
            <a:avLst/>
            <a:gdLst/>
            <a:ahLst/>
            <a:cxnLst/>
            <a:rect l="l" t="t" r="r" b="b"/>
            <a:pathLst>
              <a:path w="5989" h="5989" extrusionOk="0">
                <a:moveTo>
                  <a:pt x="2987" y="0"/>
                </a:moveTo>
                <a:cubicBezTo>
                  <a:pt x="1341" y="0"/>
                  <a:pt x="1" y="1341"/>
                  <a:pt x="1" y="3002"/>
                </a:cubicBezTo>
                <a:cubicBezTo>
                  <a:pt x="1" y="4647"/>
                  <a:pt x="1341" y="5988"/>
                  <a:pt x="2987" y="5988"/>
                </a:cubicBezTo>
                <a:cubicBezTo>
                  <a:pt x="4647" y="5988"/>
                  <a:pt x="5988" y="4647"/>
                  <a:pt x="5988" y="3002"/>
                </a:cubicBezTo>
                <a:cubicBezTo>
                  <a:pt x="5988" y="1341"/>
                  <a:pt x="4647" y="0"/>
                  <a:pt x="298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743591" y="2313600"/>
            <a:ext cx="3126600" cy="13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title" idx="2" hasCustomPrompt="1"/>
          </p:nvPr>
        </p:nvSpPr>
        <p:spPr>
          <a:xfrm>
            <a:off x="1520741" y="837579"/>
            <a:ext cx="1572300" cy="9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2" name="Google Shape;42;p3"/>
          <p:cNvSpPr txBox="1">
            <a:spLocks noGrp="1"/>
          </p:cNvSpPr>
          <p:nvPr>
            <p:ph type="subTitle" idx="1"/>
          </p:nvPr>
        </p:nvSpPr>
        <p:spPr>
          <a:xfrm rot="1319">
            <a:off x="743591" y="3858900"/>
            <a:ext cx="3126600" cy="724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3" name="Google Shape;43;p3"/>
          <p:cNvGrpSpPr/>
          <p:nvPr/>
        </p:nvGrpSpPr>
        <p:grpSpPr>
          <a:xfrm rot="-5400000" flipH="1">
            <a:off x="-812934" y="-254958"/>
            <a:ext cx="2937875" cy="1937775"/>
            <a:chOff x="-118175" y="503025"/>
            <a:chExt cx="2937875" cy="1937775"/>
          </a:xfrm>
        </p:grpSpPr>
        <p:sp>
          <p:nvSpPr>
            <p:cNvPr id="44" name="Google Shape;44;p3"/>
            <p:cNvSpPr/>
            <p:nvPr/>
          </p:nvSpPr>
          <p:spPr>
            <a:xfrm>
              <a:off x="-67275" y="743950"/>
              <a:ext cx="2886975" cy="1022900"/>
            </a:xfrm>
            <a:custGeom>
              <a:avLst/>
              <a:gdLst/>
              <a:ahLst/>
              <a:cxnLst/>
              <a:rect l="l" t="t" r="r" b="b"/>
              <a:pathLst>
                <a:path w="115479" h="40916" extrusionOk="0">
                  <a:moveTo>
                    <a:pt x="110647" y="0"/>
                  </a:moveTo>
                  <a:cubicBezTo>
                    <a:pt x="94497" y="0"/>
                    <a:pt x="78655" y="5233"/>
                    <a:pt x="65496" y="14622"/>
                  </a:cubicBezTo>
                  <a:cubicBezTo>
                    <a:pt x="58353" y="19730"/>
                    <a:pt x="51840" y="25707"/>
                    <a:pt x="44422" y="30434"/>
                  </a:cubicBezTo>
                  <a:cubicBezTo>
                    <a:pt x="37906" y="34599"/>
                    <a:pt x="30428" y="37966"/>
                    <a:pt x="22574" y="37966"/>
                  </a:cubicBezTo>
                  <a:cubicBezTo>
                    <a:pt x="22233" y="37966"/>
                    <a:pt x="21892" y="37959"/>
                    <a:pt x="21551" y="37946"/>
                  </a:cubicBezTo>
                  <a:cubicBezTo>
                    <a:pt x="14109" y="37661"/>
                    <a:pt x="6453" y="34065"/>
                    <a:pt x="2905" y="27267"/>
                  </a:cubicBezTo>
                  <a:cubicBezTo>
                    <a:pt x="2666" y="26804"/>
                    <a:pt x="2152" y="26566"/>
                    <a:pt x="1641" y="26566"/>
                  </a:cubicBezTo>
                  <a:cubicBezTo>
                    <a:pt x="1364" y="26566"/>
                    <a:pt x="1088" y="26636"/>
                    <a:pt x="857" y="26778"/>
                  </a:cubicBezTo>
                  <a:cubicBezTo>
                    <a:pt x="131" y="27219"/>
                    <a:pt x="0" y="28112"/>
                    <a:pt x="381" y="28826"/>
                  </a:cubicBezTo>
                  <a:cubicBezTo>
                    <a:pt x="3739" y="35291"/>
                    <a:pt x="10573" y="39292"/>
                    <a:pt x="17610" y="40506"/>
                  </a:cubicBezTo>
                  <a:cubicBezTo>
                    <a:pt x="19238" y="40785"/>
                    <a:pt x="20867" y="40915"/>
                    <a:pt x="22487" y="40915"/>
                  </a:cubicBezTo>
                  <a:cubicBezTo>
                    <a:pt x="29040" y="40915"/>
                    <a:pt x="35464" y="38787"/>
                    <a:pt x="41267" y="35732"/>
                  </a:cubicBezTo>
                  <a:cubicBezTo>
                    <a:pt x="49137" y="31577"/>
                    <a:pt x="55876" y="25683"/>
                    <a:pt x="62889" y="20278"/>
                  </a:cubicBezTo>
                  <a:cubicBezTo>
                    <a:pt x="69830" y="14920"/>
                    <a:pt x="77212" y="10360"/>
                    <a:pt x="85499" y="7383"/>
                  </a:cubicBezTo>
                  <a:cubicBezTo>
                    <a:pt x="93601" y="4468"/>
                    <a:pt x="102143" y="2977"/>
                    <a:pt x="110727" y="2977"/>
                  </a:cubicBezTo>
                  <a:cubicBezTo>
                    <a:pt x="111818" y="2977"/>
                    <a:pt x="112910" y="3001"/>
                    <a:pt x="114003" y="3049"/>
                  </a:cubicBezTo>
                  <a:cubicBezTo>
                    <a:pt x="114020" y="3050"/>
                    <a:pt x="114038" y="3051"/>
                    <a:pt x="114055" y="3051"/>
                  </a:cubicBezTo>
                  <a:cubicBezTo>
                    <a:pt x="114841" y="3051"/>
                    <a:pt x="115478" y="2271"/>
                    <a:pt x="115455" y="1525"/>
                  </a:cubicBezTo>
                  <a:cubicBezTo>
                    <a:pt x="115443" y="668"/>
                    <a:pt x="114741" y="109"/>
                    <a:pt x="113931" y="73"/>
                  </a:cubicBezTo>
                  <a:cubicBezTo>
                    <a:pt x="112835" y="24"/>
                    <a:pt x="111740" y="0"/>
                    <a:pt x="110647" y="0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214275" y="1405175"/>
              <a:ext cx="104225" cy="197975"/>
            </a:xfrm>
            <a:custGeom>
              <a:avLst/>
              <a:gdLst/>
              <a:ahLst/>
              <a:cxnLst/>
              <a:rect l="l" t="t" r="r" b="b"/>
              <a:pathLst>
                <a:path w="4169" h="7919" extrusionOk="0">
                  <a:moveTo>
                    <a:pt x="918" y="0"/>
                  </a:moveTo>
                  <a:cubicBezTo>
                    <a:pt x="459" y="0"/>
                    <a:pt x="0" y="371"/>
                    <a:pt x="197" y="925"/>
                  </a:cubicBezTo>
                  <a:cubicBezTo>
                    <a:pt x="983" y="3092"/>
                    <a:pt x="1769" y="5259"/>
                    <a:pt x="2543" y="7426"/>
                  </a:cubicBezTo>
                  <a:cubicBezTo>
                    <a:pt x="2667" y="7770"/>
                    <a:pt x="2956" y="7918"/>
                    <a:pt x="3246" y="7918"/>
                  </a:cubicBezTo>
                  <a:cubicBezTo>
                    <a:pt x="3707" y="7918"/>
                    <a:pt x="4169" y="7545"/>
                    <a:pt x="3971" y="6997"/>
                  </a:cubicBezTo>
                  <a:cubicBezTo>
                    <a:pt x="3185" y="4830"/>
                    <a:pt x="2412" y="2663"/>
                    <a:pt x="1626" y="496"/>
                  </a:cubicBezTo>
                  <a:cubicBezTo>
                    <a:pt x="1501" y="150"/>
                    <a:pt x="1209" y="0"/>
                    <a:pt x="918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123525" y="1462050"/>
              <a:ext cx="121225" cy="320100"/>
            </a:xfrm>
            <a:custGeom>
              <a:avLst/>
              <a:gdLst/>
              <a:ahLst/>
              <a:cxnLst/>
              <a:rect l="l" t="t" r="r" b="b"/>
              <a:pathLst>
                <a:path w="4849" h="12804" extrusionOk="0">
                  <a:moveTo>
                    <a:pt x="916" y="1"/>
                  </a:moveTo>
                  <a:cubicBezTo>
                    <a:pt x="469" y="1"/>
                    <a:pt x="0" y="381"/>
                    <a:pt x="160" y="948"/>
                  </a:cubicBezTo>
                  <a:cubicBezTo>
                    <a:pt x="1196" y="4722"/>
                    <a:pt x="2232" y="8508"/>
                    <a:pt x="3267" y="12294"/>
                  </a:cubicBezTo>
                  <a:cubicBezTo>
                    <a:pt x="3365" y="12651"/>
                    <a:pt x="3640" y="12804"/>
                    <a:pt x="3926" y="12804"/>
                  </a:cubicBezTo>
                  <a:cubicBezTo>
                    <a:pt x="4375" y="12804"/>
                    <a:pt x="4849" y="12426"/>
                    <a:pt x="4696" y="11866"/>
                  </a:cubicBezTo>
                  <a:cubicBezTo>
                    <a:pt x="3660" y="8079"/>
                    <a:pt x="2624" y="4293"/>
                    <a:pt x="1577" y="519"/>
                  </a:cubicBezTo>
                  <a:cubicBezTo>
                    <a:pt x="1479" y="157"/>
                    <a:pt x="1202" y="1"/>
                    <a:pt x="916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029050" y="1539025"/>
              <a:ext cx="116875" cy="411500"/>
            </a:xfrm>
            <a:custGeom>
              <a:avLst/>
              <a:gdLst/>
              <a:ahLst/>
              <a:cxnLst/>
              <a:rect l="l" t="t" r="r" b="b"/>
              <a:pathLst>
                <a:path w="4675" h="16460" extrusionOk="0">
                  <a:moveTo>
                    <a:pt x="926" y="0"/>
                  </a:moveTo>
                  <a:cubicBezTo>
                    <a:pt x="488" y="0"/>
                    <a:pt x="1" y="385"/>
                    <a:pt x="117" y="952"/>
                  </a:cubicBezTo>
                  <a:cubicBezTo>
                    <a:pt x="1117" y="5953"/>
                    <a:pt x="2129" y="10942"/>
                    <a:pt x="3129" y="15942"/>
                  </a:cubicBezTo>
                  <a:cubicBezTo>
                    <a:pt x="3203" y="16304"/>
                    <a:pt x="3465" y="16460"/>
                    <a:pt x="3746" y="16460"/>
                  </a:cubicBezTo>
                  <a:cubicBezTo>
                    <a:pt x="4187" y="16460"/>
                    <a:pt x="4674" y="16076"/>
                    <a:pt x="4558" y="15502"/>
                  </a:cubicBezTo>
                  <a:cubicBezTo>
                    <a:pt x="3546" y="10513"/>
                    <a:pt x="2546" y="5524"/>
                    <a:pt x="1534" y="524"/>
                  </a:cubicBezTo>
                  <a:cubicBezTo>
                    <a:pt x="1464" y="157"/>
                    <a:pt x="1205" y="0"/>
                    <a:pt x="926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925850" y="1593625"/>
              <a:ext cx="61500" cy="558850"/>
            </a:xfrm>
            <a:custGeom>
              <a:avLst/>
              <a:gdLst/>
              <a:ahLst/>
              <a:cxnLst/>
              <a:rect l="l" t="t" r="r" b="b"/>
              <a:pathLst>
                <a:path w="2460" h="22354" extrusionOk="0">
                  <a:moveTo>
                    <a:pt x="757" y="0"/>
                  </a:moveTo>
                  <a:cubicBezTo>
                    <a:pt x="377" y="0"/>
                    <a:pt x="0" y="248"/>
                    <a:pt x="18" y="733"/>
                  </a:cubicBezTo>
                  <a:cubicBezTo>
                    <a:pt x="328" y="7710"/>
                    <a:pt x="637" y="14675"/>
                    <a:pt x="947" y="21652"/>
                  </a:cubicBezTo>
                  <a:cubicBezTo>
                    <a:pt x="970" y="22121"/>
                    <a:pt x="1343" y="22353"/>
                    <a:pt x="1709" y="22353"/>
                  </a:cubicBezTo>
                  <a:cubicBezTo>
                    <a:pt x="2088" y="22353"/>
                    <a:pt x="2459" y="22106"/>
                    <a:pt x="2435" y="21616"/>
                  </a:cubicBezTo>
                  <a:cubicBezTo>
                    <a:pt x="2126" y="14639"/>
                    <a:pt x="1816" y="7674"/>
                    <a:pt x="1507" y="697"/>
                  </a:cubicBezTo>
                  <a:cubicBezTo>
                    <a:pt x="1489" y="230"/>
                    <a:pt x="1122" y="0"/>
                    <a:pt x="757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751725" y="1651250"/>
              <a:ext cx="72475" cy="630000"/>
            </a:xfrm>
            <a:custGeom>
              <a:avLst/>
              <a:gdLst/>
              <a:ahLst/>
              <a:cxnLst/>
              <a:rect l="l" t="t" r="r" b="b"/>
              <a:pathLst>
                <a:path w="2899" h="25200" extrusionOk="0">
                  <a:moveTo>
                    <a:pt x="2191" y="1"/>
                  </a:moveTo>
                  <a:cubicBezTo>
                    <a:pt x="1812" y="1"/>
                    <a:pt x="1412" y="251"/>
                    <a:pt x="1387" y="738"/>
                  </a:cubicBezTo>
                  <a:cubicBezTo>
                    <a:pt x="935" y="8655"/>
                    <a:pt x="482" y="16573"/>
                    <a:pt x="30" y="24503"/>
                  </a:cubicBezTo>
                  <a:cubicBezTo>
                    <a:pt x="1" y="24970"/>
                    <a:pt x="344" y="25199"/>
                    <a:pt x="709" y="25199"/>
                  </a:cubicBezTo>
                  <a:cubicBezTo>
                    <a:pt x="1087" y="25199"/>
                    <a:pt x="1488" y="24952"/>
                    <a:pt x="1518" y="24467"/>
                  </a:cubicBezTo>
                  <a:cubicBezTo>
                    <a:pt x="1971" y="16537"/>
                    <a:pt x="2423" y="8620"/>
                    <a:pt x="2876" y="702"/>
                  </a:cubicBezTo>
                  <a:cubicBezTo>
                    <a:pt x="2899" y="230"/>
                    <a:pt x="2555" y="1"/>
                    <a:pt x="2191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529775" y="1697975"/>
              <a:ext cx="137025" cy="674125"/>
            </a:xfrm>
            <a:custGeom>
              <a:avLst/>
              <a:gdLst/>
              <a:ahLst/>
              <a:cxnLst/>
              <a:rect l="l" t="t" r="r" b="b"/>
              <a:pathLst>
                <a:path w="5481" h="26965" extrusionOk="0">
                  <a:moveTo>
                    <a:pt x="4577" y="0"/>
                  </a:moveTo>
                  <a:cubicBezTo>
                    <a:pt x="4284" y="0"/>
                    <a:pt x="4013" y="166"/>
                    <a:pt x="3955" y="547"/>
                  </a:cubicBezTo>
                  <a:cubicBezTo>
                    <a:pt x="2669" y="9049"/>
                    <a:pt x="1371" y="17550"/>
                    <a:pt x="85" y="26051"/>
                  </a:cubicBezTo>
                  <a:cubicBezTo>
                    <a:pt x="1" y="26608"/>
                    <a:pt x="472" y="26965"/>
                    <a:pt x="900" y="26965"/>
                  </a:cubicBezTo>
                  <a:cubicBezTo>
                    <a:pt x="1194" y="26965"/>
                    <a:pt x="1468" y="26796"/>
                    <a:pt x="1526" y="26408"/>
                  </a:cubicBezTo>
                  <a:cubicBezTo>
                    <a:pt x="2824" y="17907"/>
                    <a:pt x="4110" y="9418"/>
                    <a:pt x="5396" y="917"/>
                  </a:cubicBezTo>
                  <a:cubicBezTo>
                    <a:pt x="5481" y="357"/>
                    <a:pt x="5006" y="0"/>
                    <a:pt x="4577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267500" y="1714075"/>
              <a:ext cx="241700" cy="684025"/>
            </a:xfrm>
            <a:custGeom>
              <a:avLst/>
              <a:gdLst/>
              <a:ahLst/>
              <a:cxnLst/>
              <a:rect l="l" t="t" r="r" b="b"/>
              <a:pathLst>
                <a:path w="9668" h="27361" extrusionOk="0">
                  <a:moveTo>
                    <a:pt x="8782" y="0"/>
                  </a:moveTo>
                  <a:cubicBezTo>
                    <a:pt x="8479" y="0"/>
                    <a:pt x="8175" y="162"/>
                    <a:pt x="8064" y="535"/>
                  </a:cubicBezTo>
                  <a:cubicBezTo>
                    <a:pt x="5433" y="9178"/>
                    <a:pt x="2802" y="17822"/>
                    <a:pt x="170" y="26466"/>
                  </a:cubicBezTo>
                  <a:cubicBezTo>
                    <a:pt x="0" y="27013"/>
                    <a:pt x="443" y="27360"/>
                    <a:pt x="889" y="27360"/>
                  </a:cubicBezTo>
                  <a:cubicBezTo>
                    <a:pt x="1192" y="27360"/>
                    <a:pt x="1496" y="27201"/>
                    <a:pt x="1611" y="26835"/>
                  </a:cubicBezTo>
                  <a:cubicBezTo>
                    <a:pt x="4242" y="18191"/>
                    <a:pt x="6874" y="9548"/>
                    <a:pt x="9505" y="892"/>
                  </a:cubicBezTo>
                  <a:cubicBezTo>
                    <a:pt x="9668" y="347"/>
                    <a:pt x="9225" y="0"/>
                    <a:pt x="8782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-3825" y="1702700"/>
              <a:ext cx="347750" cy="665900"/>
            </a:xfrm>
            <a:custGeom>
              <a:avLst/>
              <a:gdLst/>
              <a:ahLst/>
              <a:cxnLst/>
              <a:rect l="l" t="t" r="r" b="b"/>
              <a:pathLst>
                <a:path w="13910" h="26636" extrusionOk="0">
                  <a:moveTo>
                    <a:pt x="12909" y="1"/>
                  </a:moveTo>
                  <a:cubicBezTo>
                    <a:pt x="12685" y="1"/>
                    <a:pt x="12472" y="119"/>
                    <a:pt x="12357" y="406"/>
                  </a:cubicBezTo>
                  <a:cubicBezTo>
                    <a:pt x="8880" y="9026"/>
                    <a:pt x="4856" y="17420"/>
                    <a:pt x="320" y="25540"/>
                  </a:cubicBezTo>
                  <a:cubicBezTo>
                    <a:pt x="1" y="26113"/>
                    <a:pt x="514" y="26635"/>
                    <a:pt x="1017" y="26635"/>
                  </a:cubicBezTo>
                  <a:cubicBezTo>
                    <a:pt x="1246" y="26635"/>
                    <a:pt x="1472" y="26527"/>
                    <a:pt x="1617" y="26266"/>
                  </a:cubicBezTo>
                  <a:cubicBezTo>
                    <a:pt x="6154" y="18146"/>
                    <a:pt x="10178" y="9753"/>
                    <a:pt x="13667" y="1120"/>
                  </a:cubicBezTo>
                  <a:cubicBezTo>
                    <a:pt x="13909" y="530"/>
                    <a:pt x="13383" y="1"/>
                    <a:pt x="12909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499600" y="1010075"/>
              <a:ext cx="147075" cy="105700"/>
            </a:xfrm>
            <a:custGeom>
              <a:avLst/>
              <a:gdLst/>
              <a:ahLst/>
              <a:cxnLst/>
              <a:rect l="l" t="t" r="r" b="b"/>
              <a:pathLst>
                <a:path w="5883" h="4228" extrusionOk="0">
                  <a:moveTo>
                    <a:pt x="994" y="0"/>
                  </a:moveTo>
                  <a:cubicBezTo>
                    <a:pt x="386" y="0"/>
                    <a:pt x="0" y="983"/>
                    <a:pt x="655" y="1429"/>
                  </a:cubicBezTo>
                  <a:lnTo>
                    <a:pt x="4512" y="4096"/>
                  </a:lnTo>
                  <a:cubicBezTo>
                    <a:pt x="4645" y="4188"/>
                    <a:pt x="4776" y="4227"/>
                    <a:pt x="4898" y="4227"/>
                  </a:cubicBezTo>
                  <a:cubicBezTo>
                    <a:pt x="5503" y="4227"/>
                    <a:pt x="5883" y="3243"/>
                    <a:pt x="5238" y="2787"/>
                  </a:cubicBezTo>
                  <a:lnTo>
                    <a:pt x="1381" y="131"/>
                  </a:lnTo>
                  <a:cubicBezTo>
                    <a:pt x="1247" y="40"/>
                    <a:pt x="1116" y="0"/>
                    <a:pt x="994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557600" y="914325"/>
              <a:ext cx="206550" cy="136225"/>
            </a:xfrm>
            <a:custGeom>
              <a:avLst/>
              <a:gdLst/>
              <a:ahLst/>
              <a:cxnLst/>
              <a:rect l="l" t="t" r="r" b="b"/>
              <a:pathLst>
                <a:path w="8262" h="5449" extrusionOk="0">
                  <a:moveTo>
                    <a:pt x="1145" y="1"/>
                  </a:moveTo>
                  <a:cubicBezTo>
                    <a:pt x="532" y="1"/>
                    <a:pt x="1" y="774"/>
                    <a:pt x="597" y="1247"/>
                  </a:cubicBezTo>
                  <a:cubicBezTo>
                    <a:pt x="2537" y="2818"/>
                    <a:pt x="4621" y="4188"/>
                    <a:pt x="6824" y="5355"/>
                  </a:cubicBezTo>
                  <a:cubicBezTo>
                    <a:pt x="6945" y="5420"/>
                    <a:pt x="7064" y="5448"/>
                    <a:pt x="7176" y="5448"/>
                  </a:cubicBezTo>
                  <a:cubicBezTo>
                    <a:pt x="7842" y="5448"/>
                    <a:pt x="8262" y="4434"/>
                    <a:pt x="7538" y="4057"/>
                  </a:cubicBezTo>
                  <a:cubicBezTo>
                    <a:pt x="5454" y="2949"/>
                    <a:pt x="3466" y="1664"/>
                    <a:pt x="1621" y="175"/>
                  </a:cubicBezTo>
                  <a:cubicBezTo>
                    <a:pt x="1469" y="53"/>
                    <a:pt x="1304" y="1"/>
                    <a:pt x="1145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629450" y="833000"/>
              <a:ext cx="254400" cy="147025"/>
            </a:xfrm>
            <a:custGeom>
              <a:avLst/>
              <a:gdLst/>
              <a:ahLst/>
              <a:cxnLst/>
              <a:rect l="l" t="t" r="r" b="b"/>
              <a:pathLst>
                <a:path w="10176" h="5881" extrusionOk="0">
                  <a:moveTo>
                    <a:pt x="1083" y="0"/>
                  </a:moveTo>
                  <a:cubicBezTo>
                    <a:pt x="418" y="0"/>
                    <a:pt x="0" y="1007"/>
                    <a:pt x="723" y="1404"/>
                  </a:cubicBezTo>
                  <a:cubicBezTo>
                    <a:pt x="3390" y="2857"/>
                    <a:pt x="6069" y="4321"/>
                    <a:pt x="8736" y="5786"/>
                  </a:cubicBezTo>
                  <a:cubicBezTo>
                    <a:pt x="8858" y="5851"/>
                    <a:pt x="8978" y="5880"/>
                    <a:pt x="9090" y="5880"/>
                  </a:cubicBezTo>
                  <a:cubicBezTo>
                    <a:pt x="9756" y="5880"/>
                    <a:pt x="10175" y="4873"/>
                    <a:pt x="9462" y="4476"/>
                  </a:cubicBezTo>
                  <a:cubicBezTo>
                    <a:pt x="6783" y="3023"/>
                    <a:pt x="4116" y="1559"/>
                    <a:pt x="1437" y="95"/>
                  </a:cubicBezTo>
                  <a:cubicBezTo>
                    <a:pt x="1315" y="29"/>
                    <a:pt x="1196" y="0"/>
                    <a:pt x="1083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686325" y="759400"/>
              <a:ext cx="332225" cy="160850"/>
            </a:xfrm>
            <a:custGeom>
              <a:avLst/>
              <a:gdLst/>
              <a:ahLst/>
              <a:cxnLst/>
              <a:rect l="l" t="t" r="r" b="b"/>
              <a:pathLst>
                <a:path w="13289" h="6434" extrusionOk="0">
                  <a:moveTo>
                    <a:pt x="1158" y="1"/>
                  </a:moveTo>
                  <a:cubicBezTo>
                    <a:pt x="454" y="1"/>
                    <a:pt x="1" y="1029"/>
                    <a:pt x="758" y="1372"/>
                  </a:cubicBezTo>
                  <a:cubicBezTo>
                    <a:pt x="4437" y="3039"/>
                    <a:pt x="8128" y="4694"/>
                    <a:pt x="11807" y="6360"/>
                  </a:cubicBezTo>
                  <a:cubicBezTo>
                    <a:pt x="11919" y="6411"/>
                    <a:pt x="12029" y="6434"/>
                    <a:pt x="12133" y="6434"/>
                  </a:cubicBezTo>
                  <a:cubicBezTo>
                    <a:pt x="12837" y="6434"/>
                    <a:pt x="13289" y="5405"/>
                    <a:pt x="12521" y="5063"/>
                  </a:cubicBezTo>
                  <a:cubicBezTo>
                    <a:pt x="8842" y="3396"/>
                    <a:pt x="5163" y="1729"/>
                    <a:pt x="1484" y="74"/>
                  </a:cubicBezTo>
                  <a:cubicBezTo>
                    <a:pt x="1372" y="23"/>
                    <a:pt x="1262" y="1"/>
                    <a:pt x="1158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776500" y="670850"/>
              <a:ext cx="459150" cy="178100"/>
            </a:xfrm>
            <a:custGeom>
              <a:avLst/>
              <a:gdLst/>
              <a:ahLst/>
              <a:cxnLst/>
              <a:rect l="l" t="t" r="r" b="b"/>
              <a:pathLst>
                <a:path w="18366" h="7124" extrusionOk="0">
                  <a:moveTo>
                    <a:pt x="930" y="1"/>
                  </a:moveTo>
                  <a:cubicBezTo>
                    <a:pt x="213" y="1"/>
                    <a:pt x="0" y="1205"/>
                    <a:pt x="818" y="1485"/>
                  </a:cubicBezTo>
                  <a:cubicBezTo>
                    <a:pt x="6271" y="3354"/>
                    <a:pt x="11736" y="5211"/>
                    <a:pt x="17189" y="7081"/>
                  </a:cubicBezTo>
                  <a:cubicBezTo>
                    <a:pt x="17277" y="7110"/>
                    <a:pt x="17360" y="7124"/>
                    <a:pt x="17437" y="7124"/>
                  </a:cubicBezTo>
                  <a:cubicBezTo>
                    <a:pt x="18161" y="7124"/>
                    <a:pt x="18365" y="5920"/>
                    <a:pt x="17558" y="5640"/>
                  </a:cubicBezTo>
                  <a:cubicBezTo>
                    <a:pt x="12093" y="3771"/>
                    <a:pt x="6640" y="1901"/>
                    <a:pt x="1175" y="44"/>
                  </a:cubicBezTo>
                  <a:cubicBezTo>
                    <a:pt x="1088" y="14"/>
                    <a:pt x="1006" y="1"/>
                    <a:pt x="930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-118175" y="503025"/>
              <a:ext cx="2235725" cy="1937775"/>
            </a:xfrm>
            <a:custGeom>
              <a:avLst/>
              <a:gdLst/>
              <a:ahLst/>
              <a:cxnLst/>
              <a:rect l="l" t="t" r="r" b="b"/>
              <a:pathLst>
                <a:path w="89429" h="77511" extrusionOk="0">
                  <a:moveTo>
                    <a:pt x="87754" y="0"/>
                  </a:moveTo>
                  <a:cubicBezTo>
                    <a:pt x="87623" y="0"/>
                    <a:pt x="87489" y="14"/>
                    <a:pt x="87356" y="42"/>
                  </a:cubicBezTo>
                  <a:cubicBezTo>
                    <a:pt x="79343" y="1721"/>
                    <a:pt x="73021" y="7293"/>
                    <a:pt x="68390" y="13817"/>
                  </a:cubicBezTo>
                  <a:cubicBezTo>
                    <a:pt x="63389" y="20866"/>
                    <a:pt x="60544" y="29010"/>
                    <a:pt x="57698" y="37082"/>
                  </a:cubicBezTo>
                  <a:cubicBezTo>
                    <a:pt x="54805" y="45309"/>
                    <a:pt x="51769" y="53834"/>
                    <a:pt x="46089" y="60597"/>
                  </a:cubicBezTo>
                  <a:cubicBezTo>
                    <a:pt x="41172" y="66467"/>
                    <a:pt x="34469" y="70646"/>
                    <a:pt x="27158" y="72825"/>
                  </a:cubicBezTo>
                  <a:cubicBezTo>
                    <a:pt x="23355" y="73958"/>
                    <a:pt x="19396" y="74547"/>
                    <a:pt x="15440" y="74547"/>
                  </a:cubicBezTo>
                  <a:cubicBezTo>
                    <a:pt x="11829" y="74547"/>
                    <a:pt x="8222" y="74056"/>
                    <a:pt x="4739" y="73039"/>
                  </a:cubicBezTo>
                  <a:cubicBezTo>
                    <a:pt x="3822" y="72777"/>
                    <a:pt x="2917" y="72468"/>
                    <a:pt x="2012" y="72134"/>
                  </a:cubicBezTo>
                  <a:cubicBezTo>
                    <a:pt x="1887" y="72087"/>
                    <a:pt x="1759" y="72065"/>
                    <a:pt x="1631" y="72065"/>
                  </a:cubicBezTo>
                  <a:cubicBezTo>
                    <a:pt x="992" y="72065"/>
                    <a:pt x="363" y="72610"/>
                    <a:pt x="215" y="73206"/>
                  </a:cubicBezTo>
                  <a:cubicBezTo>
                    <a:pt x="0" y="74063"/>
                    <a:pt x="536" y="74730"/>
                    <a:pt x="1286" y="75015"/>
                  </a:cubicBezTo>
                  <a:cubicBezTo>
                    <a:pt x="5805" y="76710"/>
                    <a:pt x="10597" y="77510"/>
                    <a:pt x="15394" y="77510"/>
                  </a:cubicBezTo>
                  <a:cubicBezTo>
                    <a:pt x="18484" y="77510"/>
                    <a:pt x="21576" y="77178"/>
                    <a:pt x="24599" y="76539"/>
                  </a:cubicBezTo>
                  <a:cubicBezTo>
                    <a:pt x="32314" y="74920"/>
                    <a:pt x="39600" y="71182"/>
                    <a:pt x="45327" y="65752"/>
                  </a:cubicBezTo>
                  <a:cubicBezTo>
                    <a:pt x="51792" y="59621"/>
                    <a:pt x="55579" y="51429"/>
                    <a:pt x="58650" y="43202"/>
                  </a:cubicBezTo>
                  <a:cubicBezTo>
                    <a:pt x="61675" y="35070"/>
                    <a:pt x="64080" y="26664"/>
                    <a:pt x="68497" y="19128"/>
                  </a:cubicBezTo>
                  <a:cubicBezTo>
                    <a:pt x="72390" y="12496"/>
                    <a:pt x="77903" y="6186"/>
                    <a:pt x="85392" y="3650"/>
                  </a:cubicBezTo>
                  <a:cubicBezTo>
                    <a:pt x="86321" y="3340"/>
                    <a:pt x="87261" y="3090"/>
                    <a:pt x="88226" y="2888"/>
                  </a:cubicBezTo>
                  <a:cubicBezTo>
                    <a:pt x="89011" y="2721"/>
                    <a:pt x="89428" y="1756"/>
                    <a:pt x="89214" y="1042"/>
                  </a:cubicBezTo>
                  <a:cubicBezTo>
                    <a:pt x="89005" y="348"/>
                    <a:pt x="88408" y="0"/>
                    <a:pt x="87754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3"/>
          <p:cNvGrpSpPr/>
          <p:nvPr/>
        </p:nvGrpSpPr>
        <p:grpSpPr>
          <a:xfrm>
            <a:off x="190069" y="310338"/>
            <a:ext cx="8492977" cy="4594383"/>
            <a:chOff x="190069" y="310338"/>
            <a:chExt cx="8492977" cy="4594383"/>
          </a:xfrm>
        </p:grpSpPr>
        <p:sp>
          <p:nvSpPr>
            <p:cNvPr id="60" name="Google Shape;60;p3"/>
            <p:cNvSpPr/>
            <p:nvPr/>
          </p:nvSpPr>
          <p:spPr>
            <a:xfrm>
              <a:off x="7046408" y="310338"/>
              <a:ext cx="70578" cy="70578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29" y="0"/>
                  </a:moveTo>
                  <a:cubicBezTo>
                    <a:pt x="417" y="0"/>
                    <a:pt x="0" y="417"/>
                    <a:pt x="0" y="929"/>
                  </a:cubicBezTo>
                  <a:cubicBezTo>
                    <a:pt x="0" y="1453"/>
                    <a:pt x="417" y="1869"/>
                    <a:pt x="929" y="1869"/>
                  </a:cubicBezTo>
                  <a:cubicBezTo>
                    <a:pt x="1453" y="1869"/>
                    <a:pt x="1870" y="1453"/>
                    <a:pt x="1870" y="929"/>
                  </a:cubicBezTo>
                  <a:cubicBezTo>
                    <a:pt x="1870" y="417"/>
                    <a:pt x="1453" y="0"/>
                    <a:pt x="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 rot="3599858">
              <a:off x="8435595" y="387944"/>
              <a:ext cx="209017" cy="209432"/>
            </a:xfrm>
            <a:custGeom>
              <a:avLst/>
              <a:gdLst/>
              <a:ahLst/>
              <a:cxnLst/>
              <a:rect l="l" t="t" r="r" b="b"/>
              <a:pathLst>
                <a:path w="5538" h="5549" extrusionOk="0">
                  <a:moveTo>
                    <a:pt x="2763" y="0"/>
                  </a:moveTo>
                  <a:cubicBezTo>
                    <a:pt x="1239" y="0"/>
                    <a:pt x="1" y="1251"/>
                    <a:pt x="1" y="2775"/>
                  </a:cubicBezTo>
                  <a:cubicBezTo>
                    <a:pt x="1" y="4310"/>
                    <a:pt x="1239" y="5549"/>
                    <a:pt x="2763" y="5549"/>
                  </a:cubicBezTo>
                  <a:cubicBezTo>
                    <a:pt x="4299" y="5549"/>
                    <a:pt x="5537" y="4310"/>
                    <a:pt x="5537" y="2775"/>
                  </a:cubicBezTo>
                  <a:cubicBezTo>
                    <a:pt x="5537" y="1251"/>
                    <a:pt x="4299" y="0"/>
                    <a:pt x="2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 rot="422106">
              <a:off x="233050" y="4273734"/>
              <a:ext cx="215853" cy="215215"/>
            </a:xfrm>
            <a:custGeom>
              <a:avLst/>
              <a:gdLst/>
              <a:ahLst/>
              <a:cxnLst/>
              <a:rect l="l" t="t" r="r" b="b"/>
              <a:pathLst>
                <a:path w="4061" h="4049" extrusionOk="0">
                  <a:moveTo>
                    <a:pt x="2036" y="1"/>
                  </a:moveTo>
                  <a:cubicBezTo>
                    <a:pt x="917" y="1"/>
                    <a:pt x="0" y="905"/>
                    <a:pt x="0" y="2025"/>
                  </a:cubicBezTo>
                  <a:cubicBezTo>
                    <a:pt x="0" y="3144"/>
                    <a:pt x="917" y="4049"/>
                    <a:pt x="2036" y="4049"/>
                  </a:cubicBezTo>
                  <a:cubicBezTo>
                    <a:pt x="3155" y="4049"/>
                    <a:pt x="4060" y="3144"/>
                    <a:pt x="4060" y="2025"/>
                  </a:cubicBezTo>
                  <a:cubicBezTo>
                    <a:pt x="4060" y="905"/>
                    <a:pt x="3155" y="1"/>
                    <a:pt x="20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 rot="422106">
              <a:off x="196363" y="4248254"/>
              <a:ext cx="110185" cy="109548"/>
            </a:xfrm>
            <a:custGeom>
              <a:avLst/>
              <a:gdLst/>
              <a:ahLst/>
              <a:cxnLst/>
              <a:rect l="l" t="t" r="r" b="b"/>
              <a:pathLst>
                <a:path w="2073" h="2061" extrusionOk="0">
                  <a:moveTo>
                    <a:pt x="1037" y="1"/>
                  </a:moveTo>
                  <a:cubicBezTo>
                    <a:pt x="465" y="1"/>
                    <a:pt x="1" y="453"/>
                    <a:pt x="1" y="1025"/>
                  </a:cubicBezTo>
                  <a:cubicBezTo>
                    <a:pt x="1" y="1596"/>
                    <a:pt x="465" y="2060"/>
                    <a:pt x="1037" y="2060"/>
                  </a:cubicBezTo>
                  <a:cubicBezTo>
                    <a:pt x="1608" y="2060"/>
                    <a:pt x="2073" y="1596"/>
                    <a:pt x="2073" y="1025"/>
                  </a:cubicBezTo>
                  <a:cubicBezTo>
                    <a:pt x="2073" y="453"/>
                    <a:pt x="1608" y="1"/>
                    <a:pt x="10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 rot="422106">
              <a:off x="503073" y="1499341"/>
              <a:ext cx="165198" cy="165252"/>
            </a:xfrm>
            <a:custGeom>
              <a:avLst/>
              <a:gdLst/>
              <a:ahLst/>
              <a:cxnLst/>
              <a:rect l="l" t="t" r="r" b="b"/>
              <a:pathLst>
                <a:path w="3108" h="3109" extrusionOk="0">
                  <a:moveTo>
                    <a:pt x="1548" y="1"/>
                  </a:moveTo>
                  <a:cubicBezTo>
                    <a:pt x="691" y="1"/>
                    <a:pt x="0" y="692"/>
                    <a:pt x="0" y="1549"/>
                  </a:cubicBezTo>
                  <a:cubicBezTo>
                    <a:pt x="0" y="2418"/>
                    <a:pt x="691" y="3109"/>
                    <a:pt x="1548" y="3109"/>
                  </a:cubicBezTo>
                  <a:cubicBezTo>
                    <a:pt x="2405" y="3109"/>
                    <a:pt x="3108" y="2418"/>
                    <a:pt x="3108" y="1549"/>
                  </a:cubicBezTo>
                  <a:cubicBezTo>
                    <a:pt x="3108" y="692"/>
                    <a:pt x="2405" y="1"/>
                    <a:pt x="1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 rot="422106">
              <a:off x="239568" y="3362410"/>
              <a:ext cx="172161" cy="172799"/>
            </a:xfrm>
            <a:custGeom>
              <a:avLst/>
              <a:gdLst/>
              <a:ahLst/>
              <a:cxnLst/>
              <a:rect l="l" t="t" r="r" b="b"/>
              <a:pathLst>
                <a:path w="3239" h="3251" extrusionOk="0">
                  <a:moveTo>
                    <a:pt x="1619" y="0"/>
                  </a:moveTo>
                  <a:cubicBezTo>
                    <a:pt x="726" y="0"/>
                    <a:pt x="0" y="727"/>
                    <a:pt x="0" y="1631"/>
                  </a:cubicBezTo>
                  <a:cubicBezTo>
                    <a:pt x="0" y="2524"/>
                    <a:pt x="726" y="3251"/>
                    <a:pt x="1619" y="3251"/>
                  </a:cubicBezTo>
                  <a:cubicBezTo>
                    <a:pt x="2512" y="3251"/>
                    <a:pt x="3239" y="2524"/>
                    <a:pt x="3239" y="1631"/>
                  </a:cubicBezTo>
                  <a:cubicBezTo>
                    <a:pt x="3239" y="727"/>
                    <a:pt x="2512" y="0"/>
                    <a:pt x="16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143864" y="4731906"/>
              <a:ext cx="172177" cy="172815"/>
            </a:xfrm>
            <a:custGeom>
              <a:avLst/>
              <a:gdLst/>
              <a:ahLst/>
              <a:cxnLst/>
              <a:rect l="l" t="t" r="r" b="b"/>
              <a:pathLst>
                <a:path w="3239" h="3251" extrusionOk="0">
                  <a:moveTo>
                    <a:pt x="1619" y="0"/>
                  </a:moveTo>
                  <a:cubicBezTo>
                    <a:pt x="726" y="0"/>
                    <a:pt x="0" y="727"/>
                    <a:pt x="0" y="1631"/>
                  </a:cubicBezTo>
                  <a:cubicBezTo>
                    <a:pt x="0" y="2524"/>
                    <a:pt x="726" y="3251"/>
                    <a:pt x="1619" y="3251"/>
                  </a:cubicBezTo>
                  <a:cubicBezTo>
                    <a:pt x="2512" y="3251"/>
                    <a:pt x="3239" y="2524"/>
                    <a:pt x="3239" y="1631"/>
                  </a:cubicBezTo>
                  <a:cubicBezTo>
                    <a:pt x="3239" y="727"/>
                    <a:pt x="2512" y="0"/>
                    <a:pt x="16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7"/>
          <p:cNvGrpSpPr/>
          <p:nvPr/>
        </p:nvGrpSpPr>
        <p:grpSpPr>
          <a:xfrm rot="-1339437">
            <a:off x="-722950" y="75525"/>
            <a:ext cx="2323808" cy="1576844"/>
            <a:chOff x="5773775" y="3822600"/>
            <a:chExt cx="1957600" cy="1328350"/>
          </a:xfrm>
        </p:grpSpPr>
        <p:sp>
          <p:nvSpPr>
            <p:cNvPr id="123" name="Google Shape;123;p7"/>
            <p:cNvSpPr/>
            <p:nvPr/>
          </p:nvSpPr>
          <p:spPr>
            <a:xfrm>
              <a:off x="5862650" y="3852050"/>
              <a:ext cx="1774625" cy="1268350"/>
            </a:xfrm>
            <a:custGeom>
              <a:avLst/>
              <a:gdLst/>
              <a:ahLst/>
              <a:cxnLst/>
              <a:rect l="l" t="t" r="r" b="b"/>
              <a:pathLst>
                <a:path w="70985" h="50734" extrusionOk="0">
                  <a:moveTo>
                    <a:pt x="68658" y="0"/>
                  </a:moveTo>
                  <a:cubicBezTo>
                    <a:pt x="67984" y="0"/>
                    <a:pt x="67351" y="438"/>
                    <a:pt x="67460" y="1300"/>
                  </a:cubicBezTo>
                  <a:cubicBezTo>
                    <a:pt x="68258" y="7729"/>
                    <a:pt x="65960" y="14218"/>
                    <a:pt x="61090" y="18528"/>
                  </a:cubicBezTo>
                  <a:cubicBezTo>
                    <a:pt x="57271" y="21907"/>
                    <a:pt x="52532" y="23351"/>
                    <a:pt x="47631" y="23351"/>
                  </a:cubicBezTo>
                  <a:cubicBezTo>
                    <a:pt x="46298" y="23351"/>
                    <a:pt x="44954" y="23244"/>
                    <a:pt x="43612" y="23041"/>
                  </a:cubicBezTo>
                  <a:cubicBezTo>
                    <a:pt x="37230" y="22076"/>
                    <a:pt x="31087" y="19707"/>
                    <a:pt x="24574" y="19612"/>
                  </a:cubicBezTo>
                  <a:cubicBezTo>
                    <a:pt x="24478" y="19610"/>
                    <a:pt x="24383" y="19610"/>
                    <a:pt x="24288" y="19610"/>
                  </a:cubicBezTo>
                  <a:cubicBezTo>
                    <a:pt x="17998" y="19610"/>
                    <a:pt x="12393" y="22317"/>
                    <a:pt x="8405" y="27220"/>
                  </a:cubicBezTo>
                  <a:cubicBezTo>
                    <a:pt x="3345" y="33459"/>
                    <a:pt x="1678" y="41436"/>
                    <a:pt x="190" y="49139"/>
                  </a:cubicBezTo>
                  <a:cubicBezTo>
                    <a:pt x="1" y="50120"/>
                    <a:pt x="813" y="50734"/>
                    <a:pt x="1579" y="50734"/>
                  </a:cubicBezTo>
                  <a:cubicBezTo>
                    <a:pt x="2115" y="50734"/>
                    <a:pt x="2629" y="50433"/>
                    <a:pt x="2762" y="49746"/>
                  </a:cubicBezTo>
                  <a:cubicBezTo>
                    <a:pt x="4095" y="42841"/>
                    <a:pt x="5453" y="35530"/>
                    <a:pt x="9751" y="29756"/>
                  </a:cubicBezTo>
                  <a:cubicBezTo>
                    <a:pt x="11656" y="27208"/>
                    <a:pt x="14097" y="24981"/>
                    <a:pt x="17014" y="23672"/>
                  </a:cubicBezTo>
                  <a:cubicBezTo>
                    <a:pt x="19312" y="22639"/>
                    <a:pt x="21805" y="22255"/>
                    <a:pt x="24305" y="22255"/>
                  </a:cubicBezTo>
                  <a:cubicBezTo>
                    <a:pt x="24887" y="22255"/>
                    <a:pt x="25470" y="22276"/>
                    <a:pt x="26050" y="22314"/>
                  </a:cubicBezTo>
                  <a:cubicBezTo>
                    <a:pt x="32563" y="22719"/>
                    <a:pt x="38731" y="25255"/>
                    <a:pt x="45231" y="25886"/>
                  </a:cubicBezTo>
                  <a:cubicBezTo>
                    <a:pt x="46074" y="25968"/>
                    <a:pt x="46914" y="26009"/>
                    <a:pt x="47748" y="26009"/>
                  </a:cubicBezTo>
                  <a:cubicBezTo>
                    <a:pt x="53229" y="26009"/>
                    <a:pt x="58464" y="24236"/>
                    <a:pt x="62722" y="20588"/>
                  </a:cubicBezTo>
                  <a:cubicBezTo>
                    <a:pt x="68234" y="15873"/>
                    <a:pt x="70985" y="8384"/>
                    <a:pt x="70092" y="1228"/>
                  </a:cubicBezTo>
                  <a:cubicBezTo>
                    <a:pt x="69992" y="405"/>
                    <a:pt x="69306" y="0"/>
                    <a:pt x="68658" y="0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6705075" y="4119600"/>
              <a:ext cx="199150" cy="337300"/>
            </a:xfrm>
            <a:custGeom>
              <a:avLst/>
              <a:gdLst/>
              <a:ahLst/>
              <a:cxnLst/>
              <a:rect l="l" t="t" r="r" b="b"/>
              <a:pathLst>
                <a:path w="7966" h="13492" extrusionOk="0">
                  <a:moveTo>
                    <a:pt x="741" y="0"/>
                  </a:moveTo>
                  <a:cubicBezTo>
                    <a:pt x="366" y="0"/>
                    <a:pt x="1" y="298"/>
                    <a:pt x="176" y="742"/>
                  </a:cubicBezTo>
                  <a:cubicBezTo>
                    <a:pt x="1866" y="5124"/>
                    <a:pt x="4022" y="9303"/>
                    <a:pt x="6641" y="13220"/>
                  </a:cubicBezTo>
                  <a:cubicBezTo>
                    <a:pt x="6769" y="13412"/>
                    <a:pt x="6950" y="13491"/>
                    <a:pt x="7129" y="13491"/>
                  </a:cubicBezTo>
                  <a:cubicBezTo>
                    <a:pt x="7551" y="13491"/>
                    <a:pt x="7966" y="13052"/>
                    <a:pt x="7665" y="12601"/>
                  </a:cubicBezTo>
                  <a:cubicBezTo>
                    <a:pt x="5117" y="8767"/>
                    <a:pt x="2986" y="4695"/>
                    <a:pt x="1331" y="397"/>
                  </a:cubicBezTo>
                  <a:cubicBezTo>
                    <a:pt x="1220" y="120"/>
                    <a:pt x="978" y="0"/>
                    <a:pt x="741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6779700" y="3997725"/>
              <a:ext cx="259900" cy="486550"/>
            </a:xfrm>
            <a:custGeom>
              <a:avLst/>
              <a:gdLst/>
              <a:ahLst/>
              <a:cxnLst/>
              <a:rect l="l" t="t" r="r" b="b"/>
              <a:pathLst>
                <a:path w="10396" h="19462" extrusionOk="0">
                  <a:moveTo>
                    <a:pt x="814" y="0"/>
                  </a:moveTo>
                  <a:cubicBezTo>
                    <a:pt x="421" y="0"/>
                    <a:pt x="0" y="449"/>
                    <a:pt x="239" y="926"/>
                  </a:cubicBezTo>
                  <a:cubicBezTo>
                    <a:pt x="3203" y="6998"/>
                    <a:pt x="6168" y="13082"/>
                    <a:pt x="9133" y="19154"/>
                  </a:cubicBezTo>
                  <a:cubicBezTo>
                    <a:pt x="9236" y="19371"/>
                    <a:pt x="9406" y="19461"/>
                    <a:pt x="9582" y="19461"/>
                  </a:cubicBezTo>
                  <a:cubicBezTo>
                    <a:pt x="9974" y="19461"/>
                    <a:pt x="10395" y="19012"/>
                    <a:pt x="10157" y="18535"/>
                  </a:cubicBezTo>
                  <a:cubicBezTo>
                    <a:pt x="7192" y="12463"/>
                    <a:pt x="4227" y="6379"/>
                    <a:pt x="1263" y="307"/>
                  </a:cubicBezTo>
                  <a:cubicBezTo>
                    <a:pt x="1160" y="90"/>
                    <a:pt x="990" y="0"/>
                    <a:pt x="814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6887175" y="3920375"/>
              <a:ext cx="304050" cy="534150"/>
            </a:xfrm>
            <a:custGeom>
              <a:avLst/>
              <a:gdLst/>
              <a:ahLst/>
              <a:cxnLst/>
              <a:rect l="l" t="t" r="r" b="b"/>
              <a:pathLst>
                <a:path w="12162" h="21366" extrusionOk="0">
                  <a:moveTo>
                    <a:pt x="741" y="0"/>
                  </a:moveTo>
                  <a:cubicBezTo>
                    <a:pt x="362" y="0"/>
                    <a:pt x="0" y="295"/>
                    <a:pt x="190" y="734"/>
                  </a:cubicBezTo>
                  <a:cubicBezTo>
                    <a:pt x="3262" y="7759"/>
                    <a:pt x="6810" y="14557"/>
                    <a:pt x="10846" y="21082"/>
                  </a:cubicBezTo>
                  <a:cubicBezTo>
                    <a:pt x="10968" y="21283"/>
                    <a:pt x="11148" y="21366"/>
                    <a:pt x="11328" y="21366"/>
                  </a:cubicBezTo>
                  <a:cubicBezTo>
                    <a:pt x="11744" y="21366"/>
                    <a:pt x="12161" y="20920"/>
                    <a:pt x="11870" y="20462"/>
                  </a:cubicBezTo>
                  <a:cubicBezTo>
                    <a:pt x="7894" y="14021"/>
                    <a:pt x="4369" y="7318"/>
                    <a:pt x="1345" y="389"/>
                  </a:cubicBezTo>
                  <a:cubicBezTo>
                    <a:pt x="1226" y="117"/>
                    <a:pt x="980" y="0"/>
                    <a:pt x="741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7030975" y="3883600"/>
              <a:ext cx="302350" cy="535450"/>
            </a:xfrm>
            <a:custGeom>
              <a:avLst/>
              <a:gdLst/>
              <a:ahLst/>
              <a:cxnLst/>
              <a:rect l="l" t="t" r="r" b="b"/>
              <a:pathLst>
                <a:path w="12094" h="21418" extrusionOk="0">
                  <a:moveTo>
                    <a:pt x="824" y="1"/>
                  </a:moveTo>
                  <a:cubicBezTo>
                    <a:pt x="423" y="1"/>
                    <a:pt x="1" y="448"/>
                    <a:pt x="249" y="919"/>
                  </a:cubicBezTo>
                  <a:cubicBezTo>
                    <a:pt x="3773" y="7658"/>
                    <a:pt x="7297" y="14385"/>
                    <a:pt x="10821" y="21124"/>
                  </a:cubicBezTo>
                  <a:cubicBezTo>
                    <a:pt x="10930" y="21331"/>
                    <a:pt x="11102" y="21417"/>
                    <a:pt x="11277" y="21417"/>
                  </a:cubicBezTo>
                  <a:cubicBezTo>
                    <a:pt x="11675" y="21417"/>
                    <a:pt x="12093" y="20972"/>
                    <a:pt x="11845" y="20493"/>
                  </a:cubicBezTo>
                  <a:cubicBezTo>
                    <a:pt x="8333" y="13766"/>
                    <a:pt x="4809" y="7027"/>
                    <a:pt x="1284" y="300"/>
                  </a:cubicBezTo>
                  <a:cubicBezTo>
                    <a:pt x="1175" y="88"/>
                    <a:pt x="1002" y="1"/>
                    <a:pt x="824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7171650" y="3873000"/>
              <a:ext cx="272450" cy="452025"/>
            </a:xfrm>
            <a:custGeom>
              <a:avLst/>
              <a:gdLst/>
              <a:ahLst/>
              <a:cxnLst/>
              <a:rect l="l" t="t" r="r" b="b"/>
              <a:pathLst>
                <a:path w="10898" h="18081" extrusionOk="0">
                  <a:moveTo>
                    <a:pt x="841" y="0"/>
                  </a:moveTo>
                  <a:cubicBezTo>
                    <a:pt x="414" y="0"/>
                    <a:pt x="0" y="439"/>
                    <a:pt x="301" y="891"/>
                  </a:cubicBezTo>
                  <a:cubicBezTo>
                    <a:pt x="3908" y="6236"/>
                    <a:pt x="7028" y="11880"/>
                    <a:pt x="9659" y="17774"/>
                  </a:cubicBezTo>
                  <a:cubicBezTo>
                    <a:pt x="9755" y="17990"/>
                    <a:pt x="9918" y="18080"/>
                    <a:pt x="10089" y="18080"/>
                  </a:cubicBezTo>
                  <a:cubicBezTo>
                    <a:pt x="10473" y="18080"/>
                    <a:pt x="10897" y="17628"/>
                    <a:pt x="10683" y="17143"/>
                  </a:cubicBezTo>
                  <a:cubicBezTo>
                    <a:pt x="8064" y="11261"/>
                    <a:pt x="4932" y="5617"/>
                    <a:pt x="1337" y="271"/>
                  </a:cubicBezTo>
                  <a:cubicBezTo>
                    <a:pt x="1205" y="80"/>
                    <a:pt x="1022" y="0"/>
                    <a:pt x="841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7345275" y="3862325"/>
              <a:ext cx="197150" cy="314275"/>
            </a:xfrm>
            <a:custGeom>
              <a:avLst/>
              <a:gdLst/>
              <a:ahLst/>
              <a:cxnLst/>
              <a:rect l="l" t="t" r="r" b="b"/>
              <a:pathLst>
                <a:path w="7886" h="12571" extrusionOk="0">
                  <a:moveTo>
                    <a:pt x="744" y="0"/>
                  </a:moveTo>
                  <a:cubicBezTo>
                    <a:pt x="365" y="0"/>
                    <a:pt x="0" y="292"/>
                    <a:pt x="190" y="722"/>
                  </a:cubicBezTo>
                  <a:cubicBezTo>
                    <a:pt x="1952" y="4782"/>
                    <a:pt x="4060" y="8640"/>
                    <a:pt x="6548" y="12307"/>
                  </a:cubicBezTo>
                  <a:cubicBezTo>
                    <a:pt x="6674" y="12493"/>
                    <a:pt x="6854" y="12571"/>
                    <a:pt x="7033" y="12571"/>
                  </a:cubicBezTo>
                  <a:cubicBezTo>
                    <a:pt x="7460" y="12571"/>
                    <a:pt x="7886" y="12129"/>
                    <a:pt x="7584" y="11676"/>
                  </a:cubicBezTo>
                  <a:cubicBezTo>
                    <a:pt x="5155" y="8116"/>
                    <a:pt x="3059" y="4342"/>
                    <a:pt x="1345" y="389"/>
                  </a:cubicBezTo>
                  <a:cubicBezTo>
                    <a:pt x="1230" y="117"/>
                    <a:pt x="984" y="0"/>
                    <a:pt x="744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7455975" y="3863175"/>
              <a:ext cx="132125" cy="183350"/>
            </a:xfrm>
            <a:custGeom>
              <a:avLst/>
              <a:gdLst/>
              <a:ahLst/>
              <a:cxnLst/>
              <a:rect l="l" t="t" r="r" b="b"/>
              <a:pathLst>
                <a:path w="5285" h="7334" extrusionOk="0">
                  <a:moveTo>
                    <a:pt x="809" y="0"/>
                  </a:moveTo>
                  <a:cubicBezTo>
                    <a:pt x="415" y="0"/>
                    <a:pt x="0" y="449"/>
                    <a:pt x="239" y="926"/>
                  </a:cubicBezTo>
                  <a:cubicBezTo>
                    <a:pt x="1298" y="3081"/>
                    <a:pt x="2537" y="5129"/>
                    <a:pt x="3942" y="7070"/>
                  </a:cubicBezTo>
                  <a:cubicBezTo>
                    <a:pt x="4072" y="7257"/>
                    <a:pt x="4254" y="7334"/>
                    <a:pt x="4435" y="7334"/>
                  </a:cubicBezTo>
                  <a:cubicBezTo>
                    <a:pt x="4865" y="7334"/>
                    <a:pt x="5284" y="6895"/>
                    <a:pt x="4966" y="6451"/>
                  </a:cubicBezTo>
                  <a:cubicBezTo>
                    <a:pt x="3561" y="4498"/>
                    <a:pt x="2334" y="2450"/>
                    <a:pt x="1263" y="307"/>
                  </a:cubicBezTo>
                  <a:cubicBezTo>
                    <a:pt x="1156" y="90"/>
                    <a:pt x="985" y="0"/>
                    <a:pt x="809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6506650" y="4380200"/>
              <a:ext cx="230925" cy="270925"/>
            </a:xfrm>
            <a:custGeom>
              <a:avLst/>
              <a:gdLst/>
              <a:ahLst/>
              <a:cxnLst/>
              <a:rect l="l" t="t" r="r" b="b"/>
              <a:pathLst>
                <a:path w="9237" h="10837" extrusionOk="0">
                  <a:moveTo>
                    <a:pt x="825" y="1"/>
                  </a:moveTo>
                  <a:cubicBezTo>
                    <a:pt x="399" y="1"/>
                    <a:pt x="1" y="615"/>
                    <a:pt x="374" y="1069"/>
                  </a:cubicBezTo>
                  <a:cubicBezTo>
                    <a:pt x="2922" y="4260"/>
                    <a:pt x="5482" y="7451"/>
                    <a:pt x="8029" y="10630"/>
                  </a:cubicBezTo>
                  <a:cubicBezTo>
                    <a:pt x="8146" y="10776"/>
                    <a:pt x="8283" y="10836"/>
                    <a:pt x="8417" y="10836"/>
                  </a:cubicBezTo>
                  <a:cubicBezTo>
                    <a:pt x="8842" y="10836"/>
                    <a:pt x="9237" y="10225"/>
                    <a:pt x="8875" y="9773"/>
                  </a:cubicBezTo>
                  <a:cubicBezTo>
                    <a:pt x="6315" y="6582"/>
                    <a:pt x="3755" y="3391"/>
                    <a:pt x="1207" y="200"/>
                  </a:cubicBezTo>
                  <a:cubicBezTo>
                    <a:pt x="1092" y="59"/>
                    <a:pt x="957" y="1"/>
                    <a:pt x="825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6352475" y="4375450"/>
              <a:ext cx="362150" cy="418375"/>
            </a:xfrm>
            <a:custGeom>
              <a:avLst/>
              <a:gdLst/>
              <a:ahLst/>
              <a:cxnLst/>
              <a:rect l="l" t="t" r="r" b="b"/>
              <a:pathLst>
                <a:path w="14486" h="16735" extrusionOk="0">
                  <a:moveTo>
                    <a:pt x="830" y="0"/>
                  </a:moveTo>
                  <a:cubicBezTo>
                    <a:pt x="398" y="0"/>
                    <a:pt x="1" y="614"/>
                    <a:pt x="373" y="1069"/>
                  </a:cubicBezTo>
                  <a:cubicBezTo>
                    <a:pt x="4683" y="6224"/>
                    <a:pt x="8982" y="11380"/>
                    <a:pt x="13280" y="16535"/>
                  </a:cubicBezTo>
                  <a:cubicBezTo>
                    <a:pt x="13395" y="16676"/>
                    <a:pt x="13530" y="16735"/>
                    <a:pt x="13662" y="16735"/>
                  </a:cubicBezTo>
                  <a:cubicBezTo>
                    <a:pt x="14088" y="16735"/>
                    <a:pt x="14486" y="16120"/>
                    <a:pt x="14113" y="15666"/>
                  </a:cubicBezTo>
                  <a:cubicBezTo>
                    <a:pt x="9815" y="10510"/>
                    <a:pt x="5517" y="5355"/>
                    <a:pt x="1219" y="200"/>
                  </a:cubicBezTo>
                  <a:cubicBezTo>
                    <a:pt x="1100" y="59"/>
                    <a:pt x="964" y="0"/>
                    <a:pt x="830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6223500" y="4412550"/>
              <a:ext cx="427550" cy="539675"/>
            </a:xfrm>
            <a:custGeom>
              <a:avLst/>
              <a:gdLst/>
              <a:ahLst/>
              <a:cxnLst/>
              <a:rect l="l" t="t" r="r" b="b"/>
              <a:pathLst>
                <a:path w="17102" h="21587" extrusionOk="0">
                  <a:moveTo>
                    <a:pt x="854" y="0"/>
                  </a:moveTo>
                  <a:cubicBezTo>
                    <a:pt x="417" y="0"/>
                    <a:pt x="1" y="433"/>
                    <a:pt x="329" y="871"/>
                  </a:cubicBezTo>
                  <a:cubicBezTo>
                    <a:pt x="5461" y="7693"/>
                    <a:pt x="10604" y="14515"/>
                    <a:pt x="15736" y="21338"/>
                  </a:cubicBezTo>
                  <a:cubicBezTo>
                    <a:pt x="15870" y="21513"/>
                    <a:pt x="16053" y="21586"/>
                    <a:pt x="16233" y="21586"/>
                  </a:cubicBezTo>
                  <a:cubicBezTo>
                    <a:pt x="16674" y="21586"/>
                    <a:pt x="17102" y="21146"/>
                    <a:pt x="16772" y="20707"/>
                  </a:cubicBezTo>
                  <a:cubicBezTo>
                    <a:pt x="11640" y="13896"/>
                    <a:pt x="6497" y="7074"/>
                    <a:pt x="1353" y="252"/>
                  </a:cubicBezTo>
                  <a:cubicBezTo>
                    <a:pt x="1217" y="74"/>
                    <a:pt x="1034" y="0"/>
                    <a:pt x="854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6105075" y="4516325"/>
              <a:ext cx="415150" cy="532725"/>
            </a:xfrm>
            <a:custGeom>
              <a:avLst/>
              <a:gdLst/>
              <a:ahLst/>
              <a:cxnLst/>
              <a:rect l="l" t="t" r="r" b="b"/>
              <a:pathLst>
                <a:path w="16606" h="21309" extrusionOk="0">
                  <a:moveTo>
                    <a:pt x="840" y="1"/>
                  </a:moveTo>
                  <a:cubicBezTo>
                    <a:pt x="419" y="1"/>
                    <a:pt x="1" y="441"/>
                    <a:pt x="292" y="899"/>
                  </a:cubicBezTo>
                  <a:cubicBezTo>
                    <a:pt x="4864" y="7971"/>
                    <a:pt x="9900" y="14722"/>
                    <a:pt x="15389" y="21116"/>
                  </a:cubicBezTo>
                  <a:cubicBezTo>
                    <a:pt x="15506" y="21252"/>
                    <a:pt x="15641" y="21309"/>
                    <a:pt x="15772" y="21309"/>
                  </a:cubicBezTo>
                  <a:cubicBezTo>
                    <a:pt x="16205" y="21309"/>
                    <a:pt x="16606" y="20694"/>
                    <a:pt x="16222" y="20246"/>
                  </a:cubicBezTo>
                  <a:cubicBezTo>
                    <a:pt x="10805" y="13936"/>
                    <a:pt x="5840" y="7269"/>
                    <a:pt x="1328" y="280"/>
                  </a:cubicBezTo>
                  <a:cubicBezTo>
                    <a:pt x="1202" y="83"/>
                    <a:pt x="1021" y="1"/>
                    <a:pt x="840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6015350" y="4650850"/>
              <a:ext cx="353250" cy="462475"/>
            </a:xfrm>
            <a:custGeom>
              <a:avLst/>
              <a:gdLst/>
              <a:ahLst/>
              <a:cxnLst/>
              <a:rect l="l" t="t" r="r" b="b"/>
              <a:pathLst>
                <a:path w="14130" h="18499" extrusionOk="0">
                  <a:moveTo>
                    <a:pt x="857" y="0"/>
                  </a:moveTo>
                  <a:cubicBezTo>
                    <a:pt x="425" y="0"/>
                    <a:pt x="1" y="438"/>
                    <a:pt x="321" y="876"/>
                  </a:cubicBezTo>
                  <a:cubicBezTo>
                    <a:pt x="4464" y="6662"/>
                    <a:pt x="8620" y="12448"/>
                    <a:pt x="12775" y="18235"/>
                  </a:cubicBezTo>
                  <a:cubicBezTo>
                    <a:pt x="12909" y="18421"/>
                    <a:pt x="13093" y="18499"/>
                    <a:pt x="13276" y="18499"/>
                  </a:cubicBezTo>
                  <a:cubicBezTo>
                    <a:pt x="13710" y="18499"/>
                    <a:pt x="14129" y="18060"/>
                    <a:pt x="13811" y="17616"/>
                  </a:cubicBezTo>
                  <a:cubicBezTo>
                    <a:pt x="9655" y="11829"/>
                    <a:pt x="5500" y="6043"/>
                    <a:pt x="1345" y="256"/>
                  </a:cubicBezTo>
                  <a:cubicBezTo>
                    <a:pt x="1216" y="75"/>
                    <a:pt x="1036" y="0"/>
                    <a:pt x="857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5949425" y="4798325"/>
              <a:ext cx="217025" cy="315275"/>
            </a:xfrm>
            <a:custGeom>
              <a:avLst/>
              <a:gdLst/>
              <a:ahLst/>
              <a:cxnLst/>
              <a:rect l="l" t="t" r="r" b="b"/>
              <a:pathLst>
                <a:path w="8681" h="12611" extrusionOk="0">
                  <a:moveTo>
                    <a:pt x="830" y="0"/>
                  </a:moveTo>
                  <a:cubicBezTo>
                    <a:pt x="415" y="0"/>
                    <a:pt x="1" y="442"/>
                    <a:pt x="291" y="906"/>
                  </a:cubicBezTo>
                  <a:lnTo>
                    <a:pt x="7363" y="12324"/>
                  </a:lnTo>
                  <a:cubicBezTo>
                    <a:pt x="7490" y="12526"/>
                    <a:pt x="7672" y="12610"/>
                    <a:pt x="7854" y="12610"/>
                  </a:cubicBezTo>
                  <a:cubicBezTo>
                    <a:pt x="8270" y="12610"/>
                    <a:pt x="8681" y="12169"/>
                    <a:pt x="8399" y="11705"/>
                  </a:cubicBezTo>
                  <a:lnTo>
                    <a:pt x="1315" y="287"/>
                  </a:lnTo>
                  <a:cubicBezTo>
                    <a:pt x="1192" y="84"/>
                    <a:pt x="1011" y="0"/>
                    <a:pt x="830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5773775" y="3822600"/>
              <a:ext cx="1957600" cy="1328350"/>
            </a:xfrm>
            <a:custGeom>
              <a:avLst/>
              <a:gdLst/>
              <a:ahLst/>
              <a:cxnLst/>
              <a:rect l="l" t="t" r="r" b="b"/>
              <a:pathLst>
                <a:path w="78304" h="53134" extrusionOk="0">
                  <a:moveTo>
                    <a:pt x="61472" y="1"/>
                  </a:moveTo>
                  <a:cubicBezTo>
                    <a:pt x="58886" y="1"/>
                    <a:pt x="56300" y="139"/>
                    <a:pt x="53727" y="418"/>
                  </a:cubicBezTo>
                  <a:cubicBezTo>
                    <a:pt x="50287" y="799"/>
                    <a:pt x="46762" y="1430"/>
                    <a:pt x="43726" y="3192"/>
                  </a:cubicBezTo>
                  <a:cubicBezTo>
                    <a:pt x="40631" y="5002"/>
                    <a:pt x="38559" y="7931"/>
                    <a:pt x="37404" y="11277"/>
                  </a:cubicBezTo>
                  <a:cubicBezTo>
                    <a:pt x="34939" y="18420"/>
                    <a:pt x="36868" y="25957"/>
                    <a:pt x="36666" y="33291"/>
                  </a:cubicBezTo>
                  <a:cubicBezTo>
                    <a:pt x="36571" y="36839"/>
                    <a:pt x="35880" y="40459"/>
                    <a:pt x="33796" y="43412"/>
                  </a:cubicBezTo>
                  <a:cubicBezTo>
                    <a:pt x="31963" y="46019"/>
                    <a:pt x="29177" y="47912"/>
                    <a:pt x="26224" y="49043"/>
                  </a:cubicBezTo>
                  <a:cubicBezTo>
                    <a:pt x="23512" y="50077"/>
                    <a:pt x="20731" y="50496"/>
                    <a:pt x="17936" y="50496"/>
                  </a:cubicBezTo>
                  <a:cubicBezTo>
                    <a:pt x="12559" y="50496"/>
                    <a:pt x="7131" y="48945"/>
                    <a:pt x="2054" y="47245"/>
                  </a:cubicBezTo>
                  <a:cubicBezTo>
                    <a:pt x="1904" y="47195"/>
                    <a:pt x="1763" y="47172"/>
                    <a:pt x="1631" y="47172"/>
                  </a:cubicBezTo>
                  <a:cubicBezTo>
                    <a:pt x="355" y="47172"/>
                    <a:pt x="1" y="49331"/>
                    <a:pt x="1447" y="49817"/>
                  </a:cubicBezTo>
                  <a:cubicBezTo>
                    <a:pt x="6762" y="51586"/>
                    <a:pt x="12347" y="53133"/>
                    <a:pt x="17964" y="53133"/>
                  </a:cubicBezTo>
                  <a:cubicBezTo>
                    <a:pt x="19720" y="53133"/>
                    <a:pt x="21480" y="52982"/>
                    <a:pt x="23236" y="52639"/>
                  </a:cubicBezTo>
                  <a:cubicBezTo>
                    <a:pt x="29760" y="51353"/>
                    <a:pt x="35701" y="47293"/>
                    <a:pt x="38023" y="40899"/>
                  </a:cubicBezTo>
                  <a:cubicBezTo>
                    <a:pt x="40559" y="33910"/>
                    <a:pt x="38583" y="26433"/>
                    <a:pt x="38773" y="19242"/>
                  </a:cubicBezTo>
                  <a:cubicBezTo>
                    <a:pt x="38868" y="15575"/>
                    <a:pt x="39488" y="11681"/>
                    <a:pt x="41631" y="8622"/>
                  </a:cubicBezTo>
                  <a:cubicBezTo>
                    <a:pt x="43690" y="5669"/>
                    <a:pt x="47000" y="4276"/>
                    <a:pt x="50406" y="3561"/>
                  </a:cubicBezTo>
                  <a:cubicBezTo>
                    <a:pt x="53851" y="2857"/>
                    <a:pt x="57453" y="2632"/>
                    <a:pt x="60992" y="2632"/>
                  </a:cubicBezTo>
                  <a:cubicBezTo>
                    <a:pt x="61697" y="2632"/>
                    <a:pt x="62399" y="2641"/>
                    <a:pt x="63098" y="2657"/>
                  </a:cubicBezTo>
                  <a:cubicBezTo>
                    <a:pt x="67479" y="2740"/>
                    <a:pt x="71837" y="3264"/>
                    <a:pt x="76135" y="4157"/>
                  </a:cubicBezTo>
                  <a:cubicBezTo>
                    <a:pt x="76239" y="4178"/>
                    <a:pt x="76338" y="4189"/>
                    <a:pt x="76434" y="4189"/>
                  </a:cubicBezTo>
                  <a:cubicBezTo>
                    <a:pt x="77859" y="4189"/>
                    <a:pt x="78304" y="1909"/>
                    <a:pt x="76730" y="1585"/>
                  </a:cubicBezTo>
                  <a:cubicBezTo>
                    <a:pt x="71714" y="541"/>
                    <a:pt x="66593" y="1"/>
                    <a:pt x="61472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7"/>
          <p:cNvGrpSpPr/>
          <p:nvPr/>
        </p:nvGrpSpPr>
        <p:grpSpPr>
          <a:xfrm>
            <a:off x="360118" y="125683"/>
            <a:ext cx="8310078" cy="4758108"/>
            <a:chOff x="360118" y="125683"/>
            <a:chExt cx="8310078" cy="4758108"/>
          </a:xfrm>
        </p:grpSpPr>
        <p:sp>
          <p:nvSpPr>
            <p:cNvPr id="139" name="Google Shape;139;p7"/>
            <p:cNvSpPr/>
            <p:nvPr/>
          </p:nvSpPr>
          <p:spPr>
            <a:xfrm rot="-8999936">
              <a:off x="4633907" y="451798"/>
              <a:ext cx="178589" cy="164106"/>
            </a:xfrm>
            <a:custGeom>
              <a:avLst/>
              <a:gdLst/>
              <a:ahLst/>
              <a:cxnLst/>
              <a:rect l="l" t="t" r="r" b="b"/>
              <a:pathLst>
                <a:path w="4328" h="3977" extrusionOk="0">
                  <a:moveTo>
                    <a:pt x="2156" y="0"/>
                  </a:moveTo>
                  <a:cubicBezTo>
                    <a:pt x="1225" y="0"/>
                    <a:pt x="402" y="657"/>
                    <a:pt x="214" y="1608"/>
                  </a:cubicBezTo>
                  <a:cubicBezTo>
                    <a:pt x="1" y="2689"/>
                    <a:pt x="702" y="3725"/>
                    <a:pt x="1783" y="3939"/>
                  </a:cubicBezTo>
                  <a:cubicBezTo>
                    <a:pt x="1914" y="3964"/>
                    <a:pt x="2044" y="3977"/>
                    <a:pt x="2173" y="3977"/>
                  </a:cubicBezTo>
                  <a:cubicBezTo>
                    <a:pt x="3104" y="3977"/>
                    <a:pt x="3927" y="3320"/>
                    <a:pt x="4115" y="2369"/>
                  </a:cubicBezTo>
                  <a:cubicBezTo>
                    <a:pt x="4328" y="1288"/>
                    <a:pt x="3627" y="252"/>
                    <a:pt x="2545" y="38"/>
                  </a:cubicBezTo>
                  <a:cubicBezTo>
                    <a:pt x="2414" y="12"/>
                    <a:pt x="2284" y="0"/>
                    <a:pt x="2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 rot="-8999936">
              <a:off x="4264747" y="398064"/>
              <a:ext cx="343933" cy="301968"/>
            </a:xfrm>
            <a:custGeom>
              <a:avLst/>
              <a:gdLst/>
              <a:ahLst/>
              <a:cxnLst/>
              <a:rect l="l" t="t" r="r" b="b"/>
              <a:pathLst>
                <a:path w="8335" h="7318" extrusionOk="0">
                  <a:moveTo>
                    <a:pt x="4162" y="0"/>
                  </a:moveTo>
                  <a:cubicBezTo>
                    <a:pt x="3650" y="0"/>
                    <a:pt x="3130" y="108"/>
                    <a:pt x="2636" y="334"/>
                  </a:cubicBezTo>
                  <a:cubicBezTo>
                    <a:pt x="792" y="1188"/>
                    <a:pt x="0" y="3366"/>
                    <a:pt x="838" y="5195"/>
                  </a:cubicBezTo>
                  <a:cubicBezTo>
                    <a:pt x="1460" y="6527"/>
                    <a:pt x="2786" y="7318"/>
                    <a:pt x="4168" y="7318"/>
                  </a:cubicBezTo>
                  <a:cubicBezTo>
                    <a:pt x="4681" y="7318"/>
                    <a:pt x="5203" y="7208"/>
                    <a:pt x="5698" y="6977"/>
                  </a:cubicBezTo>
                  <a:cubicBezTo>
                    <a:pt x="7542" y="6139"/>
                    <a:pt x="8334" y="3960"/>
                    <a:pt x="7481" y="2117"/>
                  </a:cubicBezTo>
                  <a:cubicBezTo>
                    <a:pt x="6869" y="783"/>
                    <a:pt x="5544" y="0"/>
                    <a:pt x="4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739605" y="4537939"/>
              <a:ext cx="215873" cy="215235"/>
            </a:xfrm>
            <a:custGeom>
              <a:avLst/>
              <a:gdLst/>
              <a:ahLst/>
              <a:cxnLst/>
              <a:rect l="l" t="t" r="r" b="b"/>
              <a:pathLst>
                <a:path w="4061" h="4049" extrusionOk="0">
                  <a:moveTo>
                    <a:pt x="2036" y="1"/>
                  </a:moveTo>
                  <a:cubicBezTo>
                    <a:pt x="917" y="1"/>
                    <a:pt x="0" y="905"/>
                    <a:pt x="0" y="2025"/>
                  </a:cubicBezTo>
                  <a:cubicBezTo>
                    <a:pt x="0" y="3144"/>
                    <a:pt x="917" y="4049"/>
                    <a:pt x="2036" y="4049"/>
                  </a:cubicBezTo>
                  <a:cubicBezTo>
                    <a:pt x="3155" y="4049"/>
                    <a:pt x="4060" y="3144"/>
                    <a:pt x="4060" y="2025"/>
                  </a:cubicBezTo>
                  <a:cubicBezTo>
                    <a:pt x="4060" y="905"/>
                    <a:pt x="3155" y="1"/>
                    <a:pt x="20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693996" y="4524012"/>
              <a:ext cx="110195" cy="109558"/>
            </a:xfrm>
            <a:custGeom>
              <a:avLst/>
              <a:gdLst/>
              <a:ahLst/>
              <a:cxnLst/>
              <a:rect l="l" t="t" r="r" b="b"/>
              <a:pathLst>
                <a:path w="2073" h="2061" extrusionOk="0">
                  <a:moveTo>
                    <a:pt x="1037" y="1"/>
                  </a:moveTo>
                  <a:cubicBezTo>
                    <a:pt x="465" y="1"/>
                    <a:pt x="1" y="453"/>
                    <a:pt x="1" y="1025"/>
                  </a:cubicBezTo>
                  <a:cubicBezTo>
                    <a:pt x="1" y="1596"/>
                    <a:pt x="465" y="2060"/>
                    <a:pt x="1037" y="2060"/>
                  </a:cubicBezTo>
                  <a:cubicBezTo>
                    <a:pt x="1608" y="2060"/>
                    <a:pt x="2073" y="1596"/>
                    <a:pt x="2073" y="1025"/>
                  </a:cubicBezTo>
                  <a:cubicBezTo>
                    <a:pt x="2073" y="453"/>
                    <a:pt x="1608" y="1"/>
                    <a:pt x="10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438579" y="2380476"/>
              <a:ext cx="292473" cy="271954"/>
            </a:xfrm>
            <a:custGeom>
              <a:avLst/>
              <a:gdLst/>
              <a:ahLst/>
              <a:cxnLst/>
              <a:rect l="l" t="t" r="r" b="b"/>
              <a:pathLst>
                <a:path w="5502" h="5116" extrusionOk="0">
                  <a:moveTo>
                    <a:pt x="2753" y="0"/>
                  </a:moveTo>
                  <a:cubicBezTo>
                    <a:pt x="1521" y="0"/>
                    <a:pt x="430" y="888"/>
                    <a:pt x="227" y="2141"/>
                  </a:cubicBezTo>
                  <a:cubicBezTo>
                    <a:pt x="1" y="3534"/>
                    <a:pt x="953" y="4856"/>
                    <a:pt x="2346" y="5082"/>
                  </a:cubicBezTo>
                  <a:cubicBezTo>
                    <a:pt x="2484" y="5105"/>
                    <a:pt x="2621" y="5115"/>
                    <a:pt x="2757" y="5115"/>
                  </a:cubicBezTo>
                  <a:cubicBezTo>
                    <a:pt x="3988" y="5115"/>
                    <a:pt x="5071" y="4218"/>
                    <a:pt x="5275" y="2963"/>
                  </a:cubicBezTo>
                  <a:cubicBezTo>
                    <a:pt x="5501" y="1570"/>
                    <a:pt x="4561" y="260"/>
                    <a:pt x="3168" y="34"/>
                  </a:cubicBezTo>
                  <a:cubicBezTo>
                    <a:pt x="3028" y="11"/>
                    <a:pt x="2890" y="0"/>
                    <a:pt x="27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360118" y="2516399"/>
              <a:ext cx="165214" cy="165267"/>
            </a:xfrm>
            <a:custGeom>
              <a:avLst/>
              <a:gdLst/>
              <a:ahLst/>
              <a:cxnLst/>
              <a:rect l="l" t="t" r="r" b="b"/>
              <a:pathLst>
                <a:path w="3108" h="3109" extrusionOk="0">
                  <a:moveTo>
                    <a:pt x="1548" y="1"/>
                  </a:moveTo>
                  <a:cubicBezTo>
                    <a:pt x="691" y="1"/>
                    <a:pt x="0" y="692"/>
                    <a:pt x="0" y="1549"/>
                  </a:cubicBezTo>
                  <a:cubicBezTo>
                    <a:pt x="0" y="2418"/>
                    <a:pt x="691" y="3109"/>
                    <a:pt x="1548" y="3109"/>
                  </a:cubicBezTo>
                  <a:cubicBezTo>
                    <a:pt x="2405" y="3109"/>
                    <a:pt x="3108" y="2418"/>
                    <a:pt x="3108" y="1549"/>
                  </a:cubicBezTo>
                  <a:cubicBezTo>
                    <a:pt x="3108" y="692"/>
                    <a:pt x="2405" y="1"/>
                    <a:pt x="1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684167" y="2756299"/>
              <a:ext cx="91165" cy="91165"/>
            </a:xfrm>
            <a:custGeom>
              <a:avLst/>
              <a:gdLst/>
              <a:ahLst/>
              <a:cxnLst/>
              <a:rect l="l" t="t" r="r" b="b"/>
              <a:pathLst>
                <a:path w="1715" h="1715" extrusionOk="0">
                  <a:moveTo>
                    <a:pt x="858" y="0"/>
                  </a:moveTo>
                  <a:cubicBezTo>
                    <a:pt x="381" y="0"/>
                    <a:pt x="0" y="381"/>
                    <a:pt x="0" y="858"/>
                  </a:cubicBezTo>
                  <a:cubicBezTo>
                    <a:pt x="0" y="1322"/>
                    <a:pt x="381" y="1715"/>
                    <a:pt x="858" y="1715"/>
                  </a:cubicBezTo>
                  <a:cubicBezTo>
                    <a:pt x="1334" y="1715"/>
                    <a:pt x="1715" y="1322"/>
                    <a:pt x="1715" y="858"/>
                  </a:cubicBezTo>
                  <a:cubicBezTo>
                    <a:pt x="1715" y="381"/>
                    <a:pt x="1334" y="0"/>
                    <a:pt x="8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 rot="8099678">
              <a:off x="4307362" y="4578367"/>
              <a:ext cx="253021" cy="253021"/>
            </a:xfrm>
            <a:custGeom>
              <a:avLst/>
              <a:gdLst/>
              <a:ahLst/>
              <a:cxnLst/>
              <a:rect l="l" t="t" r="r" b="b"/>
              <a:pathLst>
                <a:path w="6704" h="6704" extrusionOk="0">
                  <a:moveTo>
                    <a:pt x="3346" y="1"/>
                  </a:moveTo>
                  <a:cubicBezTo>
                    <a:pt x="1501" y="1"/>
                    <a:pt x="0" y="1501"/>
                    <a:pt x="0" y="3358"/>
                  </a:cubicBezTo>
                  <a:cubicBezTo>
                    <a:pt x="0" y="5204"/>
                    <a:pt x="1501" y="6704"/>
                    <a:pt x="3346" y="6704"/>
                  </a:cubicBezTo>
                  <a:cubicBezTo>
                    <a:pt x="5203" y="6704"/>
                    <a:pt x="6704" y="5204"/>
                    <a:pt x="6704" y="3358"/>
                  </a:cubicBezTo>
                  <a:cubicBezTo>
                    <a:pt x="6704" y="1501"/>
                    <a:pt x="5203" y="1"/>
                    <a:pt x="3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 rot="8099678">
              <a:off x="4703574" y="4526859"/>
              <a:ext cx="118207" cy="104847"/>
            </a:xfrm>
            <a:custGeom>
              <a:avLst/>
              <a:gdLst/>
              <a:ahLst/>
              <a:cxnLst/>
              <a:rect l="l" t="t" r="r" b="b"/>
              <a:pathLst>
                <a:path w="3132" h="2778" extrusionOk="0">
                  <a:moveTo>
                    <a:pt x="1572" y="0"/>
                  </a:moveTo>
                  <a:cubicBezTo>
                    <a:pt x="1272" y="0"/>
                    <a:pt x="970" y="97"/>
                    <a:pt x="715" y="298"/>
                  </a:cubicBezTo>
                  <a:cubicBezTo>
                    <a:pt x="107" y="762"/>
                    <a:pt x="0" y="1643"/>
                    <a:pt x="465" y="2251"/>
                  </a:cubicBezTo>
                  <a:cubicBezTo>
                    <a:pt x="741" y="2596"/>
                    <a:pt x="1155" y="2777"/>
                    <a:pt x="1571" y="2777"/>
                  </a:cubicBezTo>
                  <a:cubicBezTo>
                    <a:pt x="1872" y="2777"/>
                    <a:pt x="2175" y="2683"/>
                    <a:pt x="2429" y="2489"/>
                  </a:cubicBezTo>
                  <a:cubicBezTo>
                    <a:pt x="3024" y="2012"/>
                    <a:pt x="3132" y="1143"/>
                    <a:pt x="2667" y="536"/>
                  </a:cubicBezTo>
                  <a:cubicBezTo>
                    <a:pt x="2391" y="184"/>
                    <a:pt x="1984" y="0"/>
                    <a:pt x="15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 rot="-2699678">
              <a:off x="1896155" y="168910"/>
              <a:ext cx="209014" cy="209429"/>
            </a:xfrm>
            <a:custGeom>
              <a:avLst/>
              <a:gdLst/>
              <a:ahLst/>
              <a:cxnLst/>
              <a:rect l="l" t="t" r="r" b="b"/>
              <a:pathLst>
                <a:path w="5538" h="5549" extrusionOk="0">
                  <a:moveTo>
                    <a:pt x="2763" y="0"/>
                  </a:moveTo>
                  <a:cubicBezTo>
                    <a:pt x="1239" y="0"/>
                    <a:pt x="1" y="1251"/>
                    <a:pt x="1" y="2775"/>
                  </a:cubicBezTo>
                  <a:cubicBezTo>
                    <a:pt x="1" y="4310"/>
                    <a:pt x="1239" y="5549"/>
                    <a:pt x="2763" y="5549"/>
                  </a:cubicBezTo>
                  <a:cubicBezTo>
                    <a:pt x="4299" y="5549"/>
                    <a:pt x="5537" y="4310"/>
                    <a:pt x="5537" y="2775"/>
                  </a:cubicBezTo>
                  <a:cubicBezTo>
                    <a:pt x="5537" y="1251"/>
                    <a:pt x="4299" y="0"/>
                    <a:pt x="2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 rot="-2699678">
              <a:off x="2271735" y="349620"/>
              <a:ext cx="66992" cy="66992"/>
            </a:xfrm>
            <a:custGeom>
              <a:avLst/>
              <a:gdLst/>
              <a:ahLst/>
              <a:cxnLst/>
              <a:rect l="l" t="t" r="r" b="b"/>
              <a:pathLst>
                <a:path w="1775" h="1775" extrusionOk="0">
                  <a:moveTo>
                    <a:pt x="893" y="0"/>
                  </a:moveTo>
                  <a:cubicBezTo>
                    <a:pt x="405" y="0"/>
                    <a:pt x="0" y="405"/>
                    <a:pt x="0" y="893"/>
                  </a:cubicBezTo>
                  <a:cubicBezTo>
                    <a:pt x="0" y="1382"/>
                    <a:pt x="405" y="1774"/>
                    <a:pt x="893" y="1774"/>
                  </a:cubicBezTo>
                  <a:cubicBezTo>
                    <a:pt x="1381" y="1774"/>
                    <a:pt x="1774" y="1382"/>
                    <a:pt x="1774" y="893"/>
                  </a:cubicBezTo>
                  <a:cubicBezTo>
                    <a:pt x="1774" y="405"/>
                    <a:pt x="1381" y="0"/>
                    <a:pt x="8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 rot="9899953">
              <a:off x="8385855" y="4697910"/>
              <a:ext cx="133926" cy="121997"/>
            </a:xfrm>
            <a:custGeom>
              <a:avLst/>
              <a:gdLst/>
              <a:ahLst/>
              <a:cxnLst/>
              <a:rect l="l" t="t" r="r" b="b"/>
              <a:pathLst>
                <a:path w="3918" h="3569" extrusionOk="0">
                  <a:moveTo>
                    <a:pt x="1958" y="0"/>
                  </a:moveTo>
                  <a:cubicBezTo>
                    <a:pt x="1501" y="0"/>
                    <a:pt x="1042" y="176"/>
                    <a:pt x="691" y="527"/>
                  </a:cubicBezTo>
                  <a:cubicBezTo>
                    <a:pt x="1" y="1217"/>
                    <a:pt x="1" y="2349"/>
                    <a:pt x="691" y="3051"/>
                  </a:cubicBezTo>
                  <a:cubicBezTo>
                    <a:pt x="1042" y="3396"/>
                    <a:pt x="1501" y="3569"/>
                    <a:pt x="1958" y="3569"/>
                  </a:cubicBezTo>
                  <a:cubicBezTo>
                    <a:pt x="2415" y="3569"/>
                    <a:pt x="2870" y="3396"/>
                    <a:pt x="3215" y="3051"/>
                  </a:cubicBezTo>
                  <a:cubicBezTo>
                    <a:pt x="3918" y="2349"/>
                    <a:pt x="3918" y="1217"/>
                    <a:pt x="3215" y="527"/>
                  </a:cubicBezTo>
                  <a:cubicBezTo>
                    <a:pt x="2870" y="176"/>
                    <a:pt x="2415" y="0"/>
                    <a:pt x="19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 rot="9900067">
              <a:off x="8426581" y="4455671"/>
              <a:ext cx="221296" cy="201603"/>
            </a:xfrm>
            <a:custGeom>
              <a:avLst/>
              <a:gdLst/>
              <a:ahLst/>
              <a:cxnLst/>
              <a:rect l="l" t="t" r="r" b="b"/>
              <a:pathLst>
                <a:path w="3918" h="3569" extrusionOk="0">
                  <a:moveTo>
                    <a:pt x="1958" y="0"/>
                  </a:moveTo>
                  <a:cubicBezTo>
                    <a:pt x="1501" y="0"/>
                    <a:pt x="1042" y="176"/>
                    <a:pt x="691" y="527"/>
                  </a:cubicBezTo>
                  <a:cubicBezTo>
                    <a:pt x="1" y="1217"/>
                    <a:pt x="1" y="2349"/>
                    <a:pt x="691" y="3051"/>
                  </a:cubicBezTo>
                  <a:cubicBezTo>
                    <a:pt x="1042" y="3396"/>
                    <a:pt x="1501" y="3569"/>
                    <a:pt x="1958" y="3569"/>
                  </a:cubicBezTo>
                  <a:cubicBezTo>
                    <a:pt x="2415" y="3569"/>
                    <a:pt x="2870" y="3396"/>
                    <a:pt x="3215" y="3051"/>
                  </a:cubicBezTo>
                  <a:cubicBezTo>
                    <a:pt x="3918" y="2349"/>
                    <a:pt x="3918" y="1217"/>
                    <a:pt x="3215" y="527"/>
                  </a:cubicBezTo>
                  <a:cubicBezTo>
                    <a:pt x="2870" y="176"/>
                    <a:pt x="2415" y="0"/>
                    <a:pt x="19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Google Shape;152;p7"/>
          <p:cNvSpPr txBox="1">
            <a:spLocks noGrp="1"/>
          </p:cNvSpPr>
          <p:nvPr>
            <p:ph type="title"/>
          </p:nvPr>
        </p:nvSpPr>
        <p:spPr>
          <a:xfrm>
            <a:off x="1103025" y="1181437"/>
            <a:ext cx="3038100" cy="18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7"/>
          <p:cNvSpPr txBox="1">
            <a:spLocks noGrp="1"/>
          </p:cNvSpPr>
          <p:nvPr>
            <p:ph type="subTitle" idx="1"/>
          </p:nvPr>
        </p:nvSpPr>
        <p:spPr>
          <a:xfrm rot="-339">
            <a:off x="1103012" y="3210273"/>
            <a:ext cx="3038100" cy="10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7"/>
          <p:cNvSpPr>
            <a:spLocks noGrp="1"/>
          </p:cNvSpPr>
          <p:nvPr>
            <p:ph type="pic" idx="2"/>
          </p:nvPr>
        </p:nvSpPr>
        <p:spPr>
          <a:xfrm>
            <a:off x="4621888" y="1017675"/>
            <a:ext cx="3419100" cy="34128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/>
          <p:nvPr/>
        </p:nvSpPr>
        <p:spPr>
          <a:xfrm>
            <a:off x="-1058248" y="4119916"/>
            <a:ext cx="3123615" cy="2279198"/>
          </a:xfrm>
          <a:custGeom>
            <a:avLst/>
            <a:gdLst/>
            <a:ahLst/>
            <a:cxnLst/>
            <a:rect l="l" t="t" r="r" b="b"/>
            <a:pathLst>
              <a:path w="37791" h="27574" extrusionOk="0">
                <a:moveTo>
                  <a:pt x="16000" y="1"/>
                </a:moveTo>
                <a:cubicBezTo>
                  <a:pt x="12795" y="1"/>
                  <a:pt x="9602" y="784"/>
                  <a:pt x="6727" y="2335"/>
                </a:cubicBezTo>
                <a:cubicBezTo>
                  <a:pt x="1917" y="4930"/>
                  <a:pt x="0" y="10812"/>
                  <a:pt x="1488" y="15991"/>
                </a:cubicBezTo>
                <a:cubicBezTo>
                  <a:pt x="2524" y="19611"/>
                  <a:pt x="5370" y="22516"/>
                  <a:pt x="8680" y="24302"/>
                </a:cubicBezTo>
                <a:cubicBezTo>
                  <a:pt x="11990" y="26088"/>
                  <a:pt x="15752" y="26862"/>
                  <a:pt x="19491" y="27290"/>
                </a:cubicBezTo>
                <a:cubicBezTo>
                  <a:pt x="20921" y="27456"/>
                  <a:pt x="22371" y="27573"/>
                  <a:pt x="23813" y="27573"/>
                </a:cubicBezTo>
                <a:cubicBezTo>
                  <a:pt x="25587" y="27573"/>
                  <a:pt x="27350" y="27395"/>
                  <a:pt x="29051" y="26909"/>
                </a:cubicBezTo>
                <a:cubicBezTo>
                  <a:pt x="32147" y="26028"/>
                  <a:pt x="35040" y="24016"/>
                  <a:pt x="36326" y="21075"/>
                </a:cubicBezTo>
                <a:cubicBezTo>
                  <a:pt x="37790" y="17694"/>
                  <a:pt x="36898" y="13646"/>
                  <a:pt x="34933" y="10526"/>
                </a:cubicBezTo>
                <a:cubicBezTo>
                  <a:pt x="31623" y="5264"/>
                  <a:pt x="26122" y="1692"/>
                  <a:pt x="20026" y="418"/>
                </a:cubicBezTo>
                <a:cubicBezTo>
                  <a:pt x="18697" y="139"/>
                  <a:pt x="17347" y="1"/>
                  <a:pt x="1600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" name="Google Shape;157;p8"/>
          <p:cNvGrpSpPr/>
          <p:nvPr/>
        </p:nvGrpSpPr>
        <p:grpSpPr>
          <a:xfrm rot="-5400000">
            <a:off x="-1285532" y="-29825"/>
            <a:ext cx="2360490" cy="1567828"/>
            <a:chOff x="5698575" y="439475"/>
            <a:chExt cx="2071150" cy="1375650"/>
          </a:xfrm>
        </p:grpSpPr>
        <p:sp>
          <p:nvSpPr>
            <p:cNvPr id="158" name="Google Shape;158;p8"/>
            <p:cNvSpPr/>
            <p:nvPr/>
          </p:nvSpPr>
          <p:spPr>
            <a:xfrm>
              <a:off x="6429075" y="439475"/>
              <a:ext cx="1340650" cy="1375650"/>
            </a:xfrm>
            <a:custGeom>
              <a:avLst/>
              <a:gdLst/>
              <a:ahLst/>
              <a:cxnLst/>
              <a:rect l="l" t="t" r="r" b="b"/>
              <a:pathLst>
                <a:path w="53626" h="55026" extrusionOk="0">
                  <a:moveTo>
                    <a:pt x="4296" y="1"/>
                  </a:moveTo>
                  <a:cubicBezTo>
                    <a:pt x="3196" y="1"/>
                    <a:pt x="2114" y="1194"/>
                    <a:pt x="2917" y="2370"/>
                  </a:cubicBezTo>
                  <a:cubicBezTo>
                    <a:pt x="7299" y="8787"/>
                    <a:pt x="4227" y="16955"/>
                    <a:pt x="2405" y="23694"/>
                  </a:cubicBezTo>
                  <a:cubicBezTo>
                    <a:pt x="738" y="29825"/>
                    <a:pt x="0" y="36076"/>
                    <a:pt x="3024" y="41922"/>
                  </a:cubicBezTo>
                  <a:cubicBezTo>
                    <a:pt x="5906" y="47458"/>
                    <a:pt x="11275" y="51149"/>
                    <a:pt x="17062" y="53138"/>
                  </a:cubicBezTo>
                  <a:cubicBezTo>
                    <a:pt x="20791" y="54415"/>
                    <a:pt x="24710" y="55026"/>
                    <a:pt x="28635" y="55026"/>
                  </a:cubicBezTo>
                  <a:cubicBezTo>
                    <a:pt x="37118" y="55026"/>
                    <a:pt x="45633" y="52174"/>
                    <a:pt x="52340" y="47030"/>
                  </a:cubicBezTo>
                  <a:cubicBezTo>
                    <a:pt x="53625" y="46037"/>
                    <a:pt x="52736" y="44103"/>
                    <a:pt x="51497" y="44103"/>
                  </a:cubicBezTo>
                  <a:cubicBezTo>
                    <a:pt x="51221" y="44103"/>
                    <a:pt x="50928" y="44199"/>
                    <a:pt x="50637" y="44422"/>
                  </a:cubicBezTo>
                  <a:cubicBezTo>
                    <a:pt x="45315" y="48506"/>
                    <a:pt x="38934" y="51066"/>
                    <a:pt x="32254" y="51721"/>
                  </a:cubicBezTo>
                  <a:cubicBezTo>
                    <a:pt x="31192" y="51825"/>
                    <a:pt x="30091" y="51879"/>
                    <a:pt x="28969" y="51879"/>
                  </a:cubicBezTo>
                  <a:cubicBezTo>
                    <a:pt x="18581" y="51879"/>
                    <a:pt x="6279" y="47295"/>
                    <a:pt x="4227" y="36088"/>
                  </a:cubicBezTo>
                  <a:cubicBezTo>
                    <a:pt x="3120" y="30075"/>
                    <a:pt x="5667" y="24098"/>
                    <a:pt x="7096" y="18372"/>
                  </a:cubicBezTo>
                  <a:cubicBezTo>
                    <a:pt x="8561" y="12526"/>
                    <a:pt x="9096" y="5894"/>
                    <a:pt x="5525" y="679"/>
                  </a:cubicBezTo>
                  <a:cubicBezTo>
                    <a:pt x="5197" y="199"/>
                    <a:pt x="4745" y="1"/>
                    <a:pt x="4296" y="1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6391350" y="945500"/>
              <a:ext cx="177175" cy="55000"/>
            </a:xfrm>
            <a:custGeom>
              <a:avLst/>
              <a:gdLst/>
              <a:ahLst/>
              <a:cxnLst/>
              <a:rect l="l" t="t" r="r" b="b"/>
              <a:pathLst>
                <a:path w="7087" h="2200" extrusionOk="0">
                  <a:moveTo>
                    <a:pt x="6381" y="1"/>
                  </a:moveTo>
                  <a:cubicBezTo>
                    <a:pt x="6342" y="1"/>
                    <a:pt x="6302" y="4"/>
                    <a:pt x="6260" y="12"/>
                  </a:cubicBezTo>
                  <a:cubicBezTo>
                    <a:pt x="4438" y="298"/>
                    <a:pt x="2604" y="595"/>
                    <a:pt x="783" y="881"/>
                  </a:cubicBezTo>
                  <a:cubicBezTo>
                    <a:pt x="1" y="1017"/>
                    <a:pt x="6" y="2200"/>
                    <a:pt x="718" y="2200"/>
                  </a:cubicBezTo>
                  <a:cubicBezTo>
                    <a:pt x="754" y="2200"/>
                    <a:pt x="791" y="2197"/>
                    <a:pt x="830" y="2191"/>
                  </a:cubicBezTo>
                  <a:cubicBezTo>
                    <a:pt x="2652" y="1893"/>
                    <a:pt x="4486" y="1607"/>
                    <a:pt x="6307" y="1310"/>
                  </a:cubicBezTo>
                  <a:cubicBezTo>
                    <a:pt x="7086" y="1185"/>
                    <a:pt x="7084" y="1"/>
                    <a:pt x="6381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6321425" y="838550"/>
              <a:ext cx="276050" cy="78175"/>
            </a:xfrm>
            <a:custGeom>
              <a:avLst/>
              <a:gdLst/>
              <a:ahLst/>
              <a:cxnLst/>
              <a:rect l="l" t="t" r="r" b="b"/>
              <a:pathLst>
                <a:path w="11042" h="3127" extrusionOk="0">
                  <a:moveTo>
                    <a:pt x="10016" y="0"/>
                  </a:moveTo>
                  <a:cubicBezTo>
                    <a:pt x="9968" y="0"/>
                    <a:pt x="9918" y="5"/>
                    <a:pt x="9866" y="15"/>
                  </a:cubicBezTo>
                  <a:cubicBezTo>
                    <a:pt x="6842" y="635"/>
                    <a:pt x="3806" y="1254"/>
                    <a:pt x="782" y="1873"/>
                  </a:cubicBezTo>
                  <a:cubicBezTo>
                    <a:pt x="1" y="2029"/>
                    <a:pt x="318" y="3126"/>
                    <a:pt x="1027" y="3126"/>
                  </a:cubicBezTo>
                  <a:cubicBezTo>
                    <a:pt x="1075" y="3126"/>
                    <a:pt x="1124" y="3122"/>
                    <a:pt x="1175" y="3111"/>
                  </a:cubicBezTo>
                  <a:cubicBezTo>
                    <a:pt x="4211" y="2492"/>
                    <a:pt x="7235" y="1873"/>
                    <a:pt x="10271" y="1266"/>
                  </a:cubicBezTo>
                  <a:cubicBezTo>
                    <a:pt x="11041" y="1098"/>
                    <a:pt x="10734" y="0"/>
                    <a:pt x="10016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6228025" y="720550"/>
              <a:ext cx="389825" cy="110500"/>
            </a:xfrm>
            <a:custGeom>
              <a:avLst/>
              <a:gdLst/>
              <a:ahLst/>
              <a:cxnLst/>
              <a:rect l="l" t="t" r="r" b="b"/>
              <a:pathLst>
                <a:path w="15593" h="4420" extrusionOk="0">
                  <a:moveTo>
                    <a:pt x="14601" y="1"/>
                  </a:moveTo>
                  <a:cubicBezTo>
                    <a:pt x="14548" y="1"/>
                    <a:pt x="14493" y="7"/>
                    <a:pt x="14436" y="21"/>
                  </a:cubicBezTo>
                  <a:cubicBezTo>
                    <a:pt x="9876" y="1068"/>
                    <a:pt x="5327" y="2104"/>
                    <a:pt x="767" y="3152"/>
                  </a:cubicBezTo>
                  <a:cubicBezTo>
                    <a:pt x="1" y="3330"/>
                    <a:pt x="302" y="4420"/>
                    <a:pt x="1013" y="4420"/>
                  </a:cubicBezTo>
                  <a:cubicBezTo>
                    <a:pt x="1064" y="4420"/>
                    <a:pt x="1117" y="4414"/>
                    <a:pt x="1172" y="4402"/>
                  </a:cubicBezTo>
                  <a:cubicBezTo>
                    <a:pt x="5720" y="3354"/>
                    <a:pt x="10269" y="2307"/>
                    <a:pt x="14829" y="1259"/>
                  </a:cubicBezTo>
                  <a:cubicBezTo>
                    <a:pt x="15592" y="1093"/>
                    <a:pt x="15296" y="1"/>
                    <a:pt x="14601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6097375" y="601600"/>
              <a:ext cx="510700" cy="160950"/>
            </a:xfrm>
            <a:custGeom>
              <a:avLst/>
              <a:gdLst/>
              <a:ahLst/>
              <a:cxnLst/>
              <a:rect l="l" t="t" r="r" b="b"/>
              <a:pathLst>
                <a:path w="20428" h="6438" extrusionOk="0">
                  <a:moveTo>
                    <a:pt x="19485" y="1"/>
                  </a:moveTo>
                  <a:cubicBezTo>
                    <a:pt x="19424" y="1"/>
                    <a:pt x="19360" y="9"/>
                    <a:pt x="19293" y="28"/>
                  </a:cubicBezTo>
                  <a:cubicBezTo>
                    <a:pt x="13113" y="1742"/>
                    <a:pt x="6922" y="3457"/>
                    <a:pt x="743" y="5171"/>
                  </a:cubicBezTo>
                  <a:cubicBezTo>
                    <a:pt x="0" y="5379"/>
                    <a:pt x="279" y="6437"/>
                    <a:pt x="955" y="6437"/>
                  </a:cubicBezTo>
                  <a:cubicBezTo>
                    <a:pt x="1016" y="6437"/>
                    <a:pt x="1080" y="6429"/>
                    <a:pt x="1148" y="6410"/>
                  </a:cubicBezTo>
                  <a:cubicBezTo>
                    <a:pt x="7327" y="4695"/>
                    <a:pt x="13506" y="2981"/>
                    <a:pt x="19686" y="1266"/>
                  </a:cubicBezTo>
                  <a:cubicBezTo>
                    <a:pt x="20428" y="1059"/>
                    <a:pt x="20159" y="1"/>
                    <a:pt x="19485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496975" y="1323750"/>
              <a:ext cx="163100" cy="124550"/>
            </a:xfrm>
            <a:custGeom>
              <a:avLst/>
              <a:gdLst/>
              <a:ahLst/>
              <a:cxnLst/>
              <a:rect l="l" t="t" r="r" b="b"/>
              <a:pathLst>
                <a:path w="6524" h="4982" extrusionOk="0">
                  <a:moveTo>
                    <a:pt x="5632" y="1"/>
                  </a:moveTo>
                  <a:cubicBezTo>
                    <a:pt x="5517" y="1"/>
                    <a:pt x="5394" y="41"/>
                    <a:pt x="5273" y="134"/>
                  </a:cubicBezTo>
                  <a:cubicBezTo>
                    <a:pt x="3690" y="1336"/>
                    <a:pt x="2118" y="2551"/>
                    <a:pt x="546" y="3753"/>
                  </a:cubicBezTo>
                  <a:cubicBezTo>
                    <a:pt x="1" y="4172"/>
                    <a:pt x="380" y="4982"/>
                    <a:pt x="901" y="4982"/>
                  </a:cubicBezTo>
                  <a:cubicBezTo>
                    <a:pt x="1017" y="4982"/>
                    <a:pt x="1140" y="4942"/>
                    <a:pt x="1261" y="4849"/>
                  </a:cubicBezTo>
                  <a:cubicBezTo>
                    <a:pt x="2832" y="3646"/>
                    <a:pt x="4404" y="2432"/>
                    <a:pt x="5988" y="1229"/>
                  </a:cubicBezTo>
                  <a:cubicBezTo>
                    <a:pt x="6523" y="810"/>
                    <a:pt x="6150" y="1"/>
                    <a:pt x="5632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6570050" y="1372250"/>
              <a:ext cx="190125" cy="191150"/>
            </a:xfrm>
            <a:custGeom>
              <a:avLst/>
              <a:gdLst/>
              <a:ahLst/>
              <a:cxnLst/>
              <a:rect l="l" t="t" r="r" b="b"/>
              <a:pathLst>
                <a:path w="7605" h="7646" extrusionOk="0">
                  <a:moveTo>
                    <a:pt x="6662" y="0"/>
                  </a:moveTo>
                  <a:cubicBezTo>
                    <a:pt x="6505" y="0"/>
                    <a:pt x="6344" y="64"/>
                    <a:pt x="6208" y="218"/>
                  </a:cubicBezTo>
                  <a:cubicBezTo>
                    <a:pt x="4279" y="2325"/>
                    <a:pt x="2350" y="4444"/>
                    <a:pt x="433" y="6564"/>
                  </a:cubicBezTo>
                  <a:cubicBezTo>
                    <a:pt x="0" y="7033"/>
                    <a:pt x="456" y="7646"/>
                    <a:pt x="946" y="7646"/>
                  </a:cubicBezTo>
                  <a:cubicBezTo>
                    <a:pt x="1102" y="7646"/>
                    <a:pt x="1262" y="7583"/>
                    <a:pt x="1398" y="7433"/>
                  </a:cubicBezTo>
                  <a:cubicBezTo>
                    <a:pt x="3327" y="5314"/>
                    <a:pt x="5255" y="3206"/>
                    <a:pt x="7172" y="1087"/>
                  </a:cubicBezTo>
                  <a:cubicBezTo>
                    <a:pt x="7605" y="618"/>
                    <a:pt x="7151" y="0"/>
                    <a:pt x="6662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6693475" y="1384300"/>
              <a:ext cx="188575" cy="285525"/>
            </a:xfrm>
            <a:custGeom>
              <a:avLst/>
              <a:gdLst/>
              <a:ahLst/>
              <a:cxnLst/>
              <a:rect l="l" t="t" r="r" b="b"/>
              <a:pathLst>
                <a:path w="7543" h="11421" extrusionOk="0">
                  <a:moveTo>
                    <a:pt x="6658" y="1"/>
                  </a:moveTo>
                  <a:cubicBezTo>
                    <a:pt x="6449" y="1"/>
                    <a:pt x="6239" y="98"/>
                    <a:pt x="6105" y="331"/>
                  </a:cubicBezTo>
                  <a:lnTo>
                    <a:pt x="283" y="10487"/>
                  </a:lnTo>
                  <a:cubicBezTo>
                    <a:pt x="1" y="10986"/>
                    <a:pt x="443" y="11420"/>
                    <a:pt x="888" y="11420"/>
                  </a:cubicBezTo>
                  <a:cubicBezTo>
                    <a:pt x="1101" y="11420"/>
                    <a:pt x="1315" y="11321"/>
                    <a:pt x="1449" y="11082"/>
                  </a:cubicBezTo>
                  <a:lnTo>
                    <a:pt x="7260" y="926"/>
                  </a:lnTo>
                  <a:cubicBezTo>
                    <a:pt x="7543" y="433"/>
                    <a:pt x="7101" y="1"/>
                    <a:pt x="6658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6861125" y="1374425"/>
              <a:ext cx="154775" cy="369825"/>
            </a:xfrm>
            <a:custGeom>
              <a:avLst/>
              <a:gdLst/>
              <a:ahLst/>
              <a:cxnLst/>
              <a:rect l="l" t="t" r="r" b="b"/>
              <a:pathLst>
                <a:path w="6191" h="14793" extrusionOk="0">
                  <a:moveTo>
                    <a:pt x="5431" y="1"/>
                  </a:moveTo>
                  <a:cubicBezTo>
                    <a:pt x="5155" y="1"/>
                    <a:pt x="4870" y="145"/>
                    <a:pt x="4757" y="476"/>
                  </a:cubicBezTo>
                  <a:cubicBezTo>
                    <a:pt x="3233" y="4988"/>
                    <a:pt x="1697" y="9513"/>
                    <a:pt x="161" y="14037"/>
                  </a:cubicBezTo>
                  <a:cubicBezTo>
                    <a:pt x="0" y="14505"/>
                    <a:pt x="375" y="14792"/>
                    <a:pt x="766" y="14792"/>
                  </a:cubicBezTo>
                  <a:cubicBezTo>
                    <a:pt x="1042" y="14792"/>
                    <a:pt x="1326" y="14648"/>
                    <a:pt x="1435" y="14323"/>
                  </a:cubicBezTo>
                  <a:cubicBezTo>
                    <a:pt x="2971" y="9799"/>
                    <a:pt x="4507" y="5274"/>
                    <a:pt x="6031" y="750"/>
                  </a:cubicBezTo>
                  <a:cubicBezTo>
                    <a:pt x="6191" y="290"/>
                    <a:pt x="5820" y="1"/>
                    <a:pt x="5431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7069000" y="1340925"/>
              <a:ext cx="74200" cy="438775"/>
            </a:xfrm>
            <a:custGeom>
              <a:avLst/>
              <a:gdLst/>
              <a:ahLst/>
              <a:cxnLst/>
              <a:rect l="l" t="t" r="r" b="b"/>
              <a:pathLst>
                <a:path w="2968" h="17551" extrusionOk="0">
                  <a:moveTo>
                    <a:pt x="2185" y="0"/>
                  </a:moveTo>
                  <a:cubicBezTo>
                    <a:pt x="1921" y="0"/>
                    <a:pt x="1679" y="154"/>
                    <a:pt x="1645" y="506"/>
                  </a:cubicBezTo>
                  <a:cubicBezTo>
                    <a:pt x="1109" y="5924"/>
                    <a:pt x="585" y="11341"/>
                    <a:pt x="49" y="16770"/>
                  </a:cubicBezTo>
                  <a:cubicBezTo>
                    <a:pt x="1" y="17249"/>
                    <a:pt x="414" y="17550"/>
                    <a:pt x="783" y="17550"/>
                  </a:cubicBezTo>
                  <a:cubicBezTo>
                    <a:pt x="1047" y="17550"/>
                    <a:pt x="1288" y="17396"/>
                    <a:pt x="1323" y="17044"/>
                  </a:cubicBezTo>
                  <a:cubicBezTo>
                    <a:pt x="1859" y="11627"/>
                    <a:pt x="2383" y="6209"/>
                    <a:pt x="2919" y="780"/>
                  </a:cubicBezTo>
                  <a:cubicBezTo>
                    <a:pt x="2967" y="301"/>
                    <a:pt x="2554" y="0"/>
                    <a:pt x="2185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7222575" y="1280475"/>
              <a:ext cx="100125" cy="489900"/>
            </a:xfrm>
            <a:custGeom>
              <a:avLst/>
              <a:gdLst/>
              <a:ahLst/>
              <a:cxnLst/>
              <a:rect l="l" t="t" r="r" b="b"/>
              <a:pathLst>
                <a:path w="4005" h="19596" extrusionOk="0">
                  <a:moveTo>
                    <a:pt x="649" y="1"/>
                  </a:moveTo>
                  <a:cubicBezTo>
                    <a:pt x="314" y="1"/>
                    <a:pt x="0" y="222"/>
                    <a:pt x="62" y="650"/>
                  </a:cubicBezTo>
                  <a:cubicBezTo>
                    <a:pt x="919" y="6770"/>
                    <a:pt x="1776" y="12878"/>
                    <a:pt x="2633" y="18998"/>
                  </a:cubicBezTo>
                  <a:cubicBezTo>
                    <a:pt x="2691" y="19401"/>
                    <a:pt x="3027" y="19595"/>
                    <a:pt x="3346" y="19595"/>
                  </a:cubicBezTo>
                  <a:cubicBezTo>
                    <a:pt x="3685" y="19595"/>
                    <a:pt x="4005" y="19374"/>
                    <a:pt x="3943" y="18950"/>
                  </a:cubicBezTo>
                  <a:cubicBezTo>
                    <a:pt x="3086" y="12830"/>
                    <a:pt x="2217" y="6710"/>
                    <a:pt x="1359" y="603"/>
                  </a:cubicBezTo>
                  <a:cubicBezTo>
                    <a:pt x="1302" y="198"/>
                    <a:pt x="966" y="1"/>
                    <a:pt x="649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7319200" y="1214250"/>
              <a:ext cx="162725" cy="512925"/>
            </a:xfrm>
            <a:custGeom>
              <a:avLst/>
              <a:gdLst/>
              <a:ahLst/>
              <a:cxnLst/>
              <a:rect l="l" t="t" r="r" b="b"/>
              <a:pathLst>
                <a:path w="6509" h="20517" extrusionOk="0">
                  <a:moveTo>
                    <a:pt x="820" y="0"/>
                  </a:moveTo>
                  <a:cubicBezTo>
                    <a:pt x="426" y="0"/>
                    <a:pt x="1" y="346"/>
                    <a:pt x="126" y="847"/>
                  </a:cubicBezTo>
                  <a:cubicBezTo>
                    <a:pt x="1805" y="7252"/>
                    <a:pt x="3471" y="13658"/>
                    <a:pt x="5138" y="20075"/>
                  </a:cubicBezTo>
                  <a:cubicBezTo>
                    <a:pt x="5220" y="20384"/>
                    <a:pt x="5451" y="20516"/>
                    <a:pt x="5694" y="20516"/>
                  </a:cubicBezTo>
                  <a:cubicBezTo>
                    <a:pt x="6087" y="20516"/>
                    <a:pt x="6509" y="20171"/>
                    <a:pt x="6377" y="19670"/>
                  </a:cubicBezTo>
                  <a:cubicBezTo>
                    <a:pt x="4710" y="13265"/>
                    <a:pt x="3043" y="6859"/>
                    <a:pt x="1376" y="442"/>
                  </a:cubicBezTo>
                  <a:cubicBezTo>
                    <a:pt x="1294" y="132"/>
                    <a:pt x="1063" y="0"/>
                    <a:pt x="820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7416075" y="1119625"/>
              <a:ext cx="236125" cy="526025"/>
            </a:xfrm>
            <a:custGeom>
              <a:avLst/>
              <a:gdLst/>
              <a:ahLst/>
              <a:cxnLst/>
              <a:rect l="l" t="t" r="r" b="b"/>
              <a:pathLst>
                <a:path w="9445" h="21041" extrusionOk="0">
                  <a:moveTo>
                    <a:pt x="812" y="0"/>
                  </a:moveTo>
                  <a:cubicBezTo>
                    <a:pt x="405" y="0"/>
                    <a:pt x="0" y="336"/>
                    <a:pt x="192" y="822"/>
                  </a:cubicBezTo>
                  <a:cubicBezTo>
                    <a:pt x="2799" y="7418"/>
                    <a:pt x="5395" y="14026"/>
                    <a:pt x="8002" y="20622"/>
                  </a:cubicBezTo>
                  <a:cubicBezTo>
                    <a:pt x="8120" y="20915"/>
                    <a:pt x="8372" y="21041"/>
                    <a:pt x="8624" y="21041"/>
                  </a:cubicBezTo>
                  <a:cubicBezTo>
                    <a:pt x="9036" y="21041"/>
                    <a:pt x="9445" y="20704"/>
                    <a:pt x="9252" y="20217"/>
                  </a:cubicBezTo>
                  <a:cubicBezTo>
                    <a:pt x="6645" y="13621"/>
                    <a:pt x="4037" y="7025"/>
                    <a:pt x="1430" y="429"/>
                  </a:cubicBezTo>
                  <a:cubicBezTo>
                    <a:pt x="1316" y="128"/>
                    <a:pt x="1064" y="0"/>
                    <a:pt x="812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5698575" y="703675"/>
              <a:ext cx="1861375" cy="722725"/>
            </a:xfrm>
            <a:custGeom>
              <a:avLst/>
              <a:gdLst/>
              <a:ahLst/>
              <a:cxnLst/>
              <a:rect l="l" t="t" r="r" b="b"/>
              <a:pathLst>
                <a:path w="74455" h="28909" extrusionOk="0">
                  <a:moveTo>
                    <a:pt x="11450" y="1"/>
                  </a:moveTo>
                  <a:cubicBezTo>
                    <a:pt x="8021" y="1"/>
                    <a:pt x="4604" y="861"/>
                    <a:pt x="1502" y="2505"/>
                  </a:cubicBezTo>
                  <a:cubicBezTo>
                    <a:pt x="1" y="3307"/>
                    <a:pt x="1024" y="5310"/>
                    <a:pt x="2442" y="5310"/>
                  </a:cubicBezTo>
                  <a:cubicBezTo>
                    <a:pt x="2688" y="5310"/>
                    <a:pt x="2946" y="5250"/>
                    <a:pt x="3205" y="5113"/>
                  </a:cubicBezTo>
                  <a:cubicBezTo>
                    <a:pt x="5736" y="3770"/>
                    <a:pt x="8535" y="3107"/>
                    <a:pt x="11324" y="3107"/>
                  </a:cubicBezTo>
                  <a:cubicBezTo>
                    <a:pt x="15214" y="3107"/>
                    <a:pt x="19084" y="4397"/>
                    <a:pt x="22184" y="6934"/>
                  </a:cubicBezTo>
                  <a:cubicBezTo>
                    <a:pt x="24493" y="8816"/>
                    <a:pt x="26136" y="11197"/>
                    <a:pt x="27398" y="13888"/>
                  </a:cubicBezTo>
                  <a:cubicBezTo>
                    <a:pt x="28696" y="16650"/>
                    <a:pt x="29720" y="19591"/>
                    <a:pt x="31506" y="22103"/>
                  </a:cubicBezTo>
                  <a:cubicBezTo>
                    <a:pt x="34923" y="26913"/>
                    <a:pt x="40698" y="28675"/>
                    <a:pt x="46377" y="28890"/>
                  </a:cubicBezTo>
                  <a:cubicBezTo>
                    <a:pt x="46729" y="28903"/>
                    <a:pt x="47081" y="28909"/>
                    <a:pt x="47432" y="28909"/>
                  </a:cubicBezTo>
                  <a:cubicBezTo>
                    <a:pt x="58017" y="28909"/>
                    <a:pt x="68276" y="23053"/>
                    <a:pt x="73749" y="14019"/>
                  </a:cubicBezTo>
                  <a:cubicBezTo>
                    <a:pt x="74455" y="12851"/>
                    <a:pt x="73393" y="11821"/>
                    <a:pt x="72320" y="11821"/>
                  </a:cubicBezTo>
                  <a:cubicBezTo>
                    <a:pt x="71818" y="11821"/>
                    <a:pt x="71314" y="12047"/>
                    <a:pt x="70987" y="12590"/>
                  </a:cubicBezTo>
                  <a:cubicBezTo>
                    <a:pt x="67880" y="17721"/>
                    <a:pt x="62986" y="21686"/>
                    <a:pt x="57402" y="23865"/>
                  </a:cubicBezTo>
                  <a:cubicBezTo>
                    <a:pt x="54200" y="25107"/>
                    <a:pt x="50759" y="25804"/>
                    <a:pt x="47323" y="25804"/>
                  </a:cubicBezTo>
                  <a:cubicBezTo>
                    <a:pt x="45457" y="25804"/>
                    <a:pt x="43592" y="25599"/>
                    <a:pt x="41769" y="25163"/>
                  </a:cubicBezTo>
                  <a:cubicBezTo>
                    <a:pt x="39043" y="24520"/>
                    <a:pt x="36435" y="23282"/>
                    <a:pt x="34626" y="21091"/>
                  </a:cubicBezTo>
                  <a:cubicBezTo>
                    <a:pt x="32709" y="18769"/>
                    <a:pt x="31697" y="15840"/>
                    <a:pt x="30446" y="13138"/>
                  </a:cubicBezTo>
                  <a:cubicBezTo>
                    <a:pt x="28018" y="7839"/>
                    <a:pt x="24255" y="3505"/>
                    <a:pt x="18719" y="1350"/>
                  </a:cubicBezTo>
                  <a:cubicBezTo>
                    <a:pt x="16364" y="441"/>
                    <a:pt x="13904" y="1"/>
                    <a:pt x="11450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8"/>
          <p:cNvGrpSpPr/>
          <p:nvPr/>
        </p:nvGrpSpPr>
        <p:grpSpPr>
          <a:xfrm>
            <a:off x="411227" y="150572"/>
            <a:ext cx="7762658" cy="3491065"/>
            <a:chOff x="411227" y="150572"/>
            <a:chExt cx="7762658" cy="3491065"/>
          </a:xfrm>
        </p:grpSpPr>
        <p:sp>
          <p:nvSpPr>
            <p:cNvPr id="173" name="Google Shape;173;p8"/>
            <p:cNvSpPr/>
            <p:nvPr/>
          </p:nvSpPr>
          <p:spPr>
            <a:xfrm rot="233">
              <a:off x="6164154" y="449352"/>
              <a:ext cx="213688" cy="194574"/>
            </a:xfrm>
            <a:custGeom>
              <a:avLst/>
              <a:gdLst/>
              <a:ahLst/>
              <a:cxnLst/>
              <a:rect l="l" t="t" r="r" b="b"/>
              <a:pathLst>
                <a:path w="5791" h="5273" extrusionOk="0">
                  <a:moveTo>
                    <a:pt x="2898" y="0"/>
                  </a:moveTo>
                  <a:cubicBezTo>
                    <a:pt x="1704" y="0"/>
                    <a:pt x="623" y="821"/>
                    <a:pt x="336" y="2021"/>
                  </a:cubicBezTo>
                  <a:cubicBezTo>
                    <a:pt x="1" y="3438"/>
                    <a:pt x="869" y="4871"/>
                    <a:pt x="2286" y="5206"/>
                  </a:cubicBezTo>
                  <a:cubicBezTo>
                    <a:pt x="2484" y="5251"/>
                    <a:pt x="2682" y="5272"/>
                    <a:pt x="2878" y="5272"/>
                  </a:cubicBezTo>
                  <a:cubicBezTo>
                    <a:pt x="4078" y="5272"/>
                    <a:pt x="5167" y="4459"/>
                    <a:pt x="5455" y="3240"/>
                  </a:cubicBezTo>
                  <a:cubicBezTo>
                    <a:pt x="5790" y="1823"/>
                    <a:pt x="4922" y="406"/>
                    <a:pt x="3505" y="71"/>
                  </a:cubicBezTo>
                  <a:cubicBezTo>
                    <a:pt x="3302" y="23"/>
                    <a:pt x="3099" y="0"/>
                    <a:pt x="28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 rot="233">
              <a:off x="6047226" y="407531"/>
              <a:ext cx="41070" cy="41070"/>
            </a:xfrm>
            <a:custGeom>
              <a:avLst/>
              <a:gdLst/>
              <a:ahLst/>
              <a:cxnLst/>
              <a:rect l="l" t="t" r="r" b="b"/>
              <a:pathLst>
                <a:path w="1113" h="1113" extrusionOk="0">
                  <a:moveTo>
                    <a:pt x="549" y="1"/>
                  </a:moveTo>
                  <a:cubicBezTo>
                    <a:pt x="244" y="1"/>
                    <a:pt x="1" y="244"/>
                    <a:pt x="1" y="564"/>
                  </a:cubicBezTo>
                  <a:cubicBezTo>
                    <a:pt x="1" y="869"/>
                    <a:pt x="244" y="1113"/>
                    <a:pt x="549" y="1113"/>
                  </a:cubicBezTo>
                  <a:cubicBezTo>
                    <a:pt x="869" y="1113"/>
                    <a:pt x="1113" y="869"/>
                    <a:pt x="1113" y="564"/>
                  </a:cubicBezTo>
                  <a:cubicBezTo>
                    <a:pt x="1113" y="244"/>
                    <a:pt x="869" y="1"/>
                    <a:pt x="5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8"/>
            <p:cNvSpPr/>
            <p:nvPr/>
          </p:nvSpPr>
          <p:spPr>
            <a:xfrm rot="233">
              <a:off x="6266481" y="428729"/>
              <a:ext cx="125977" cy="117342"/>
            </a:xfrm>
            <a:custGeom>
              <a:avLst/>
              <a:gdLst/>
              <a:ahLst/>
              <a:cxnLst/>
              <a:rect l="l" t="t" r="r" b="b"/>
              <a:pathLst>
                <a:path w="3414" h="3180" extrusionOk="0">
                  <a:moveTo>
                    <a:pt x="1711" y="1"/>
                  </a:moveTo>
                  <a:cubicBezTo>
                    <a:pt x="942" y="1"/>
                    <a:pt x="261" y="548"/>
                    <a:pt x="138" y="1331"/>
                  </a:cubicBezTo>
                  <a:cubicBezTo>
                    <a:pt x="1" y="2200"/>
                    <a:pt x="580" y="3022"/>
                    <a:pt x="1448" y="3159"/>
                  </a:cubicBezTo>
                  <a:cubicBezTo>
                    <a:pt x="1532" y="3173"/>
                    <a:pt x="1616" y="3179"/>
                    <a:pt x="1698" y="3179"/>
                  </a:cubicBezTo>
                  <a:cubicBezTo>
                    <a:pt x="2469" y="3179"/>
                    <a:pt x="3152" y="2620"/>
                    <a:pt x="3276" y="1849"/>
                  </a:cubicBezTo>
                  <a:cubicBezTo>
                    <a:pt x="3413" y="981"/>
                    <a:pt x="2834" y="158"/>
                    <a:pt x="1966" y="21"/>
                  </a:cubicBezTo>
                  <a:cubicBezTo>
                    <a:pt x="1880" y="7"/>
                    <a:pt x="1795" y="1"/>
                    <a:pt x="1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8"/>
            <p:cNvSpPr/>
            <p:nvPr/>
          </p:nvSpPr>
          <p:spPr>
            <a:xfrm rot="233">
              <a:off x="7744319" y="527344"/>
              <a:ext cx="73689" cy="73689"/>
            </a:xfrm>
            <a:custGeom>
              <a:avLst/>
              <a:gdLst/>
              <a:ahLst/>
              <a:cxnLst/>
              <a:rect l="l" t="t" r="r" b="b"/>
              <a:pathLst>
                <a:path w="1997" h="1997" extrusionOk="0">
                  <a:moveTo>
                    <a:pt x="990" y="1"/>
                  </a:moveTo>
                  <a:cubicBezTo>
                    <a:pt x="442" y="1"/>
                    <a:pt x="0" y="458"/>
                    <a:pt x="0" y="1007"/>
                  </a:cubicBezTo>
                  <a:cubicBezTo>
                    <a:pt x="0" y="1555"/>
                    <a:pt x="442" y="1997"/>
                    <a:pt x="990" y="1997"/>
                  </a:cubicBezTo>
                  <a:cubicBezTo>
                    <a:pt x="1539" y="1997"/>
                    <a:pt x="1996" y="1555"/>
                    <a:pt x="1996" y="1007"/>
                  </a:cubicBezTo>
                  <a:cubicBezTo>
                    <a:pt x="1996" y="458"/>
                    <a:pt x="1539" y="1"/>
                    <a:pt x="9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 rot="233">
              <a:off x="8036649" y="373346"/>
              <a:ext cx="137231" cy="137194"/>
            </a:xfrm>
            <a:custGeom>
              <a:avLst/>
              <a:gdLst/>
              <a:ahLst/>
              <a:cxnLst/>
              <a:rect l="l" t="t" r="r" b="b"/>
              <a:pathLst>
                <a:path w="3719" h="3718" extrusionOk="0">
                  <a:moveTo>
                    <a:pt x="1860" y="0"/>
                  </a:moveTo>
                  <a:cubicBezTo>
                    <a:pt x="839" y="0"/>
                    <a:pt x="1" y="838"/>
                    <a:pt x="1" y="1859"/>
                  </a:cubicBezTo>
                  <a:cubicBezTo>
                    <a:pt x="1" y="2895"/>
                    <a:pt x="839" y="3718"/>
                    <a:pt x="1860" y="3718"/>
                  </a:cubicBezTo>
                  <a:cubicBezTo>
                    <a:pt x="2880" y="3718"/>
                    <a:pt x="3718" y="2895"/>
                    <a:pt x="3718" y="1859"/>
                  </a:cubicBezTo>
                  <a:cubicBezTo>
                    <a:pt x="3718" y="838"/>
                    <a:pt x="2880" y="0"/>
                    <a:pt x="18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8"/>
            <p:cNvSpPr/>
            <p:nvPr/>
          </p:nvSpPr>
          <p:spPr>
            <a:xfrm rot="1800264">
              <a:off x="424714" y="3554460"/>
              <a:ext cx="73689" cy="73689"/>
            </a:xfrm>
            <a:custGeom>
              <a:avLst/>
              <a:gdLst/>
              <a:ahLst/>
              <a:cxnLst/>
              <a:rect l="l" t="t" r="r" b="b"/>
              <a:pathLst>
                <a:path w="1997" h="1997" extrusionOk="0">
                  <a:moveTo>
                    <a:pt x="990" y="1"/>
                  </a:moveTo>
                  <a:cubicBezTo>
                    <a:pt x="442" y="1"/>
                    <a:pt x="0" y="458"/>
                    <a:pt x="0" y="1007"/>
                  </a:cubicBezTo>
                  <a:cubicBezTo>
                    <a:pt x="0" y="1555"/>
                    <a:pt x="442" y="1997"/>
                    <a:pt x="990" y="1997"/>
                  </a:cubicBezTo>
                  <a:cubicBezTo>
                    <a:pt x="1539" y="1997"/>
                    <a:pt x="1996" y="1555"/>
                    <a:pt x="1996" y="1007"/>
                  </a:cubicBezTo>
                  <a:cubicBezTo>
                    <a:pt x="1996" y="458"/>
                    <a:pt x="1539" y="1"/>
                    <a:pt x="9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2794650" y="375906"/>
              <a:ext cx="178584" cy="164101"/>
            </a:xfrm>
            <a:custGeom>
              <a:avLst/>
              <a:gdLst/>
              <a:ahLst/>
              <a:cxnLst/>
              <a:rect l="l" t="t" r="r" b="b"/>
              <a:pathLst>
                <a:path w="4328" h="3977" extrusionOk="0">
                  <a:moveTo>
                    <a:pt x="2156" y="0"/>
                  </a:moveTo>
                  <a:cubicBezTo>
                    <a:pt x="1225" y="0"/>
                    <a:pt x="402" y="657"/>
                    <a:pt x="214" y="1608"/>
                  </a:cubicBezTo>
                  <a:cubicBezTo>
                    <a:pt x="1" y="2689"/>
                    <a:pt x="702" y="3725"/>
                    <a:pt x="1783" y="3939"/>
                  </a:cubicBezTo>
                  <a:cubicBezTo>
                    <a:pt x="1914" y="3964"/>
                    <a:pt x="2044" y="3977"/>
                    <a:pt x="2173" y="3977"/>
                  </a:cubicBezTo>
                  <a:cubicBezTo>
                    <a:pt x="3104" y="3977"/>
                    <a:pt x="3927" y="3320"/>
                    <a:pt x="4115" y="2369"/>
                  </a:cubicBezTo>
                  <a:cubicBezTo>
                    <a:pt x="4328" y="1288"/>
                    <a:pt x="3627" y="252"/>
                    <a:pt x="2545" y="38"/>
                  </a:cubicBezTo>
                  <a:cubicBezTo>
                    <a:pt x="2414" y="12"/>
                    <a:pt x="2284" y="0"/>
                    <a:pt x="2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2952479" y="150572"/>
              <a:ext cx="343923" cy="301959"/>
            </a:xfrm>
            <a:custGeom>
              <a:avLst/>
              <a:gdLst/>
              <a:ahLst/>
              <a:cxnLst/>
              <a:rect l="l" t="t" r="r" b="b"/>
              <a:pathLst>
                <a:path w="8335" h="7318" extrusionOk="0">
                  <a:moveTo>
                    <a:pt x="4162" y="0"/>
                  </a:moveTo>
                  <a:cubicBezTo>
                    <a:pt x="3650" y="0"/>
                    <a:pt x="3130" y="108"/>
                    <a:pt x="2636" y="334"/>
                  </a:cubicBezTo>
                  <a:cubicBezTo>
                    <a:pt x="792" y="1188"/>
                    <a:pt x="0" y="3366"/>
                    <a:pt x="838" y="5195"/>
                  </a:cubicBezTo>
                  <a:cubicBezTo>
                    <a:pt x="1460" y="6527"/>
                    <a:pt x="2786" y="7318"/>
                    <a:pt x="4168" y="7318"/>
                  </a:cubicBezTo>
                  <a:cubicBezTo>
                    <a:pt x="4681" y="7318"/>
                    <a:pt x="5203" y="7208"/>
                    <a:pt x="5698" y="6977"/>
                  </a:cubicBezTo>
                  <a:cubicBezTo>
                    <a:pt x="7542" y="6139"/>
                    <a:pt x="8334" y="3960"/>
                    <a:pt x="7481" y="2117"/>
                  </a:cubicBezTo>
                  <a:cubicBezTo>
                    <a:pt x="6869" y="783"/>
                    <a:pt x="5544" y="0"/>
                    <a:pt x="4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" name="Google Shape;181;p8"/>
          <p:cNvSpPr txBox="1">
            <a:spLocks noGrp="1"/>
          </p:cNvSpPr>
          <p:nvPr>
            <p:ph type="title"/>
          </p:nvPr>
        </p:nvSpPr>
        <p:spPr>
          <a:xfrm>
            <a:off x="713225" y="875750"/>
            <a:ext cx="5645400" cy="23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"/>
          <p:cNvSpPr/>
          <p:nvPr/>
        </p:nvSpPr>
        <p:spPr>
          <a:xfrm rot="5400054">
            <a:off x="7741474" y="202063"/>
            <a:ext cx="2576024" cy="1560589"/>
          </a:xfrm>
          <a:custGeom>
            <a:avLst/>
            <a:gdLst/>
            <a:ahLst/>
            <a:cxnLst/>
            <a:rect l="l" t="t" r="r" b="b"/>
            <a:pathLst>
              <a:path w="16039" h="14819" extrusionOk="0">
                <a:moveTo>
                  <a:pt x="7366" y="1"/>
                </a:moveTo>
                <a:cubicBezTo>
                  <a:pt x="6906" y="1"/>
                  <a:pt x="6456" y="63"/>
                  <a:pt x="6025" y="196"/>
                </a:cubicBezTo>
                <a:cubicBezTo>
                  <a:pt x="1596" y="1566"/>
                  <a:pt x="1" y="7757"/>
                  <a:pt x="2287" y="11448"/>
                </a:cubicBezTo>
                <a:cubicBezTo>
                  <a:pt x="3593" y="13554"/>
                  <a:pt x="6081" y="14818"/>
                  <a:pt x="8546" y="14818"/>
                </a:cubicBezTo>
                <a:cubicBezTo>
                  <a:pt x="9383" y="14818"/>
                  <a:pt x="10218" y="14673"/>
                  <a:pt x="11002" y="14365"/>
                </a:cubicBezTo>
                <a:cubicBezTo>
                  <a:pt x="14098" y="13150"/>
                  <a:pt x="16038" y="9519"/>
                  <a:pt x="15300" y="6268"/>
                </a:cubicBezTo>
                <a:cubicBezTo>
                  <a:pt x="14620" y="3305"/>
                  <a:pt x="10725" y="1"/>
                  <a:pt x="7366" y="1"/>
                </a:cubicBezTo>
                <a:close/>
              </a:path>
            </a:pathLst>
          </a:custGeom>
          <a:solidFill>
            <a:srgbClr val="739C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1"/>
          <p:cNvSpPr/>
          <p:nvPr/>
        </p:nvSpPr>
        <p:spPr>
          <a:xfrm rot="8099434" flipH="1">
            <a:off x="-818926" y="-214702"/>
            <a:ext cx="2456692" cy="1479738"/>
          </a:xfrm>
          <a:custGeom>
            <a:avLst/>
            <a:gdLst/>
            <a:ahLst/>
            <a:cxnLst/>
            <a:rect l="l" t="t" r="r" b="b"/>
            <a:pathLst>
              <a:path w="114361" h="68883" extrusionOk="0">
                <a:moveTo>
                  <a:pt x="27548" y="1"/>
                </a:moveTo>
                <a:cubicBezTo>
                  <a:pt x="27517" y="1"/>
                  <a:pt x="27486" y="1"/>
                  <a:pt x="27455" y="1"/>
                </a:cubicBezTo>
                <a:cubicBezTo>
                  <a:pt x="23082" y="47"/>
                  <a:pt x="19014" y="2012"/>
                  <a:pt x="15525" y="4633"/>
                </a:cubicBezTo>
                <a:cubicBezTo>
                  <a:pt x="5683" y="11991"/>
                  <a:pt x="0" y="24622"/>
                  <a:pt x="350" y="37405"/>
                </a:cubicBezTo>
                <a:cubicBezTo>
                  <a:pt x="686" y="49472"/>
                  <a:pt x="6003" y="61310"/>
                  <a:pt x="14718" y="68882"/>
                </a:cubicBezTo>
                <a:lnTo>
                  <a:pt x="103330" y="68882"/>
                </a:lnTo>
                <a:cubicBezTo>
                  <a:pt x="107733" y="62255"/>
                  <a:pt x="111558" y="53357"/>
                  <a:pt x="112929" y="45175"/>
                </a:cubicBezTo>
                <a:cubicBezTo>
                  <a:pt x="114361" y="36689"/>
                  <a:pt x="113310" y="27578"/>
                  <a:pt x="108998" y="20402"/>
                </a:cubicBezTo>
                <a:cubicBezTo>
                  <a:pt x="104833" y="13484"/>
                  <a:pt x="97530" y="8756"/>
                  <a:pt x="89576" y="8756"/>
                </a:cubicBezTo>
                <a:cubicBezTo>
                  <a:pt x="89034" y="8756"/>
                  <a:pt x="88489" y="8778"/>
                  <a:pt x="87942" y="8822"/>
                </a:cubicBezTo>
                <a:cubicBezTo>
                  <a:pt x="82457" y="9264"/>
                  <a:pt x="77231" y="11854"/>
                  <a:pt x="72203" y="14368"/>
                </a:cubicBezTo>
                <a:cubicBezTo>
                  <a:pt x="67206" y="16852"/>
                  <a:pt x="62147" y="19335"/>
                  <a:pt x="56815" y="19747"/>
                </a:cubicBezTo>
                <a:cubicBezTo>
                  <a:pt x="56394" y="19778"/>
                  <a:pt x="55970" y="19794"/>
                  <a:pt x="55544" y="19794"/>
                </a:cubicBezTo>
                <a:cubicBezTo>
                  <a:pt x="50589" y="19794"/>
                  <a:pt x="45400" y="17654"/>
                  <a:pt x="42524" y="12982"/>
                </a:cubicBezTo>
                <a:cubicBezTo>
                  <a:pt x="41228" y="10864"/>
                  <a:pt x="40467" y="8350"/>
                  <a:pt x="39111" y="6232"/>
                </a:cubicBezTo>
                <a:cubicBezTo>
                  <a:pt x="36493" y="2132"/>
                  <a:pt x="31908" y="1"/>
                  <a:pt x="27548" y="1"/>
                </a:cubicBezTo>
                <a:close/>
              </a:path>
            </a:pathLst>
          </a:custGeom>
          <a:solidFill>
            <a:srgbClr val="739C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" name="Google Shape;225;p11"/>
          <p:cNvGrpSpPr/>
          <p:nvPr/>
        </p:nvGrpSpPr>
        <p:grpSpPr>
          <a:xfrm>
            <a:off x="613851" y="150653"/>
            <a:ext cx="8171629" cy="4371242"/>
            <a:chOff x="613851" y="150653"/>
            <a:chExt cx="8171629" cy="4371242"/>
          </a:xfrm>
        </p:grpSpPr>
        <p:sp>
          <p:nvSpPr>
            <p:cNvPr id="226" name="Google Shape;226;p11"/>
            <p:cNvSpPr/>
            <p:nvPr/>
          </p:nvSpPr>
          <p:spPr>
            <a:xfrm rot="-1799945">
              <a:off x="6917902" y="188572"/>
              <a:ext cx="207198" cy="207167"/>
            </a:xfrm>
            <a:custGeom>
              <a:avLst/>
              <a:gdLst/>
              <a:ahLst/>
              <a:cxnLst/>
              <a:rect l="l" t="t" r="r" b="b"/>
              <a:pathLst>
                <a:path w="5490" h="5489" extrusionOk="0">
                  <a:moveTo>
                    <a:pt x="2739" y="0"/>
                  </a:moveTo>
                  <a:cubicBezTo>
                    <a:pt x="1227" y="0"/>
                    <a:pt x="0" y="1238"/>
                    <a:pt x="0" y="2751"/>
                  </a:cubicBezTo>
                  <a:cubicBezTo>
                    <a:pt x="0" y="4263"/>
                    <a:pt x="1227" y="5489"/>
                    <a:pt x="2739" y="5489"/>
                  </a:cubicBezTo>
                  <a:cubicBezTo>
                    <a:pt x="4251" y="5489"/>
                    <a:pt x="5489" y="4263"/>
                    <a:pt x="5489" y="2751"/>
                  </a:cubicBezTo>
                  <a:cubicBezTo>
                    <a:pt x="5489" y="1238"/>
                    <a:pt x="4251" y="0"/>
                    <a:pt x="2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1"/>
            <p:cNvSpPr/>
            <p:nvPr/>
          </p:nvSpPr>
          <p:spPr>
            <a:xfrm rot="-1799945">
              <a:off x="7083547" y="252366"/>
              <a:ext cx="98466" cy="98432"/>
            </a:xfrm>
            <a:custGeom>
              <a:avLst/>
              <a:gdLst/>
              <a:ahLst/>
              <a:cxnLst/>
              <a:rect l="l" t="t" r="r" b="b"/>
              <a:pathLst>
                <a:path w="2609" h="2608" extrusionOk="0">
                  <a:moveTo>
                    <a:pt x="1299" y="1"/>
                  </a:moveTo>
                  <a:cubicBezTo>
                    <a:pt x="584" y="1"/>
                    <a:pt x="1" y="584"/>
                    <a:pt x="1" y="1298"/>
                  </a:cubicBezTo>
                  <a:cubicBezTo>
                    <a:pt x="1" y="2025"/>
                    <a:pt x="584" y="2608"/>
                    <a:pt x="1299" y="2608"/>
                  </a:cubicBezTo>
                  <a:cubicBezTo>
                    <a:pt x="2025" y="2608"/>
                    <a:pt x="2608" y="2025"/>
                    <a:pt x="2608" y="1298"/>
                  </a:cubicBezTo>
                  <a:cubicBezTo>
                    <a:pt x="2608" y="584"/>
                    <a:pt x="2025" y="1"/>
                    <a:pt x="12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1"/>
            <p:cNvSpPr/>
            <p:nvPr/>
          </p:nvSpPr>
          <p:spPr>
            <a:xfrm rot="-1799945">
              <a:off x="6727409" y="224198"/>
              <a:ext cx="99787" cy="99791"/>
            </a:xfrm>
            <a:custGeom>
              <a:avLst/>
              <a:gdLst/>
              <a:ahLst/>
              <a:cxnLst/>
              <a:rect l="l" t="t" r="r" b="b"/>
              <a:pathLst>
                <a:path w="2644" h="2644" extrusionOk="0">
                  <a:moveTo>
                    <a:pt x="1322" y="1"/>
                  </a:moveTo>
                  <a:cubicBezTo>
                    <a:pt x="584" y="1"/>
                    <a:pt x="0" y="596"/>
                    <a:pt x="0" y="1322"/>
                  </a:cubicBezTo>
                  <a:cubicBezTo>
                    <a:pt x="0" y="2049"/>
                    <a:pt x="584" y="2644"/>
                    <a:pt x="1322" y="2644"/>
                  </a:cubicBezTo>
                  <a:cubicBezTo>
                    <a:pt x="2048" y="2644"/>
                    <a:pt x="2644" y="2049"/>
                    <a:pt x="2644" y="1322"/>
                  </a:cubicBezTo>
                  <a:cubicBezTo>
                    <a:pt x="2644" y="596"/>
                    <a:pt x="2048" y="1"/>
                    <a:pt x="1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1"/>
            <p:cNvSpPr/>
            <p:nvPr/>
          </p:nvSpPr>
          <p:spPr>
            <a:xfrm rot="1800142">
              <a:off x="8538111" y="915241"/>
              <a:ext cx="209017" cy="209425"/>
            </a:xfrm>
            <a:custGeom>
              <a:avLst/>
              <a:gdLst/>
              <a:ahLst/>
              <a:cxnLst/>
              <a:rect l="l" t="t" r="r" b="b"/>
              <a:pathLst>
                <a:path w="5538" h="5549" extrusionOk="0">
                  <a:moveTo>
                    <a:pt x="2763" y="0"/>
                  </a:moveTo>
                  <a:cubicBezTo>
                    <a:pt x="1239" y="0"/>
                    <a:pt x="1" y="1251"/>
                    <a:pt x="1" y="2775"/>
                  </a:cubicBezTo>
                  <a:cubicBezTo>
                    <a:pt x="1" y="4310"/>
                    <a:pt x="1239" y="5549"/>
                    <a:pt x="2763" y="5549"/>
                  </a:cubicBezTo>
                  <a:cubicBezTo>
                    <a:pt x="4299" y="5549"/>
                    <a:pt x="5537" y="4310"/>
                    <a:pt x="5537" y="2775"/>
                  </a:cubicBezTo>
                  <a:cubicBezTo>
                    <a:pt x="5537" y="1251"/>
                    <a:pt x="4299" y="0"/>
                    <a:pt x="2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1"/>
            <p:cNvSpPr/>
            <p:nvPr/>
          </p:nvSpPr>
          <p:spPr>
            <a:xfrm rot="1800142">
              <a:off x="8582222" y="1308986"/>
              <a:ext cx="66993" cy="66990"/>
            </a:xfrm>
            <a:custGeom>
              <a:avLst/>
              <a:gdLst/>
              <a:ahLst/>
              <a:cxnLst/>
              <a:rect l="l" t="t" r="r" b="b"/>
              <a:pathLst>
                <a:path w="1775" h="1775" extrusionOk="0">
                  <a:moveTo>
                    <a:pt x="893" y="0"/>
                  </a:moveTo>
                  <a:cubicBezTo>
                    <a:pt x="405" y="0"/>
                    <a:pt x="0" y="405"/>
                    <a:pt x="0" y="893"/>
                  </a:cubicBezTo>
                  <a:cubicBezTo>
                    <a:pt x="0" y="1382"/>
                    <a:pt x="405" y="1774"/>
                    <a:pt x="893" y="1774"/>
                  </a:cubicBezTo>
                  <a:cubicBezTo>
                    <a:pt x="1381" y="1774"/>
                    <a:pt x="1774" y="1382"/>
                    <a:pt x="1774" y="893"/>
                  </a:cubicBezTo>
                  <a:cubicBezTo>
                    <a:pt x="1774" y="405"/>
                    <a:pt x="1381" y="0"/>
                    <a:pt x="8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1"/>
            <p:cNvSpPr/>
            <p:nvPr/>
          </p:nvSpPr>
          <p:spPr>
            <a:xfrm rot="10322118">
              <a:off x="1750319" y="312895"/>
              <a:ext cx="215853" cy="215215"/>
            </a:xfrm>
            <a:custGeom>
              <a:avLst/>
              <a:gdLst/>
              <a:ahLst/>
              <a:cxnLst/>
              <a:rect l="l" t="t" r="r" b="b"/>
              <a:pathLst>
                <a:path w="4061" h="4049" extrusionOk="0">
                  <a:moveTo>
                    <a:pt x="2036" y="1"/>
                  </a:moveTo>
                  <a:cubicBezTo>
                    <a:pt x="917" y="1"/>
                    <a:pt x="0" y="905"/>
                    <a:pt x="0" y="2025"/>
                  </a:cubicBezTo>
                  <a:cubicBezTo>
                    <a:pt x="0" y="3144"/>
                    <a:pt x="917" y="4049"/>
                    <a:pt x="2036" y="4049"/>
                  </a:cubicBezTo>
                  <a:cubicBezTo>
                    <a:pt x="3155" y="4049"/>
                    <a:pt x="4060" y="3144"/>
                    <a:pt x="4060" y="2025"/>
                  </a:cubicBezTo>
                  <a:cubicBezTo>
                    <a:pt x="4060" y="905"/>
                    <a:pt x="3155" y="1"/>
                    <a:pt x="20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1"/>
            <p:cNvSpPr/>
            <p:nvPr/>
          </p:nvSpPr>
          <p:spPr>
            <a:xfrm rot="10322118">
              <a:off x="1909893" y="418204"/>
              <a:ext cx="110186" cy="109548"/>
            </a:xfrm>
            <a:custGeom>
              <a:avLst/>
              <a:gdLst/>
              <a:ahLst/>
              <a:cxnLst/>
              <a:rect l="l" t="t" r="r" b="b"/>
              <a:pathLst>
                <a:path w="2073" h="2061" extrusionOk="0">
                  <a:moveTo>
                    <a:pt x="1037" y="1"/>
                  </a:moveTo>
                  <a:cubicBezTo>
                    <a:pt x="465" y="1"/>
                    <a:pt x="1" y="453"/>
                    <a:pt x="1" y="1025"/>
                  </a:cubicBezTo>
                  <a:cubicBezTo>
                    <a:pt x="1" y="1596"/>
                    <a:pt x="465" y="2060"/>
                    <a:pt x="1037" y="2060"/>
                  </a:cubicBezTo>
                  <a:cubicBezTo>
                    <a:pt x="1608" y="2060"/>
                    <a:pt x="2073" y="1596"/>
                    <a:pt x="2073" y="1025"/>
                  </a:cubicBezTo>
                  <a:cubicBezTo>
                    <a:pt x="2073" y="453"/>
                    <a:pt x="1608" y="1"/>
                    <a:pt x="10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1"/>
            <p:cNvSpPr/>
            <p:nvPr/>
          </p:nvSpPr>
          <p:spPr>
            <a:xfrm rot="-9477773">
              <a:off x="654181" y="4205048"/>
              <a:ext cx="292435" cy="271919"/>
            </a:xfrm>
            <a:custGeom>
              <a:avLst/>
              <a:gdLst/>
              <a:ahLst/>
              <a:cxnLst/>
              <a:rect l="l" t="t" r="r" b="b"/>
              <a:pathLst>
                <a:path w="5502" h="5116" extrusionOk="0">
                  <a:moveTo>
                    <a:pt x="2753" y="0"/>
                  </a:moveTo>
                  <a:cubicBezTo>
                    <a:pt x="1521" y="0"/>
                    <a:pt x="430" y="888"/>
                    <a:pt x="227" y="2141"/>
                  </a:cubicBezTo>
                  <a:cubicBezTo>
                    <a:pt x="1" y="3534"/>
                    <a:pt x="953" y="4856"/>
                    <a:pt x="2346" y="5082"/>
                  </a:cubicBezTo>
                  <a:cubicBezTo>
                    <a:pt x="2484" y="5105"/>
                    <a:pt x="2621" y="5115"/>
                    <a:pt x="2757" y="5115"/>
                  </a:cubicBezTo>
                  <a:cubicBezTo>
                    <a:pt x="3988" y="5115"/>
                    <a:pt x="5071" y="4218"/>
                    <a:pt x="5275" y="2963"/>
                  </a:cubicBezTo>
                  <a:cubicBezTo>
                    <a:pt x="5501" y="1570"/>
                    <a:pt x="4561" y="260"/>
                    <a:pt x="3168" y="34"/>
                  </a:cubicBezTo>
                  <a:cubicBezTo>
                    <a:pt x="3028" y="11"/>
                    <a:pt x="2890" y="0"/>
                    <a:pt x="27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1"/>
            <p:cNvSpPr/>
            <p:nvPr/>
          </p:nvSpPr>
          <p:spPr>
            <a:xfrm rot="-9477773">
              <a:off x="880477" y="4235146"/>
              <a:ext cx="165192" cy="165245"/>
            </a:xfrm>
            <a:custGeom>
              <a:avLst/>
              <a:gdLst/>
              <a:ahLst/>
              <a:cxnLst/>
              <a:rect l="l" t="t" r="r" b="b"/>
              <a:pathLst>
                <a:path w="3108" h="3109" extrusionOk="0">
                  <a:moveTo>
                    <a:pt x="1548" y="1"/>
                  </a:moveTo>
                  <a:cubicBezTo>
                    <a:pt x="691" y="1"/>
                    <a:pt x="0" y="692"/>
                    <a:pt x="0" y="1549"/>
                  </a:cubicBezTo>
                  <a:cubicBezTo>
                    <a:pt x="0" y="2418"/>
                    <a:pt x="691" y="3109"/>
                    <a:pt x="1548" y="3109"/>
                  </a:cubicBezTo>
                  <a:cubicBezTo>
                    <a:pt x="2405" y="3109"/>
                    <a:pt x="3108" y="2418"/>
                    <a:pt x="3108" y="1549"/>
                  </a:cubicBezTo>
                  <a:cubicBezTo>
                    <a:pt x="3108" y="692"/>
                    <a:pt x="2405" y="1"/>
                    <a:pt x="1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1"/>
            <p:cNvSpPr/>
            <p:nvPr/>
          </p:nvSpPr>
          <p:spPr>
            <a:xfrm rot="-9477773">
              <a:off x="727558" y="3976501"/>
              <a:ext cx="91153" cy="91153"/>
            </a:xfrm>
            <a:custGeom>
              <a:avLst/>
              <a:gdLst/>
              <a:ahLst/>
              <a:cxnLst/>
              <a:rect l="l" t="t" r="r" b="b"/>
              <a:pathLst>
                <a:path w="1715" h="1715" extrusionOk="0">
                  <a:moveTo>
                    <a:pt x="858" y="0"/>
                  </a:moveTo>
                  <a:cubicBezTo>
                    <a:pt x="381" y="0"/>
                    <a:pt x="0" y="381"/>
                    <a:pt x="0" y="858"/>
                  </a:cubicBezTo>
                  <a:cubicBezTo>
                    <a:pt x="0" y="1322"/>
                    <a:pt x="381" y="1715"/>
                    <a:pt x="858" y="1715"/>
                  </a:cubicBezTo>
                  <a:cubicBezTo>
                    <a:pt x="1334" y="1715"/>
                    <a:pt x="1715" y="1322"/>
                    <a:pt x="1715" y="858"/>
                  </a:cubicBezTo>
                  <a:cubicBezTo>
                    <a:pt x="1715" y="381"/>
                    <a:pt x="1334" y="0"/>
                    <a:pt x="8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11"/>
          <p:cNvSpPr txBox="1">
            <a:spLocks noGrp="1"/>
          </p:cNvSpPr>
          <p:nvPr>
            <p:ph type="title" hasCustomPrompt="1"/>
          </p:nvPr>
        </p:nvSpPr>
        <p:spPr>
          <a:xfrm rot="405">
            <a:off x="2023975" y="548375"/>
            <a:ext cx="5096100" cy="13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37" name="Google Shape;237;p11"/>
          <p:cNvSpPr txBox="1">
            <a:spLocks noGrp="1"/>
          </p:cNvSpPr>
          <p:nvPr>
            <p:ph type="subTitle" idx="1"/>
          </p:nvPr>
        </p:nvSpPr>
        <p:spPr>
          <a:xfrm>
            <a:off x="2175450" y="1930750"/>
            <a:ext cx="4792800" cy="44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/>
          <p:nvPr/>
        </p:nvSpPr>
        <p:spPr>
          <a:xfrm rot="2700070">
            <a:off x="-765270" y="653837"/>
            <a:ext cx="1394156" cy="1035182"/>
          </a:xfrm>
          <a:custGeom>
            <a:avLst/>
            <a:gdLst/>
            <a:ahLst/>
            <a:cxnLst/>
            <a:rect l="l" t="t" r="r" b="b"/>
            <a:pathLst>
              <a:path w="16039" h="14819" extrusionOk="0">
                <a:moveTo>
                  <a:pt x="7366" y="1"/>
                </a:moveTo>
                <a:cubicBezTo>
                  <a:pt x="6906" y="1"/>
                  <a:pt x="6456" y="63"/>
                  <a:pt x="6025" y="196"/>
                </a:cubicBezTo>
                <a:cubicBezTo>
                  <a:pt x="1596" y="1566"/>
                  <a:pt x="1" y="7757"/>
                  <a:pt x="2287" y="11448"/>
                </a:cubicBezTo>
                <a:cubicBezTo>
                  <a:pt x="3593" y="13554"/>
                  <a:pt x="6081" y="14818"/>
                  <a:pt x="8546" y="14818"/>
                </a:cubicBezTo>
                <a:cubicBezTo>
                  <a:pt x="9383" y="14818"/>
                  <a:pt x="10218" y="14673"/>
                  <a:pt x="11002" y="14365"/>
                </a:cubicBezTo>
                <a:cubicBezTo>
                  <a:pt x="14098" y="13150"/>
                  <a:pt x="16038" y="9519"/>
                  <a:pt x="15300" y="6268"/>
                </a:cubicBezTo>
                <a:cubicBezTo>
                  <a:pt x="14620" y="3305"/>
                  <a:pt x="10725" y="1"/>
                  <a:pt x="7366" y="1"/>
                </a:cubicBezTo>
                <a:close/>
              </a:path>
            </a:pathLst>
          </a:custGeom>
          <a:solidFill>
            <a:srgbClr val="739C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" name="Google Shape;241;p13"/>
          <p:cNvGrpSpPr/>
          <p:nvPr/>
        </p:nvGrpSpPr>
        <p:grpSpPr>
          <a:xfrm>
            <a:off x="177332" y="179472"/>
            <a:ext cx="6594579" cy="2613797"/>
            <a:chOff x="177332" y="179472"/>
            <a:chExt cx="6594579" cy="2613797"/>
          </a:xfrm>
        </p:grpSpPr>
        <p:sp>
          <p:nvSpPr>
            <p:cNvPr id="242" name="Google Shape;242;p13"/>
            <p:cNvSpPr/>
            <p:nvPr/>
          </p:nvSpPr>
          <p:spPr>
            <a:xfrm rot="-6300003">
              <a:off x="383573" y="2698531"/>
              <a:ext cx="85393" cy="84993"/>
            </a:xfrm>
            <a:custGeom>
              <a:avLst/>
              <a:gdLst/>
              <a:ahLst/>
              <a:cxnLst/>
              <a:rect l="l" t="t" r="r" b="b"/>
              <a:pathLst>
                <a:path w="2561" h="2549" extrusionOk="0">
                  <a:moveTo>
                    <a:pt x="1287" y="0"/>
                  </a:moveTo>
                  <a:cubicBezTo>
                    <a:pt x="584" y="0"/>
                    <a:pt x="1" y="572"/>
                    <a:pt x="1" y="1274"/>
                  </a:cubicBezTo>
                  <a:cubicBezTo>
                    <a:pt x="1" y="1977"/>
                    <a:pt x="584" y="2548"/>
                    <a:pt x="1287" y="2548"/>
                  </a:cubicBezTo>
                  <a:cubicBezTo>
                    <a:pt x="1989" y="2548"/>
                    <a:pt x="2561" y="1977"/>
                    <a:pt x="2561" y="1274"/>
                  </a:cubicBezTo>
                  <a:cubicBezTo>
                    <a:pt x="2561" y="572"/>
                    <a:pt x="1989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 rot="-6300003">
              <a:off x="188072" y="2495941"/>
              <a:ext cx="156048" cy="141977"/>
            </a:xfrm>
            <a:custGeom>
              <a:avLst/>
              <a:gdLst/>
              <a:ahLst/>
              <a:cxnLst/>
              <a:rect l="l" t="t" r="r" b="b"/>
              <a:pathLst>
                <a:path w="4680" h="4258" extrusionOk="0">
                  <a:moveTo>
                    <a:pt x="2325" y="0"/>
                  </a:moveTo>
                  <a:cubicBezTo>
                    <a:pt x="1364" y="0"/>
                    <a:pt x="496" y="657"/>
                    <a:pt x="263" y="1643"/>
                  </a:cubicBezTo>
                  <a:cubicBezTo>
                    <a:pt x="1" y="2786"/>
                    <a:pt x="703" y="3929"/>
                    <a:pt x="1846" y="4203"/>
                  </a:cubicBezTo>
                  <a:cubicBezTo>
                    <a:pt x="2008" y="4240"/>
                    <a:pt x="2169" y="4258"/>
                    <a:pt x="2328" y="4258"/>
                  </a:cubicBezTo>
                  <a:cubicBezTo>
                    <a:pt x="3295" y="4258"/>
                    <a:pt x="4171" y="3601"/>
                    <a:pt x="4406" y="2619"/>
                  </a:cubicBezTo>
                  <a:cubicBezTo>
                    <a:pt x="4680" y="1476"/>
                    <a:pt x="3965" y="321"/>
                    <a:pt x="2822" y="60"/>
                  </a:cubicBezTo>
                  <a:cubicBezTo>
                    <a:pt x="2656" y="20"/>
                    <a:pt x="2489" y="0"/>
                    <a:pt x="2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 rot="-6300003">
              <a:off x="368235" y="2337890"/>
              <a:ext cx="62353" cy="62753"/>
            </a:xfrm>
            <a:custGeom>
              <a:avLst/>
              <a:gdLst/>
              <a:ahLst/>
              <a:cxnLst/>
              <a:rect l="l" t="t" r="r" b="b"/>
              <a:pathLst>
                <a:path w="1870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53"/>
                    <a:pt x="417" y="1881"/>
                    <a:pt x="941" y="1881"/>
                  </a:cubicBezTo>
                  <a:cubicBezTo>
                    <a:pt x="1453" y="1881"/>
                    <a:pt x="1870" y="1453"/>
                    <a:pt x="1870" y="941"/>
                  </a:cubicBezTo>
                  <a:cubicBezTo>
                    <a:pt x="1870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" name="Google Shape;245;p13"/>
            <p:cNvGrpSpPr/>
            <p:nvPr/>
          </p:nvGrpSpPr>
          <p:grpSpPr>
            <a:xfrm rot="1800030">
              <a:off x="6379339" y="266480"/>
              <a:ext cx="363745" cy="212770"/>
              <a:chOff x="2296282" y="2345226"/>
              <a:chExt cx="287550" cy="168200"/>
            </a:xfrm>
          </p:grpSpPr>
          <p:sp>
            <p:nvSpPr>
              <p:cNvPr id="246" name="Google Shape;246;p13"/>
              <p:cNvSpPr/>
              <p:nvPr/>
            </p:nvSpPr>
            <p:spPr>
              <a:xfrm>
                <a:off x="2296282" y="2345226"/>
                <a:ext cx="167900" cy="168200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6728" extrusionOk="0">
                    <a:moveTo>
                      <a:pt x="3358" y="0"/>
                    </a:moveTo>
                    <a:cubicBezTo>
                      <a:pt x="1501" y="0"/>
                      <a:pt x="0" y="1512"/>
                      <a:pt x="0" y="3369"/>
                    </a:cubicBezTo>
                    <a:cubicBezTo>
                      <a:pt x="0" y="5215"/>
                      <a:pt x="1501" y="6727"/>
                      <a:pt x="3358" y="6727"/>
                    </a:cubicBezTo>
                    <a:cubicBezTo>
                      <a:pt x="5215" y="6727"/>
                      <a:pt x="6715" y="5215"/>
                      <a:pt x="6715" y="3369"/>
                    </a:cubicBezTo>
                    <a:cubicBezTo>
                      <a:pt x="6715" y="1512"/>
                      <a:pt x="5215" y="0"/>
                      <a:pt x="33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3"/>
              <p:cNvSpPr/>
              <p:nvPr/>
            </p:nvSpPr>
            <p:spPr>
              <a:xfrm>
                <a:off x="2533807" y="2411001"/>
                <a:ext cx="50025" cy="50025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2001" extrusionOk="0">
                    <a:moveTo>
                      <a:pt x="1001" y="0"/>
                    </a:moveTo>
                    <a:cubicBezTo>
                      <a:pt x="441" y="0"/>
                      <a:pt x="1" y="441"/>
                      <a:pt x="1" y="1000"/>
                    </a:cubicBezTo>
                    <a:cubicBezTo>
                      <a:pt x="1" y="1548"/>
                      <a:pt x="441" y="2001"/>
                      <a:pt x="1001" y="2001"/>
                    </a:cubicBezTo>
                    <a:cubicBezTo>
                      <a:pt x="1548" y="2001"/>
                      <a:pt x="2001" y="1548"/>
                      <a:pt x="2001" y="1000"/>
                    </a:cubicBezTo>
                    <a:cubicBezTo>
                      <a:pt x="2001" y="441"/>
                      <a:pt x="1548" y="0"/>
                      <a:pt x="10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" name="Google Shape;248;p13"/>
            <p:cNvSpPr/>
            <p:nvPr/>
          </p:nvSpPr>
          <p:spPr>
            <a:xfrm rot="10800000" flipH="1">
              <a:off x="2983084" y="179472"/>
              <a:ext cx="133927" cy="121997"/>
            </a:xfrm>
            <a:custGeom>
              <a:avLst/>
              <a:gdLst/>
              <a:ahLst/>
              <a:cxnLst/>
              <a:rect l="l" t="t" r="r" b="b"/>
              <a:pathLst>
                <a:path w="3918" h="3569" extrusionOk="0">
                  <a:moveTo>
                    <a:pt x="1958" y="0"/>
                  </a:moveTo>
                  <a:cubicBezTo>
                    <a:pt x="1501" y="0"/>
                    <a:pt x="1042" y="176"/>
                    <a:pt x="691" y="527"/>
                  </a:cubicBezTo>
                  <a:cubicBezTo>
                    <a:pt x="1" y="1217"/>
                    <a:pt x="1" y="2349"/>
                    <a:pt x="691" y="3051"/>
                  </a:cubicBezTo>
                  <a:cubicBezTo>
                    <a:pt x="1042" y="3396"/>
                    <a:pt x="1501" y="3569"/>
                    <a:pt x="1958" y="3569"/>
                  </a:cubicBezTo>
                  <a:cubicBezTo>
                    <a:pt x="2415" y="3569"/>
                    <a:pt x="2870" y="3396"/>
                    <a:pt x="3215" y="3051"/>
                  </a:cubicBezTo>
                  <a:cubicBezTo>
                    <a:pt x="3918" y="2349"/>
                    <a:pt x="3918" y="1217"/>
                    <a:pt x="3215" y="527"/>
                  </a:cubicBezTo>
                  <a:cubicBezTo>
                    <a:pt x="2870" y="176"/>
                    <a:pt x="2415" y="0"/>
                    <a:pt x="19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" name="Google Shape;249;p13"/>
          <p:cNvSpPr txBox="1">
            <a:spLocks noGrp="1"/>
          </p:cNvSpPr>
          <p:nvPr>
            <p:ph type="title"/>
          </p:nvPr>
        </p:nvSpPr>
        <p:spPr>
          <a:xfrm>
            <a:off x="1981341" y="1392950"/>
            <a:ext cx="2514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1"/>
          </p:nvPr>
        </p:nvSpPr>
        <p:spPr>
          <a:xfrm>
            <a:off x="1981330" y="1845076"/>
            <a:ext cx="25143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2" hasCustomPrompt="1"/>
          </p:nvPr>
        </p:nvSpPr>
        <p:spPr>
          <a:xfrm rot="2715">
            <a:off x="4808862" y="2853240"/>
            <a:ext cx="759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3" hasCustomPrompt="1"/>
          </p:nvPr>
        </p:nvSpPr>
        <p:spPr>
          <a:xfrm>
            <a:off x="1060081" y="2853382"/>
            <a:ext cx="759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4"/>
          </p:nvPr>
        </p:nvSpPr>
        <p:spPr>
          <a:xfrm>
            <a:off x="1981341" y="2647118"/>
            <a:ext cx="2514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5"/>
          </p:nvPr>
        </p:nvSpPr>
        <p:spPr>
          <a:xfrm>
            <a:off x="1981330" y="3090600"/>
            <a:ext cx="2514300" cy="5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6"/>
          </p:nvPr>
        </p:nvSpPr>
        <p:spPr>
          <a:xfrm>
            <a:off x="5743741" y="2652834"/>
            <a:ext cx="2514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subTitle" idx="7"/>
          </p:nvPr>
        </p:nvSpPr>
        <p:spPr>
          <a:xfrm>
            <a:off x="5743730" y="3096047"/>
            <a:ext cx="2514300" cy="5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8"/>
          </p:nvPr>
        </p:nvSpPr>
        <p:spPr>
          <a:xfrm>
            <a:off x="5743741" y="1392925"/>
            <a:ext cx="2514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subTitle" idx="9"/>
          </p:nvPr>
        </p:nvSpPr>
        <p:spPr>
          <a:xfrm>
            <a:off x="5743730" y="1844771"/>
            <a:ext cx="25143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3"/>
          <p:cNvSpPr txBox="1">
            <a:spLocks noGrp="1"/>
          </p:cNvSpPr>
          <p:nvPr>
            <p:ph type="title" idx="13" hasCustomPrompt="1"/>
          </p:nvPr>
        </p:nvSpPr>
        <p:spPr>
          <a:xfrm rot="2714">
            <a:off x="4808723" y="1664375"/>
            <a:ext cx="7599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0" name="Google Shape;260;p13"/>
          <p:cNvSpPr txBox="1">
            <a:spLocks noGrp="1"/>
          </p:cNvSpPr>
          <p:nvPr>
            <p:ph type="title" idx="14" hasCustomPrompt="1"/>
          </p:nvPr>
        </p:nvSpPr>
        <p:spPr>
          <a:xfrm rot="1357">
            <a:off x="1064625" y="1664213"/>
            <a:ext cx="759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1" name="Google Shape;261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4"/>
          <p:cNvSpPr txBox="1">
            <a:spLocks noGrp="1"/>
          </p:cNvSpPr>
          <p:nvPr>
            <p:ph type="title"/>
          </p:nvPr>
        </p:nvSpPr>
        <p:spPr>
          <a:xfrm rot="-703">
            <a:off x="788400" y="3104662"/>
            <a:ext cx="29343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4" name="Google Shape;264;p14"/>
          <p:cNvSpPr txBox="1">
            <a:spLocks noGrp="1"/>
          </p:cNvSpPr>
          <p:nvPr>
            <p:ph type="subTitle" idx="1"/>
          </p:nvPr>
        </p:nvSpPr>
        <p:spPr>
          <a:xfrm>
            <a:off x="788400" y="1323375"/>
            <a:ext cx="4038000" cy="15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5" name="Google Shape;265;p14"/>
          <p:cNvGrpSpPr/>
          <p:nvPr/>
        </p:nvGrpSpPr>
        <p:grpSpPr>
          <a:xfrm rot="-6300185" flipH="1">
            <a:off x="206697" y="-1163826"/>
            <a:ext cx="1595889" cy="2869890"/>
            <a:chOff x="6299350" y="1759900"/>
            <a:chExt cx="1280625" cy="2302950"/>
          </a:xfrm>
        </p:grpSpPr>
        <p:sp>
          <p:nvSpPr>
            <p:cNvPr id="266" name="Google Shape;266;p14"/>
            <p:cNvSpPr/>
            <p:nvPr/>
          </p:nvSpPr>
          <p:spPr>
            <a:xfrm>
              <a:off x="6299350" y="1759900"/>
              <a:ext cx="1156050" cy="2135850"/>
            </a:xfrm>
            <a:custGeom>
              <a:avLst/>
              <a:gdLst/>
              <a:ahLst/>
              <a:cxnLst/>
              <a:rect l="l" t="t" r="r" b="b"/>
              <a:pathLst>
                <a:path w="46242" h="85434" extrusionOk="0">
                  <a:moveTo>
                    <a:pt x="35648" y="1"/>
                  </a:moveTo>
                  <a:cubicBezTo>
                    <a:pt x="35568" y="1"/>
                    <a:pt x="35484" y="12"/>
                    <a:pt x="35395" y="35"/>
                  </a:cubicBezTo>
                  <a:cubicBezTo>
                    <a:pt x="32169" y="893"/>
                    <a:pt x="29573" y="3262"/>
                    <a:pt x="28013" y="6179"/>
                  </a:cubicBezTo>
                  <a:cubicBezTo>
                    <a:pt x="26335" y="9346"/>
                    <a:pt x="25942" y="12894"/>
                    <a:pt x="26501" y="16406"/>
                  </a:cubicBezTo>
                  <a:cubicBezTo>
                    <a:pt x="27823" y="24729"/>
                    <a:pt x="33919" y="31003"/>
                    <a:pt x="38515" y="37683"/>
                  </a:cubicBezTo>
                  <a:cubicBezTo>
                    <a:pt x="40872" y="41100"/>
                    <a:pt x="42932" y="44814"/>
                    <a:pt x="43753" y="48922"/>
                  </a:cubicBezTo>
                  <a:cubicBezTo>
                    <a:pt x="44504" y="52637"/>
                    <a:pt x="43920" y="56399"/>
                    <a:pt x="42241" y="59780"/>
                  </a:cubicBezTo>
                  <a:cubicBezTo>
                    <a:pt x="38896" y="66507"/>
                    <a:pt x="32395" y="71484"/>
                    <a:pt x="26085" y="75246"/>
                  </a:cubicBezTo>
                  <a:cubicBezTo>
                    <a:pt x="18476" y="79771"/>
                    <a:pt x="9916" y="82676"/>
                    <a:pt x="1129" y="83664"/>
                  </a:cubicBezTo>
                  <a:cubicBezTo>
                    <a:pt x="50" y="83779"/>
                    <a:pt x="0" y="85433"/>
                    <a:pt x="1013" y="85433"/>
                  </a:cubicBezTo>
                  <a:cubicBezTo>
                    <a:pt x="1050" y="85433"/>
                    <a:pt x="1089" y="85431"/>
                    <a:pt x="1129" y="85426"/>
                  </a:cubicBezTo>
                  <a:cubicBezTo>
                    <a:pt x="8987" y="84557"/>
                    <a:pt x="16631" y="82247"/>
                    <a:pt x="23668" y="78616"/>
                  </a:cubicBezTo>
                  <a:cubicBezTo>
                    <a:pt x="30323" y="75175"/>
                    <a:pt x="36895" y="70532"/>
                    <a:pt x="41420" y="64471"/>
                  </a:cubicBezTo>
                  <a:cubicBezTo>
                    <a:pt x="43599" y="61542"/>
                    <a:pt x="45230" y="58161"/>
                    <a:pt x="45706" y="54518"/>
                  </a:cubicBezTo>
                  <a:cubicBezTo>
                    <a:pt x="46242" y="50458"/>
                    <a:pt x="45242" y="46434"/>
                    <a:pt x="43539" y="42766"/>
                  </a:cubicBezTo>
                  <a:cubicBezTo>
                    <a:pt x="40027" y="35182"/>
                    <a:pt x="33526" y="29467"/>
                    <a:pt x="30049" y="21859"/>
                  </a:cubicBezTo>
                  <a:cubicBezTo>
                    <a:pt x="28287" y="18014"/>
                    <a:pt x="27335" y="13573"/>
                    <a:pt x="28573" y="9429"/>
                  </a:cubicBezTo>
                  <a:cubicBezTo>
                    <a:pt x="29645" y="5905"/>
                    <a:pt x="32216" y="2714"/>
                    <a:pt x="35872" y="1738"/>
                  </a:cubicBezTo>
                  <a:cubicBezTo>
                    <a:pt x="36879" y="1464"/>
                    <a:pt x="36567" y="1"/>
                    <a:pt x="35648" y="1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6944600" y="1843400"/>
              <a:ext cx="635375" cy="2219450"/>
            </a:xfrm>
            <a:custGeom>
              <a:avLst/>
              <a:gdLst/>
              <a:ahLst/>
              <a:cxnLst/>
              <a:rect l="l" t="t" r="r" b="b"/>
              <a:pathLst>
                <a:path w="25415" h="88778" extrusionOk="0">
                  <a:moveTo>
                    <a:pt x="24118" y="1"/>
                  </a:moveTo>
                  <a:cubicBezTo>
                    <a:pt x="23918" y="1"/>
                    <a:pt x="23712" y="76"/>
                    <a:pt x="23527" y="255"/>
                  </a:cubicBezTo>
                  <a:cubicBezTo>
                    <a:pt x="14086" y="9363"/>
                    <a:pt x="4120" y="19186"/>
                    <a:pt x="1037" y="32414"/>
                  </a:cubicBezTo>
                  <a:cubicBezTo>
                    <a:pt x="310" y="35521"/>
                    <a:pt x="1" y="38748"/>
                    <a:pt x="251" y="41939"/>
                  </a:cubicBezTo>
                  <a:cubicBezTo>
                    <a:pt x="513" y="45320"/>
                    <a:pt x="1429" y="48594"/>
                    <a:pt x="2632" y="51761"/>
                  </a:cubicBezTo>
                  <a:cubicBezTo>
                    <a:pt x="5097" y="58226"/>
                    <a:pt x="8764" y="64429"/>
                    <a:pt x="9597" y="71406"/>
                  </a:cubicBezTo>
                  <a:cubicBezTo>
                    <a:pt x="10312" y="77455"/>
                    <a:pt x="8287" y="84515"/>
                    <a:pt x="2299" y="87158"/>
                  </a:cubicBezTo>
                  <a:cubicBezTo>
                    <a:pt x="1384" y="87564"/>
                    <a:pt x="1958" y="88777"/>
                    <a:pt x="2808" y="88777"/>
                  </a:cubicBezTo>
                  <a:cubicBezTo>
                    <a:pt x="2931" y="88777"/>
                    <a:pt x="3060" y="88751"/>
                    <a:pt x="3192" y="88694"/>
                  </a:cubicBezTo>
                  <a:cubicBezTo>
                    <a:pt x="8228" y="86468"/>
                    <a:pt x="10978" y="81027"/>
                    <a:pt x="11455" y="75752"/>
                  </a:cubicBezTo>
                  <a:cubicBezTo>
                    <a:pt x="12074" y="68847"/>
                    <a:pt x="9038" y="62262"/>
                    <a:pt x="6347" y="56107"/>
                  </a:cubicBezTo>
                  <a:cubicBezTo>
                    <a:pt x="4966" y="52940"/>
                    <a:pt x="3620" y="49749"/>
                    <a:pt x="2775" y="46403"/>
                  </a:cubicBezTo>
                  <a:cubicBezTo>
                    <a:pt x="1965" y="43177"/>
                    <a:pt x="1751" y="39867"/>
                    <a:pt x="2108" y="36569"/>
                  </a:cubicBezTo>
                  <a:cubicBezTo>
                    <a:pt x="2823" y="30009"/>
                    <a:pt x="5680" y="23818"/>
                    <a:pt x="9395" y="18436"/>
                  </a:cubicBezTo>
                  <a:cubicBezTo>
                    <a:pt x="13741" y="12138"/>
                    <a:pt x="19301" y="6804"/>
                    <a:pt x="24778" y="1505"/>
                  </a:cubicBezTo>
                  <a:cubicBezTo>
                    <a:pt x="25415" y="896"/>
                    <a:pt x="24806" y="1"/>
                    <a:pt x="24118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7005925" y="2264700"/>
              <a:ext cx="161950" cy="27700"/>
            </a:xfrm>
            <a:custGeom>
              <a:avLst/>
              <a:gdLst/>
              <a:ahLst/>
              <a:cxnLst/>
              <a:rect l="l" t="t" r="r" b="b"/>
              <a:pathLst>
                <a:path w="6478" h="1108" extrusionOk="0">
                  <a:moveTo>
                    <a:pt x="679" y="0"/>
                  </a:moveTo>
                  <a:cubicBezTo>
                    <a:pt x="0" y="0"/>
                    <a:pt x="0" y="1036"/>
                    <a:pt x="679" y="1048"/>
                  </a:cubicBezTo>
                  <a:cubicBezTo>
                    <a:pt x="2382" y="1072"/>
                    <a:pt x="4096" y="1084"/>
                    <a:pt x="5811" y="1108"/>
                  </a:cubicBezTo>
                  <a:cubicBezTo>
                    <a:pt x="5814" y="1108"/>
                    <a:pt x="5818" y="1108"/>
                    <a:pt x="5822" y="1108"/>
                  </a:cubicBezTo>
                  <a:cubicBezTo>
                    <a:pt x="6477" y="1108"/>
                    <a:pt x="6474" y="72"/>
                    <a:pt x="5811" y="72"/>
                  </a:cubicBezTo>
                  <a:cubicBezTo>
                    <a:pt x="4096" y="48"/>
                    <a:pt x="2382" y="24"/>
                    <a:pt x="679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6974375" y="2175400"/>
              <a:ext cx="256900" cy="36350"/>
            </a:xfrm>
            <a:custGeom>
              <a:avLst/>
              <a:gdLst/>
              <a:ahLst/>
              <a:cxnLst/>
              <a:rect l="l" t="t" r="r" b="b"/>
              <a:pathLst>
                <a:path w="10276" h="1454" extrusionOk="0">
                  <a:moveTo>
                    <a:pt x="656" y="0"/>
                  </a:moveTo>
                  <a:cubicBezTo>
                    <a:pt x="1" y="0"/>
                    <a:pt x="20" y="1013"/>
                    <a:pt x="679" y="1048"/>
                  </a:cubicBezTo>
                  <a:cubicBezTo>
                    <a:pt x="3656" y="1179"/>
                    <a:pt x="6632" y="1322"/>
                    <a:pt x="9609" y="1453"/>
                  </a:cubicBezTo>
                  <a:cubicBezTo>
                    <a:pt x="9620" y="1454"/>
                    <a:pt x="9631" y="1454"/>
                    <a:pt x="9642" y="1454"/>
                  </a:cubicBezTo>
                  <a:cubicBezTo>
                    <a:pt x="10275" y="1454"/>
                    <a:pt x="10264" y="441"/>
                    <a:pt x="9609" y="417"/>
                  </a:cubicBezTo>
                  <a:cubicBezTo>
                    <a:pt x="6632" y="274"/>
                    <a:pt x="3656" y="143"/>
                    <a:pt x="679" y="1"/>
                  </a:cubicBezTo>
                  <a:cubicBezTo>
                    <a:pt x="671" y="0"/>
                    <a:pt x="664" y="0"/>
                    <a:pt x="656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6964475" y="2066550"/>
              <a:ext cx="332625" cy="71875"/>
            </a:xfrm>
            <a:custGeom>
              <a:avLst/>
              <a:gdLst/>
              <a:ahLst/>
              <a:cxnLst/>
              <a:rect l="l" t="t" r="r" b="b"/>
              <a:pathLst>
                <a:path w="13305" h="2875" extrusionOk="0">
                  <a:moveTo>
                    <a:pt x="810" y="1"/>
                  </a:moveTo>
                  <a:cubicBezTo>
                    <a:pt x="216" y="1"/>
                    <a:pt x="1" y="907"/>
                    <a:pt x="623" y="1009"/>
                  </a:cubicBezTo>
                  <a:cubicBezTo>
                    <a:pt x="4552" y="1628"/>
                    <a:pt x="8469" y="2247"/>
                    <a:pt x="12398" y="2866"/>
                  </a:cubicBezTo>
                  <a:cubicBezTo>
                    <a:pt x="12431" y="2872"/>
                    <a:pt x="12463" y="2874"/>
                    <a:pt x="12495" y="2874"/>
                  </a:cubicBezTo>
                  <a:cubicBezTo>
                    <a:pt x="13079" y="2874"/>
                    <a:pt x="13305" y="1968"/>
                    <a:pt x="12672" y="1866"/>
                  </a:cubicBezTo>
                  <a:cubicBezTo>
                    <a:pt x="8755" y="1247"/>
                    <a:pt x="4825" y="628"/>
                    <a:pt x="908" y="9"/>
                  </a:cubicBezTo>
                  <a:cubicBezTo>
                    <a:pt x="875" y="3"/>
                    <a:pt x="842" y="1"/>
                    <a:pt x="810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6995550" y="1953500"/>
              <a:ext cx="381625" cy="106925"/>
            </a:xfrm>
            <a:custGeom>
              <a:avLst/>
              <a:gdLst/>
              <a:ahLst/>
              <a:cxnLst/>
              <a:rect l="l" t="t" r="r" b="b"/>
              <a:pathLst>
                <a:path w="15265" h="4277" extrusionOk="0">
                  <a:moveTo>
                    <a:pt x="683" y="1"/>
                  </a:moveTo>
                  <a:cubicBezTo>
                    <a:pt x="169" y="1"/>
                    <a:pt x="0" y="847"/>
                    <a:pt x="582" y="1030"/>
                  </a:cubicBezTo>
                  <a:cubicBezTo>
                    <a:pt x="5083" y="2471"/>
                    <a:pt x="9690" y="3555"/>
                    <a:pt x="14358" y="4269"/>
                  </a:cubicBezTo>
                  <a:cubicBezTo>
                    <a:pt x="14391" y="4274"/>
                    <a:pt x="14423" y="4277"/>
                    <a:pt x="14454" y="4277"/>
                  </a:cubicBezTo>
                  <a:cubicBezTo>
                    <a:pt x="15039" y="4277"/>
                    <a:pt x="15265" y="3370"/>
                    <a:pt x="14643" y="3269"/>
                  </a:cubicBezTo>
                  <a:cubicBezTo>
                    <a:pt x="9964" y="2554"/>
                    <a:pt x="5357" y="1471"/>
                    <a:pt x="856" y="30"/>
                  </a:cubicBezTo>
                  <a:cubicBezTo>
                    <a:pt x="795" y="10"/>
                    <a:pt x="737" y="1"/>
                    <a:pt x="683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7053325" y="1869775"/>
              <a:ext cx="365100" cy="144250"/>
            </a:xfrm>
            <a:custGeom>
              <a:avLst/>
              <a:gdLst/>
              <a:ahLst/>
              <a:cxnLst/>
              <a:rect l="l" t="t" r="r" b="b"/>
              <a:pathLst>
                <a:path w="14604" h="5770" extrusionOk="0">
                  <a:moveTo>
                    <a:pt x="666" y="1"/>
                  </a:moveTo>
                  <a:cubicBezTo>
                    <a:pt x="166" y="1"/>
                    <a:pt x="1" y="841"/>
                    <a:pt x="569" y="1034"/>
                  </a:cubicBezTo>
                  <a:cubicBezTo>
                    <a:pt x="4974" y="2605"/>
                    <a:pt x="9368" y="4177"/>
                    <a:pt x="13761" y="5737"/>
                  </a:cubicBezTo>
                  <a:cubicBezTo>
                    <a:pt x="13825" y="5759"/>
                    <a:pt x="13884" y="5770"/>
                    <a:pt x="13940" y="5770"/>
                  </a:cubicBezTo>
                  <a:cubicBezTo>
                    <a:pt x="14438" y="5770"/>
                    <a:pt x="14604" y="4940"/>
                    <a:pt x="14047" y="4737"/>
                  </a:cubicBezTo>
                  <a:cubicBezTo>
                    <a:pt x="9642" y="3165"/>
                    <a:pt x="5248" y="1605"/>
                    <a:pt x="843" y="34"/>
                  </a:cubicBezTo>
                  <a:cubicBezTo>
                    <a:pt x="780" y="11"/>
                    <a:pt x="721" y="1"/>
                    <a:pt x="666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7021675" y="2497600"/>
              <a:ext cx="123825" cy="47025"/>
            </a:xfrm>
            <a:custGeom>
              <a:avLst/>
              <a:gdLst/>
              <a:ahLst/>
              <a:cxnLst/>
              <a:rect l="l" t="t" r="r" b="b"/>
              <a:pathLst>
                <a:path w="4953" h="1881" extrusionOk="0">
                  <a:moveTo>
                    <a:pt x="4215" y="0"/>
                  </a:moveTo>
                  <a:cubicBezTo>
                    <a:pt x="4170" y="0"/>
                    <a:pt x="4123" y="6"/>
                    <a:pt x="4073" y="19"/>
                  </a:cubicBezTo>
                  <a:cubicBezTo>
                    <a:pt x="2918" y="293"/>
                    <a:pt x="1764" y="578"/>
                    <a:pt x="609" y="864"/>
                  </a:cubicBezTo>
                  <a:cubicBezTo>
                    <a:pt x="1" y="1008"/>
                    <a:pt x="204" y="1880"/>
                    <a:pt x="750" y="1880"/>
                  </a:cubicBezTo>
                  <a:cubicBezTo>
                    <a:pt x="792" y="1880"/>
                    <a:pt x="837" y="1875"/>
                    <a:pt x="883" y="1864"/>
                  </a:cubicBezTo>
                  <a:cubicBezTo>
                    <a:pt x="2037" y="1579"/>
                    <a:pt x="3192" y="1305"/>
                    <a:pt x="4347" y="1019"/>
                  </a:cubicBezTo>
                  <a:cubicBezTo>
                    <a:pt x="4953" y="876"/>
                    <a:pt x="4764" y="0"/>
                    <a:pt x="4215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6977750" y="2570975"/>
              <a:ext cx="229825" cy="81825"/>
            </a:xfrm>
            <a:custGeom>
              <a:avLst/>
              <a:gdLst/>
              <a:ahLst/>
              <a:cxnLst/>
              <a:rect l="l" t="t" r="r" b="b"/>
              <a:pathLst>
                <a:path w="9193" h="3273" extrusionOk="0">
                  <a:moveTo>
                    <a:pt x="8478" y="1"/>
                  </a:moveTo>
                  <a:cubicBezTo>
                    <a:pt x="8428" y="1"/>
                    <a:pt x="8375" y="8"/>
                    <a:pt x="8319" y="25"/>
                  </a:cubicBezTo>
                  <a:cubicBezTo>
                    <a:pt x="5747" y="763"/>
                    <a:pt x="3163" y="1501"/>
                    <a:pt x="592" y="2239"/>
                  </a:cubicBezTo>
                  <a:cubicBezTo>
                    <a:pt x="1" y="2414"/>
                    <a:pt x="184" y="3272"/>
                    <a:pt x="716" y="3272"/>
                  </a:cubicBezTo>
                  <a:cubicBezTo>
                    <a:pt x="763" y="3272"/>
                    <a:pt x="813" y="3266"/>
                    <a:pt x="865" y="3251"/>
                  </a:cubicBezTo>
                  <a:cubicBezTo>
                    <a:pt x="3449" y="2513"/>
                    <a:pt x="6021" y="1763"/>
                    <a:pt x="8605" y="1025"/>
                  </a:cubicBezTo>
                  <a:cubicBezTo>
                    <a:pt x="9193" y="861"/>
                    <a:pt x="9014" y="1"/>
                    <a:pt x="8478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6958400" y="2676125"/>
              <a:ext cx="310900" cy="125500"/>
            </a:xfrm>
            <a:custGeom>
              <a:avLst/>
              <a:gdLst/>
              <a:ahLst/>
              <a:cxnLst/>
              <a:rect l="l" t="t" r="r" b="b"/>
              <a:pathLst>
                <a:path w="12436" h="5020" extrusionOk="0">
                  <a:moveTo>
                    <a:pt x="11775" y="0"/>
                  </a:moveTo>
                  <a:cubicBezTo>
                    <a:pt x="11718" y="0"/>
                    <a:pt x="11658" y="11"/>
                    <a:pt x="11593" y="33"/>
                  </a:cubicBezTo>
                  <a:cubicBezTo>
                    <a:pt x="7914" y="1343"/>
                    <a:pt x="4235" y="2665"/>
                    <a:pt x="568" y="3986"/>
                  </a:cubicBezTo>
                  <a:cubicBezTo>
                    <a:pt x="0" y="4190"/>
                    <a:pt x="165" y="5019"/>
                    <a:pt x="663" y="5019"/>
                  </a:cubicBezTo>
                  <a:cubicBezTo>
                    <a:pt x="719" y="5019"/>
                    <a:pt x="778" y="5009"/>
                    <a:pt x="842" y="4986"/>
                  </a:cubicBezTo>
                  <a:cubicBezTo>
                    <a:pt x="4521" y="3677"/>
                    <a:pt x="8200" y="2355"/>
                    <a:pt x="11879" y="1034"/>
                  </a:cubicBezTo>
                  <a:cubicBezTo>
                    <a:pt x="12436" y="830"/>
                    <a:pt x="12280" y="0"/>
                    <a:pt x="11775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6972350" y="2795500"/>
              <a:ext cx="382075" cy="150775"/>
            </a:xfrm>
            <a:custGeom>
              <a:avLst/>
              <a:gdLst/>
              <a:ahLst/>
              <a:cxnLst/>
              <a:rect l="l" t="t" r="r" b="b"/>
              <a:pathLst>
                <a:path w="15283" h="6031" extrusionOk="0">
                  <a:moveTo>
                    <a:pt x="14617" y="0"/>
                  </a:moveTo>
                  <a:cubicBezTo>
                    <a:pt x="14562" y="0"/>
                    <a:pt x="14503" y="10"/>
                    <a:pt x="14440" y="33"/>
                  </a:cubicBezTo>
                  <a:cubicBezTo>
                    <a:pt x="9809" y="1688"/>
                    <a:pt x="5189" y="3343"/>
                    <a:pt x="558" y="4998"/>
                  </a:cubicBezTo>
                  <a:cubicBezTo>
                    <a:pt x="1" y="5201"/>
                    <a:pt x="157" y="6031"/>
                    <a:pt x="662" y="6031"/>
                  </a:cubicBezTo>
                  <a:cubicBezTo>
                    <a:pt x="718" y="6031"/>
                    <a:pt x="779" y="6020"/>
                    <a:pt x="843" y="5998"/>
                  </a:cubicBezTo>
                  <a:cubicBezTo>
                    <a:pt x="5463" y="4343"/>
                    <a:pt x="10095" y="2700"/>
                    <a:pt x="14714" y="1045"/>
                  </a:cubicBezTo>
                  <a:cubicBezTo>
                    <a:pt x="15282" y="841"/>
                    <a:pt x="15117" y="0"/>
                    <a:pt x="14617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6996300" y="2912100"/>
              <a:ext cx="412500" cy="141100"/>
            </a:xfrm>
            <a:custGeom>
              <a:avLst/>
              <a:gdLst/>
              <a:ahLst/>
              <a:cxnLst/>
              <a:rect l="l" t="t" r="r" b="b"/>
              <a:pathLst>
                <a:path w="16500" h="5644" extrusionOk="0">
                  <a:moveTo>
                    <a:pt x="15795" y="0"/>
                  </a:moveTo>
                  <a:cubicBezTo>
                    <a:pt x="15745" y="0"/>
                    <a:pt x="15693" y="8"/>
                    <a:pt x="15637" y="24"/>
                  </a:cubicBezTo>
                  <a:cubicBezTo>
                    <a:pt x="10625" y="1560"/>
                    <a:pt x="5600" y="3084"/>
                    <a:pt x="588" y="4608"/>
                  </a:cubicBezTo>
                  <a:cubicBezTo>
                    <a:pt x="0" y="4793"/>
                    <a:pt x="178" y="5644"/>
                    <a:pt x="704" y="5644"/>
                  </a:cubicBezTo>
                  <a:cubicBezTo>
                    <a:pt x="754" y="5644"/>
                    <a:pt x="806" y="5636"/>
                    <a:pt x="862" y="5620"/>
                  </a:cubicBezTo>
                  <a:cubicBezTo>
                    <a:pt x="5886" y="4084"/>
                    <a:pt x="10899" y="2560"/>
                    <a:pt x="15923" y="1036"/>
                  </a:cubicBezTo>
                  <a:cubicBezTo>
                    <a:pt x="16500" y="851"/>
                    <a:pt x="16321" y="0"/>
                    <a:pt x="15795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7035750" y="3045575"/>
              <a:ext cx="409525" cy="120900"/>
            </a:xfrm>
            <a:custGeom>
              <a:avLst/>
              <a:gdLst/>
              <a:ahLst/>
              <a:cxnLst/>
              <a:rect l="l" t="t" r="r" b="b"/>
              <a:pathLst>
                <a:path w="16381" h="4836" extrusionOk="0">
                  <a:moveTo>
                    <a:pt x="15651" y="1"/>
                  </a:moveTo>
                  <a:cubicBezTo>
                    <a:pt x="15607" y="1"/>
                    <a:pt x="15561" y="6"/>
                    <a:pt x="15512" y="19"/>
                  </a:cubicBezTo>
                  <a:cubicBezTo>
                    <a:pt x="10535" y="1281"/>
                    <a:pt x="5570" y="2555"/>
                    <a:pt x="605" y="3817"/>
                  </a:cubicBezTo>
                  <a:cubicBezTo>
                    <a:pt x="0" y="3971"/>
                    <a:pt x="198" y="4836"/>
                    <a:pt x="738" y="4836"/>
                  </a:cubicBezTo>
                  <a:cubicBezTo>
                    <a:pt x="783" y="4836"/>
                    <a:pt x="830" y="4830"/>
                    <a:pt x="879" y="4817"/>
                  </a:cubicBezTo>
                  <a:cubicBezTo>
                    <a:pt x="5844" y="3555"/>
                    <a:pt x="10821" y="2293"/>
                    <a:pt x="15786" y="1031"/>
                  </a:cubicBezTo>
                  <a:cubicBezTo>
                    <a:pt x="16380" y="877"/>
                    <a:pt x="16191" y="1"/>
                    <a:pt x="15651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7074725" y="3173475"/>
              <a:ext cx="338675" cy="79700"/>
            </a:xfrm>
            <a:custGeom>
              <a:avLst/>
              <a:gdLst/>
              <a:ahLst/>
              <a:cxnLst/>
              <a:rect l="l" t="t" r="r" b="b"/>
              <a:pathLst>
                <a:path w="13547" h="3188" extrusionOk="0">
                  <a:moveTo>
                    <a:pt x="12750" y="1"/>
                  </a:moveTo>
                  <a:cubicBezTo>
                    <a:pt x="12715" y="1"/>
                    <a:pt x="12680" y="4"/>
                    <a:pt x="12643" y="11"/>
                  </a:cubicBezTo>
                  <a:cubicBezTo>
                    <a:pt x="8643" y="725"/>
                    <a:pt x="4630" y="1451"/>
                    <a:pt x="630" y="2178"/>
                  </a:cubicBezTo>
                  <a:cubicBezTo>
                    <a:pt x="0" y="2290"/>
                    <a:pt x="220" y="3188"/>
                    <a:pt x="797" y="3188"/>
                  </a:cubicBezTo>
                  <a:cubicBezTo>
                    <a:pt x="831" y="3188"/>
                    <a:pt x="867" y="3184"/>
                    <a:pt x="904" y="3178"/>
                  </a:cubicBezTo>
                  <a:cubicBezTo>
                    <a:pt x="4904" y="2452"/>
                    <a:pt x="8917" y="1737"/>
                    <a:pt x="12917" y="1011"/>
                  </a:cubicBezTo>
                  <a:cubicBezTo>
                    <a:pt x="13546" y="899"/>
                    <a:pt x="13327" y="1"/>
                    <a:pt x="12750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7113375" y="3310950"/>
              <a:ext cx="234275" cy="31575"/>
            </a:xfrm>
            <a:custGeom>
              <a:avLst/>
              <a:gdLst/>
              <a:ahLst/>
              <a:cxnLst/>
              <a:rect l="l" t="t" r="r" b="b"/>
              <a:pathLst>
                <a:path w="9371" h="1263" extrusionOk="0">
                  <a:moveTo>
                    <a:pt x="645" y="0"/>
                  </a:moveTo>
                  <a:cubicBezTo>
                    <a:pt x="1" y="0"/>
                    <a:pt x="8" y="1025"/>
                    <a:pt x="667" y="1036"/>
                  </a:cubicBezTo>
                  <a:cubicBezTo>
                    <a:pt x="3346" y="1108"/>
                    <a:pt x="6025" y="1191"/>
                    <a:pt x="8704" y="1263"/>
                  </a:cubicBezTo>
                  <a:cubicBezTo>
                    <a:pt x="8712" y="1263"/>
                    <a:pt x="8719" y="1263"/>
                    <a:pt x="8726" y="1263"/>
                  </a:cubicBezTo>
                  <a:cubicBezTo>
                    <a:pt x="9371" y="1263"/>
                    <a:pt x="9363" y="239"/>
                    <a:pt x="8704" y="227"/>
                  </a:cubicBezTo>
                  <a:cubicBezTo>
                    <a:pt x="6025" y="143"/>
                    <a:pt x="3346" y="72"/>
                    <a:pt x="667" y="1"/>
                  </a:cubicBezTo>
                  <a:cubicBezTo>
                    <a:pt x="660" y="0"/>
                    <a:pt x="652" y="0"/>
                    <a:pt x="645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7054100" y="3586075"/>
              <a:ext cx="178400" cy="92100"/>
            </a:xfrm>
            <a:custGeom>
              <a:avLst/>
              <a:gdLst/>
              <a:ahLst/>
              <a:cxnLst/>
              <a:rect l="l" t="t" r="r" b="b"/>
              <a:pathLst>
                <a:path w="7136" h="3684" extrusionOk="0">
                  <a:moveTo>
                    <a:pt x="815" y="1"/>
                  </a:moveTo>
                  <a:cubicBezTo>
                    <a:pt x="331" y="1"/>
                    <a:pt x="1" y="704"/>
                    <a:pt x="526" y="961"/>
                  </a:cubicBezTo>
                  <a:lnTo>
                    <a:pt x="6086" y="3628"/>
                  </a:lnTo>
                  <a:cubicBezTo>
                    <a:pt x="6168" y="3667"/>
                    <a:pt x="6249" y="3684"/>
                    <a:pt x="6325" y="3684"/>
                  </a:cubicBezTo>
                  <a:cubicBezTo>
                    <a:pt x="6814" y="3684"/>
                    <a:pt x="7135" y="2982"/>
                    <a:pt x="6610" y="2735"/>
                  </a:cubicBezTo>
                  <a:lnTo>
                    <a:pt x="1050" y="56"/>
                  </a:lnTo>
                  <a:cubicBezTo>
                    <a:pt x="970" y="18"/>
                    <a:pt x="890" y="1"/>
                    <a:pt x="815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6981300" y="3648550"/>
              <a:ext cx="234050" cy="137525"/>
            </a:xfrm>
            <a:custGeom>
              <a:avLst/>
              <a:gdLst/>
              <a:ahLst/>
              <a:cxnLst/>
              <a:rect l="l" t="t" r="r" b="b"/>
              <a:pathLst>
                <a:path w="9362" h="5501" extrusionOk="0">
                  <a:moveTo>
                    <a:pt x="769" y="1"/>
                  </a:moveTo>
                  <a:cubicBezTo>
                    <a:pt x="307" y="1"/>
                    <a:pt x="0" y="691"/>
                    <a:pt x="497" y="974"/>
                  </a:cubicBezTo>
                  <a:cubicBezTo>
                    <a:pt x="3105" y="2463"/>
                    <a:pt x="5724" y="3951"/>
                    <a:pt x="8332" y="5427"/>
                  </a:cubicBezTo>
                  <a:cubicBezTo>
                    <a:pt x="8421" y="5478"/>
                    <a:pt x="8509" y="5501"/>
                    <a:pt x="8592" y="5501"/>
                  </a:cubicBezTo>
                  <a:cubicBezTo>
                    <a:pt x="9053" y="5501"/>
                    <a:pt x="9362" y="4817"/>
                    <a:pt x="8867" y="4534"/>
                  </a:cubicBezTo>
                  <a:cubicBezTo>
                    <a:pt x="6248" y="3046"/>
                    <a:pt x="3629" y="1558"/>
                    <a:pt x="1021" y="70"/>
                  </a:cubicBezTo>
                  <a:cubicBezTo>
                    <a:pt x="935" y="22"/>
                    <a:pt x="849" y="1"/>
                    <a:pt x="769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6869475" y="3694050"/>
              <a:ext cx="310400" cy="201300"/>
            </a:xfrm>
            <a:custGeom>
              <a:avLst/>
              <a:gdLst/>
              <a:ahLst/>
              <a:cxnLst/>
              <a:rect l="l" t="t" r="r" b="b"/>
              <a:pathLst>
                <a:path w="12416" h="8052" extrusionOk="0">
                  <a:moveTo>
                    <a:pt x="730" y="0"/>
                  </a:moveTo>
                  <a:cubicBezTo>
                    <a:pt x="293" y="0"/>
                    <a:pt x="0" y="677"/>
                    <a:pt x="470" y="976"/>
                  </a:cubicBezTo>
                  <a:cubicBezTo>
                    <a:pt x="4125" y="3310"/>
                    <a:pt x="7768" y="5643"/>
                    <a:pt x="11423" y="7965"/>
                  </a:cubicBezTo>
                  <a:cubicBezTo>
                    <a:pt x="11517" y="8026"/>
                    <a:pt x="11609" y="8052"/>
                    <a:pt x="11696" y="8052"/>
                  </a:cubicBezTo>
                  <a:cubicBezTo>
                    <a:pt x="12134" y="8052"/>
                    <a:pt x="12415" y="7371"/>
                    <a:pt x="11947" y="7072"/>
                  </a:cubicBezTo>
                  <a:cubicBezTo>
                    <a:pt x="8292" y="4738"/>
                    <a:pt x="4649" y="2405"/>
                    <a:pt x="994" y="83"/>
                  </a:cubicBezTo>
                  <a:cubicBezTo>
                    <a:pt x="903" y="25"/>
                    <a:pt x="814" y="0"/>
                    <a:pt x="730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" name="Google Shape;284;p14"/>
          <p:cNvSpPr/>
          <p:nvPr/>
        </p:nvSpPr>
        <p:spPr>
          <a:xfrm rot="3600395">
            <a:off x="-977054" y="3896231"/>
            <a:ext cx="2223620" cy="1339352"/>
          </a:xfrm>
          <a:custGeom>
            <a:avLst/>
            <a:gdLst/>
            <a:ahLst/>
            <a:cxnLst/>
            <a:rect l="l" t="t" r="r" b="b"/>
            <a:pathLst>
              <a:path w="114361" h="68883" extrusionOk="0">
                <a:moveTo>
                  <a:pt x="27548" y="1"/>
                </a:moveTo>
                <a:cubicBezTo>
                  <a:pt x="27517" y="1"/>
                  <a:pt x="27486" y="1"/>
                  <a:pt x="27455" y="1"/>
                </a:cubicBezTo>
                <a:cubicBezTo>
                  <a:pt x="23082" y="47"/>
                  <a:pt x="19014" y="2012"/>
                  <a:pt x="15525" y="4633"/>
                </a:cubicBezTo>
                <a:cubicBezTo>
                  <a:pt x="5683" y="11991"/>
                  <a:pt x="0" y="24622"/>
                  <a:pt x="350" y="37405"/>
                </a:cubicBezTo>
                <a:cubicBezTo>
                  <a:pt x="686" y="49472"/>
                  <a:pt x="6003" y="61310"/>
                  <a:pt x="14718" y="68882"/>
                </a:cubicBezTo>
                <a:lnTo>
                  <a:pt x="103330" y="68882"/>
                </a:lnTo>
                <a:cubicBezTo>
                  <a:pt x="107733" y="62255"/>
                  <a:pt x="111558" y="53357"/>
                  <a:pt x="112929" y="45175"/>
                </a:cubicBezTo>
                <a:cubicBezTo>
                  <a:pt x="114361" y="36689"/>
                  <a:pt x="113310" y="27578"/>
                  <a:pt x="108998" y="20402"/>
                </a:cubicBezTo>
                <a:cubicBezTo>
                  <a:pt x="104833" y="13484"/>
                  <a:pt x="97530" y="8756"/>
                  <a:pt x="89576" y="8756"/>
                </a:cubicBezTo>
                <a:cubicBezTo>
                  <a:pt x="89034" y="8756"/>
                  <a:pt x="88489" y="8778"/>
                  <a:pt x="87942" y="8822"/>
                </a:cubicBezTo>
                <a:cubicBezTo>
                  <a:pt x="82457" y="9264"/>
                  <a:pt x="77231" y="11854"/>
                  <a:pt x="72203" y="14368"/>
                </a:cubicBezTo>
                <a:cubicBezTo>
                  <a:pt x="67206" y="16852"/>
                  <a:pt x="62147" y="19335"/>
                  <a:pt x="56815" y="19747"/>
                </a:cubicBezTo>
                <a:cubicBezTo>
                  <a:pt x="56394" y="19778"/>
                  <a:pt x="55970" y="19794"/>
                  <a:pt x="55544" y="19794"/>
                </a:cubicBezTo>
                <a:cubicBezTo>
                  <a:pt x="50589" y="19794"/>
                  <a:pt x="45400" y="17654"/>
                  <a:pt x="42524" y="12982"/>
                </a:cubicBezTo>
                <a:cubicBezTo>
                  <a:pt x="41228" y="10864"/>
                  <a:pt x="40467" y="8350"/>
                  <a:pt x="39111" y="6232"/>
                </a:cubicBezTo>
                <a:cubicBezTo>
                  <a:pt x="36493" y="2132"/>
                  <a:pt x="31908" y="1"/>
                  <a:pt x="27548" y="1"/>
                </a:cubicBezTo>
                <a:close/>
              </a:path>
            </a:pathLst>
          </a:custGeom>
          <a:solidFill>
            <a:srgbClr val="739C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5" name="Google Shape;285;p14"/>
          <p:cNvGrpSpPr/>
          <p:nvPr/>
        </p:nvGrpSpPr>
        <p:grpSpPr>
          <a:xfrm>
            <a:off x="398759" y="361868"/>
            <a:ext cx="7088039" cy="857701"/>
            <a:chOff x="398759" y="361868"/>
            <a:chExt cx="7088039" cy="857701"/>
          </a:xfrm>
        </p:grpSpPr>
        <p:sp>
          <p:nvSpPr>
            <p:cNvPr id="286" name="Google Shape;286;p14"/>
            <p:cNvSpPr/>
            <p:nvPr/>
          </p:nvSpPr>
          <p:spPr>
            <a:xfrm>
              <a:off x="5552266" y="389795"/>
              <a:ext cx="56951" cy="56951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29" y="0"/>
                  </a:moveTo>
                  <a:cubicBezTo>
                    <a:pt x="417" y="0"/>
                    <a:pt x="0" y="417"/>
                    <a:pt x="0" y="929"/>
                  </a:cubicBezTo>
                  <a:cubicBezTo>
                    <a:pt x="0" y="1453"/>
                    <a:pt x="417" y="1869"/>
                    <a:pt x="929" y="1869"/>
                  </a:cubicBezTo>
                  <a:cubicBezTo>
                    <a:pt x="1453" y="1869"/>
                    <a:pt x="1870" y="1453"/>
                    <a:pt x="1870" y="929"/>
                  </a:cubicBezTo>
                  <a:cubicBezTo>
                    <a:pt x="1870" y="417"/>
                    <a:pt x="1453" y="0"/>
                    <a:pt x="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7318139" y="446350"/>
              <a:ext cx="168660" cy="168995"/>
            </a:xfrm>
            <a:custGeom>
              <a:avLst/>
              <a:gdLst/>
              <a:ahLst/>
              <a:cxnLst/>
              <a:rect l="l" t="t" r="r" b="b"/>
              <a:pathLst>
                <a:path w="5538" h="5549" extrusionOk="0">
                  <a:moveTo>
                    <a:pt x="2763" y="0"/>
                  </a:moveTo>
                  <a:cubicBezTo>
                    <a:pt x="1239" y="0"/>
                    <a:pt x="1" y="1251"/>
                    <a:pt x="1" y="2775"/>
                  </a:cubicBezTo>
                  <a:cubicBezTo>
                    <a:pt x="1" y="4310"/>
                    <a:pt x="1239" y="5549"/>
                    <a:pt x="2763" y="5549"/>
                  </a:cubicBezTo>
                  <a:cubicBezTo>
                    <a:pt x="4299" y="5549"/>
                    <a:pt x="5537" y="4310"/>
                    <a:pt x="5537" y="2775"/>
                  </a:cubicBezTo>
                  <a:cubicBezTo>
                    <a:pt x="5537" y="1251"/>
                    <a:pt x="4299" y="0"/>
                    <a:pt x="2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3510441" y="418057"/>
              <a:ext cx="204170" cy="204170"/>
            </a:xfrm>
            <a:custGeom>
              <a:avLst/>
              <a:gdLst/>
              <a:ahLst/>
              <a:cxnLst/>
              <a:rect l="l" t="t" r="r" b="b"/>
              <a:pathLst>
                <a:path w="6704" h="6704" extrusionOk="0">
                  <a:moveTo>
                    <a:pt x="3346" y="1"/>
                  </a:moveTo>
                  <a:cubicBezTo>
                    <a:pt x="1501" y="1"/>
                    <a:pt x="0" y="1501"/>
                    <a:pt x="0" y="3358"/>
                  </a:cubicBezTo>
                  <a:cubicBezTo>
                    <a:pt x="0" y="5204"/>
                    <a:pt x="1501" y="6704"/>
                    <a:pt x="3346" y="6704"/>
                  </a:cubicBezTo>
                  <a:cubicBezTo>
                    <a:pt x="5203" y="6704"/>
                    <a:pt x="6704" y="5204"/>
                    <a:pt x="6704" y="3358"/>
                  </a:cubicBezTo>
                  <a:cubicBezTo>
                    <a:pt x="6704" y="1501"/>
                    <a:pt x="5203" y="1"/>
                    <a:pt x="3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3305571" y="361868"/>
              <a:ext cx="95385" cy="84604"/>
            </a:xfrm>
            <a:custGeom>
              <a:avLst/>
              <a:gdLst/>
              <a:ahLst/>
              <a:cxnLst/>
              <a:rect l="l" t="t" r="r" b="b"/>
              <a:pathLst>
                <a:path w="3132" h="2778" extrusionOk="0">
                  <a:moveTo>
                    <a:pt x="1572" y="0"/>
                  </a:moveTo>
                  <a:cubicBezTo>
                    <a:pt x="1272" y="0"/>
                    <a:pt x="970" y="97"/>
                    <a:pt x="715" y="298"/>
                  </a:cubicBezTo>
                  <a:cubicBezTo>
                    <a:pt x="107" y="762"/>
                    <a:pt x="0" y="1643"/>
                    <a:pt x="465" y="2251"/>
                  </a:cubicBezTo>
                  <a:cubicBezTo>
                    <a:pt x="741" y="2596"/>
                    <a:pt x="1155" y="2777"/>
                    <a:pt x="1571" y="2777"/>
                  </a:cubicBezTo>
                  <a:cubicBezTo>
                    <a:pt x="1872" y="2777"/>
                    <a:pt x="2175" y="2683"/>
                    <a:pt x="2429" y="2489"/>
                  </a:cubicBezTo>
                  <a:cubicBezTo>
                    <a:pt x="3024" y="2012"/>
                    <a:pt x="3132" y="1143"/>
                    <a:pt x="2667" y="536"/>
                  </a:cubicBezTo>
                  <a:cubicBezTo>
                    <a:pt x="2391" y="184"/>
                    <a:pt x="1984" y="0"/>
                    <a:pt x="15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 rot="10800000" flipH="1">
              <a:off x="398759" y="1097572"/>
              <a:ext cx="133927" cy="121997"/>
            </a:xfrm>
            <a:custGeom>
              <a:avLst/>
              <a:gdLst/>
              <a:ahLst/>
              <a:cxnLst/>
              <a:rect l="l" t="t" r="r" b="b"/>
              <a:pathLst>
                <a:path w="3918" h="3569" extrusionOk="0">
                  <a:moveTo>
                    <a:pt x="1958" y="0"/>
                  </a:moveTo>
                  <a:cubicBezTo>
                    <a:pt x="1501" y="0"/>
                    <a:pt x="1042" y="176"/>
                    <a:pt x="691" y="527"/>
                  </a:cubicBezTo>
                  <a:cubicBezTo>
                    <a:pt x="1" y="1217"/>
                    <a:pt x="1" y="2349"/>
                    <a:pt x="691" y="3051"/>
                  </a:cubicBezTo>
                  <a:cubicBezTo>
                    <a:pt x="1042" y="3396"/>
                    <a:pt x="1501" y="3569"/>
                    <a:pt x="1958" y="3569"/>
                  </a:cubicBezTo>
                  <a:cubicBezTo>
                    <a:pt x="2415" y="3569"/>
                    <a:pt x="2870" y="3396"/>
                    <a:pt x="3215" y="3051"/>
                  </a:cubicBezTo>
                  <a:cubicBezTo>
                    <a:pt x="3918" y="2349"/>
                    <a:pt x="3918" y="1217"/>
                    <a:pt x="3215" y="527"/>
                  </a:cubicBezTo>
                  <a:cubicBezTo>
                    <a:pt x="2870" y="176"/>
                    <a:pt x="2415" y="0"/>
                    <a:pt x="19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5"/>
          <p:cNvSpPr/>
          <p:nvPr/>
        </p:nvSpPr>
        <p:spPr>
          <a:xfrm rot="5400464">
            <a:off x="-503727" y="793600"/>
            <a:ext cx="2118538" cy="1276058"/>
          </a:xfrm>
          <a:custGeom>
            <a:avLst/>
            <a:gdLst/>
            <a:ahLst/>
            <a:cxnLst/>
            <a:rect l="l" t="t" r="r" b="b"/>
            <a:pathLst>
              <a:path w="114361" h="68883" extrusionOk="0">
                <a:moveTo>
                  <a:pt x="27548" y="1"/>
                </a:moveTo>
                <a:cubicBezTo>
                  <a:pt x="27517" y="1"/>
                  <a:pt x="27486" y="1"/>
                  <a:pt x="27455" y="1"/>
                </a:cubicBezTo>
                <a:cubicBezTo>
                  <a:pt x="23082" y="47"/>
                  <a:pt x="19014" y="2012"/>
                  <a:pt x="15525" y="4633"/>
                </a:cubicBezTo>
                <a:cubicBezTo>
                  <a:pt x="5683" y="11991"/>
                  <a:pt x="0" y="24622"/>
                  <a:pt x="350" y="37405"/>
                </a:cubicBezTo>
                <a:cubicBezTo>
                  <a:pt x="686" y="49472"/>
                  <a:pt x="6003" y="61310"/>
                  <a:pt x="14718" y="68882"/>
                </a:cubicBezTo>
                <a:lnTo>
                  <a:pt x="103330" y="68882"/>
                </a:lnTo>
                <a:cubicBezTo>
                  <a:pt x="107733" y="62255"/>
                  <a:pt x="111558" y="53357"/>
                  <a:pt x="112929" y="45175"/>
                </a:cubicBezTo>
                <a:cubicBezTo>
                  <a:pt x="114361" y="36689"/>
                  <a:pt x="113310" y="27578"/>
                  <a:pt x="108998" y="20402"/>
                </a:cubicBezTo>
                <a:cubicBezTo>
                  <a:pt x="104833" y="13484"/>
                  <a:pt x="97530" y="8756"/>
                  <a:pt x="89576" y="8756"/>
                </a:cubicBezTo>
                <a:cubicBezTo>
                  <a:pt x="89034" y="8756"/>
                  <a:pt x="88489" y="8778"/>
                  <a:pt x="87942" y="8822"/>
                </a:cubicBezTo>
                <a:cubicBezTo>
                  <a:pt x="82457" y="9264"/>
                  <a:pt x="77231" y="11854"/>
                  <a:pt x="72203" y="14368"/>
                </a:cubicBezTo>
                <a:cubicBezTo>
                  <a:pt x="67206" y="16852"/>
                  <a:pt x="62147" y="19335"/>
                  <a:pt x="56815" y="19747"/>
                </a:cubicBezTo>
                <a:cubicBezTo>
                  <a:pt x="56394" y="19778"/>
                  <a:pt x="55970" y="19794"/>
                  <a:pt x="55544" y="19794"/>
                </a:cubicBezTo>
                <a:cubicBezTo>
                  <a:pt x="50589" y="19794"/>
                  <a:pt x="45400" y="17654"/>
                  <a:pt x="42524" y="12982"/>
                </a:cubicBezTo>
                <a:cubicBezTo>
                  <a:pt x="41228" y="10864"/>
                  <a:pt x="40467" y="8350"/>
                  <a:pt x="39111" y="6232"/>
                </a:cubicBezTo>
                <a:cubicBezTo>
                  <a:pt x="36493" y="2132"/>
                  <a:pt x="31908" y="1"/>
                  <a:pt x="27548" y="1"/>
                </a:cubicBezTo>
                <a:close/>
              </a:path>
            </a:pathLst>
          </a:custGeom>
          <a:solidFill>
            <a:srgbClr val="739C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5"/>
          <p:cNvSpPr/>
          <p:nvPr/>
        </p:nvSpPr>
        <p:spPr>
          <a:xfrm rot="2700052">
            <a:off x="8209903" y="1637108"/>
            <a:ext cx="1865046" cy="1384828"/>
          </a:xfrm>
          <a:custGeom>
            <a:avLst/>
            <a:gdLst/>
            <a:ahLst/>
            <a:cxnLst/>
            <a:rect l="l" t="t" r="r" b="b"/>
            <a:pathLst>
              <a:path w="16039" h="14819" extrusionOk="0">
                <a:moveTo>
                  <a:pt x="7366" y="1"/>
                </a:moveTo>
                <a:cubicBezTo>
                  <a:pt x="6906" y="1"/>
                  <a:pt x="6456" y="63"/>
                  <a:pt x="6025" y="196"/>
                </a:cubicBezTo>
                <a:cubicBezTo>
                  <a:pt x="1596" y="1566"/>
                  <a:pt x="1" y="7757"/>
                  <a:pt x="2287" y="11448"/>
                </a:cubicBezTo>
                <a:cubicBezTo>
                  <a:pt x="3593" y="13554"/>
                  <a:pt x="6081" y="14818"/>
                  <a:pt x="8546" y="14818"/>
                </a:cubicBezTo>
                <a:cubicBezTo>
                  <a:pt x="9383" y="14818"/>
                  <a:pt x="10218" y="14673"/>
                  <a:pt x="11002" y="14365"/>
                </a:cubicBezTo>
                <a:cubicBezTo>
                  <a:pt x="14098" y="13150"/>
                  <a:pt x="16038" y="9519"/>
                  <a:pt x="15300" y="6268"/>
                </a:cubicBezTo>
                <a:cubicBezTo>
                  <a:pt x="14620" y="3305"/>
                  <a:pt x="10725" y="1"/>
                  <a:pt x="7366" y="1"/>
                </a:cubicBezTo>
                <a:close/>
              </a:path>
            </a:pathLst>
          </a:custGeom>
          <a:solidFill>
            <a:srgbClr val="739C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5" name="Google Shape;295;p15"/>
          <p:cNvGrpSpPr/>
          <p:nvPr/>
        </p:nvGrpSpPr>
        <p:grpSpPr>
          <a:xfrm rot="-6049652" flipH="1">
            <a:off x="7377604" y="3160242"/>
            <a:ext cx="1595897" cy="2869903"/>
            <a:chOff x="6299350" y="1759900"/>
            <a:chExt cx="1280625" cy="2302950"/>
          </a:xfrm>
        </p:grpSpPr>
        <p:sp>
          <p:nvSpPr>
            <p:cNvPr id="296" name="Google Shape;296;p15"/>
            <p:cNvSpPr/>
            <p:nvPr/>
          </p:nvSpPr>
          <p:spPr>
            <a:xfrm>
              <a:off x="6299350" y="1759900"/>
              <a:ext cx="1156050" cy="2135850"/>
            </a:xfrm>
            <a:custGeom>
              <a:avLst/>
              <a:gdLst/>
              <a:ahLst/>
              <a:cxnLst/>
              <a:rect l="l" t="t" r="r" b="b"/>
              <a:pathLst>
                <a:path w="46242" h="85434" extrusionOk="0">
                  <a:moveTo>
                    <a:pt x="35648" y="1"/>
                  </a:moveTo>
                  <a:cubicBezTo>
                    <a:pt x="35568" y="1"/>
                    <a:pt x="35484" y="12"/>
                    <a:pt x="35395" y="35"/>
                  </a:cubicBezTo>
                  <a:cubicBezTo>
                    <a:pt x="32169" y="893"/>
                    <a:pt x="29573" y="3262"/>
                    <a:pt x="28013" y="6179"/>
                  </a:cubicBezTo>
                  <a:cubicBezTo>
                    <a:pt x="26335" y="9346"/>
                    <a:pt x="25942" y="12894"/>
                    <a:pt x="26501" y="16406"/>
                  </a:cubicBezTo>
                  <a:cubicBezTo>
                    <a:pt x="27823" y="24729"/>
                    <a:pt x="33919" y="31003"/>
                    <a:pt x="38515" y="37683"/>
                  </a:cubicBezTo>
                  <a:cubicBezTo>
                    <a:pt x="40872" y="41100"/>
                    <a:pt x="42932" y="44814"/>
                    <a:pt x="43753" y="48922"/>
                  </a:cubicBezTo>
                  <a:cubicBezTo>
                    <a:pt x="44504" y="52637"/>
                    <a:pt x="43920" y="56399"/>
                    <a:pt x="42241" y="59780"/>
                  </a:cubicBezTo>
                  <a:cubicBezTo>
                    <a:pt x="38896" y="66507"/>
                    <a:pt x="32395" y="71484"/>
                    <a:pt x="26085" y="75246"/>
                  </a:cubicBezTo>
                  <a:cubicBezTo>
                    <a:pt x="18476" y="79771"/>
                    <a:pt x="9916" y="82676"/>
                    <a:pt x="1129" y="83664"/>
                  </a:cubicBezTo>
                  <a:cubicBezTo>
                    <a:pt x="50" y="83779"/>
                    <a:pt x="0" y="85433"/>
                    <a:pt x="1013" y="85433"/>
                  </a:cubicBezTo>
                  <a:cubicBezTo>
                    <a:pt x="1050" y="85433"/>
                    <a:pt x="1089" y="85431"/>
                    <a:pt x="1129" y="85426"/>
                  </a:cubicBezTo>
                  <a:cubicBezTo>
                    <a:pt x="8987" y="84557"/>
                    <a:pt x="16631" y="82247"/>
                    <a:pt x="23668" y="78616"/>
                  </a:cubicBezTo>
                  <a:cubicBezTo>
                    <a:pt x="30323" y="75175"/>
                    <a:pt x="36895" y="70532"/>
                    <a:pt x="41420" y="64471"/>
                  </a:cubicBezTo>
                  <a:cubicBezTo>
                    <a:pt x="43599" y="61542"/>
                    <a:pt x="45230" y="58161"/>
                    <a:pt x="45706" y="54518"/>
                  </a:cubicBezTo>
                  <a:cubicBezTo>
                    <a:pt x="46242" y="50458"/>
                    <a:pt x="45242" y="46434"/>
                    <a:pt x="43539" y="42766"/>
                  </a:cubicBezTo>
                  <a:cubicBezTo>
                    <a:pt x="40027" y="35182"/>
                    <a:pt x="33526" y="29467"/>
                    <a:pt x="30049" y="21859"/>
                  </a:cubicBezTo>
                  <a:cubicBezTo>
                    <a:pt x="28287" y="18014"/>
                    <a:pt x="27335" y="13573"/>
                    <a:pt x="28573" y="9429"/>
                  </a:cubicBezTo>
                  <a:cubicBezTo>
                    <a:pt x="29645" y="5905"/>
                    <a:pt x="32216" y="2714"/>
                    <a:pt x="35872" y="1738"/>
                  </a:cubicBezTo>
                  <a:cubicBezTo>
                    <a:pt x="36879" y="1464"/>
                    <a:pt x="36567" y="1"/>
                    <a:pt x="35648" y="1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6944600" y="1843400"/>
              <a:ext cx="635375" cy="2219450"/>
            </a:xfrm>
            <a:custGeom>
              <a:avLst/>
              <a:gdLst/>
              <a:ahLst/>
              <a:cxnLst/>
              <a:rect l="l" t="t" r="r" b="b"/>
              <a:pathLst>
                <a:path w="25415" h="88778" extrusionOk="0">
                  <a:moveTo>
                    <a:pt x="24118" y="1"/>
                  </a:moveTo>
                  <a:cubicBezTo>
                    <a:pt x="23918" y="1"/>
                    <a:pt x="23712" y="76"/>
                    <a:pt x="23527" y="255"/>
                  </a:cubicBezTo>
                  <a:cubicBezTo>
                    <a:pt x="14086" y="9363"/>
                    <a:pt x="4120" y="19186"/>
                    <a:pt x="1037" y="32414"/>
                  </a:cubicBezTo>
                  <a:cubicBezTo>
                    <a:pt x="310" y="35521"/>
                    <a:pt x="1" y="38748"/>
                    <a:pt x="251" y="41939"/>
                  </a:cubicBezTo>
                  <a:cubicBezTo>
                    <a:pt x="513" y="45320"/>
                    <a:pt x="1429" y="48594"/>
                    <a:pt x="2632" y="51761"/>
                  </a:cubicBezTo>
                  <a:cubicBezTo>
                    <a:pt x="5097" y="58226"/>
                    <a:pt x="8764" y="64429"/>
                    <a:pt x="9597" y="71406"/>
                  </a:cubicBezTo>
                  <a:cubicBezTo>
                    <a:pt x="10312" y="77455"/>
                    <a:pt x="8287" y="84515"/>
                    <a:pt x="2299" y="87158"/>
                  </a:cubicBezTo>
                  <a:cubicBezTo>
                    <a:pt x="1384" y="87564"/>
                    <a:pt x="1958" y="88777"/>
                    <a:pt x="2808" y="88777"/>
                  </a:cubicBezTo>
                  <a:cubicBezTo>
                    <a:pt x="2931" y="88777"/>
                    <a:pt x="3060" y="88751"/>
                    <a:pt x="3192" y="88694"/>
                  </a:cubicBezTo>
                  <a:cubicBezTo>
                    <a:pt x="8228" y="86468"/>
                    <a:pt x="10978" y="81027"/>
                    <a:pt x="11455" y="75752"/>
                  </a:cubicBezTo>
                  <a:cubicBezTo>
                    <a:pt x="12074" y="68847"/>
                    <a:pt x="9038" y="62262"/>
                    <a:pt x="6347" y="56107"/>
                  </a:cubicBezTo>
                  <a:cubicBezTo>
                    <a:pt x="4966" y="52940"/>
                    <a:pt x="3620" y="49749"/>
                    <a:pt x="2775" y="46403"/>
                  </a:cubicBezTo>
                  <a:cubicBezTo>
                    <a:pt x="1965" y="43177"/>
                    <a:pt x="1751" y="39867"/>
                    <a:pt x="2108" y="36569"/>
                  </a:cubicBezTo>
                  <a:cubicBezTo>
                    <a:pt x="2823" y="30009"/>
                    <a:pt x="5680" y="23818"/>
                    <a:pt x="9395" y="18436"/>
                  </a:cubicBezTo>
                  <a:cubicBezTo>
                    <a:pt x="13741" y="12138"/>
                    <a:pt x="19301" y="6804"/>
                    <a:pt x="24778" y="1505"/>
                  </a:cubicBezTo>
                  <a:cubicBezTo>
                    <a:pt x="25415" y="896"/>
                    <a:pt x="24806" y="1"/>
                    <a:pt x="24118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7005925" y="2264700"/>
              <a:ext cx="161950" cy="27700"/>
            </a:xfrm>
            <a:custGeom>
              <a:avLst/>
              <a:gdLst/>
              <a:ahLst/>
              <a:cxnLst/>
              <a:rect l="l" t="t" r="r" b="b"/>
              <a:pathLst>
                <a:path w="6478" h="1108" extrusionOk="0">
                  <a:moveTo>
                    <a:pt x="679" y="0"/>
                  </a:moveTo>
                  <a:cubicBezTo>
                    <a:pt x="0" y="0"/>
                    <a:pt x="0" y="1036"/>
                    <a:pt x="679" y="1048"/>
                  </a:cubicBezTo>
                  <a:cubicBezTo>
                    <a:pt x="2382" y="1072"/>
                    <a:pt x="4096" y="1084"/>
                    <a:pt x="5811" y="1108"/>
                  </a:cubicBezTo>
                  <a:cubicBezTo>
                    <a:pt x="5814" y="1108"/>
                    <a:pt x="5818" y="1108"/>
                    <a:pt x="5822" y="1108"/>
                  </a:cubicBezTo>
                  <a:cubicBezTo>
                    <a:pt x="6477" y="1108"/>
                    <a:pt x="6474" y="72"/>
                    <a:pt x="5811" y="72"/>
                  </a:cubicBezTo>
                  <a:cubicBezTo>
                    <a:pt x="4096" y="48"/>
                    <a:pt x="2382" y="24"/>
                    <a:pt x="679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6974375" y="2175400"/>
              <a:ext cx="256900" cy="36350"/>
            </a:xfrm>
            <a:custGeom>
              <a:avLst/>
              <a:gdLst/>
              <a:ahLst/>
              <a:cxnLst/>
              <a:rect l="l" t="t" r="r" b="b"/>
              <a:pathLst>
                <a:path w="10276" h="1454" extrusionOk="0">
                  <a:moveTo>
                    <a:pt x="656" y="0"/>
                  </a:moveTo>
                  <a:cubicBezTo>
                    <a:pt x="1" y="0"/>
                    <a:pt x="20" y="1013"/>
                    <a:pt x="679" y="1048"/>
                  </a:cubicBezTo>
                  <a:cubicBezTo>
                    <a:pt x="3656" y="1179"/>
                    <a:pt x="6632" y="1322"/>
                    <a:pt x="9609" y="1453"/>
                  </a:cubicBezTo>
                  <a:cubicBezTo>
                    <a:pt x="9620" y="1454"/>
                    <a:pt x="9631" y="1454"/>
                    <a:pt x="9642" y="1454"/>
                  </a:cubicBezTo>
                  <a:cubicBezTo>
                    <a:pt x="10275" y="1454"/>
                    <a:pt x="10264" y="441"/>
                    <a:pt x="9609" y="417"/>
                  </a:cubicBezTo>
                  <a:cubicBezTo>
                    <a:pt x="6632" y="274"/>
                    <a:pt x="3656" y="143"/>
                    <a:pt x="679" y="1"/>
                  </a:cubicBezTo>
                  <a:cubicBezTo>
                    <a:pt x="671" y="0"/>
                    <a:pt x="664" y="0"/>
                    <a:pt x="656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6964475" y="2066550"/>
              <a:ext cx="332625" cy="71875"/>
            </a:xfrm>
            <a:custGeom>
              <a:avLst/>
              <a:gdLst/>
              <a:ahLst/>
              <a:cxnLst/>
              <a:rect l="l" t="t" r="r" b="b"/>
              <a:pathLst>
                <a:path w="13305" h="2875" extrusionOk="0">
                  <a:moveTo>
                    <a:pt x="810" y="1"/>
                  </a:moveTo>
                  <a:cubicBezTo>
                    <a:pt x="216" y="1"/>
                    <a:pt x="1" y="907"/>
                    <a:pt x="623" y="1009"/>
                  </a:cubicBezTo>
                  <a:cubicBezTo>
                    <a:pt x="4552" y="1628"/>
                    <a:pt x="8469" y="2247"/>
                    <a:pt x="12398" y="2866"/>
                  </a:cubicBezTo>
                  <a:cubicBezTo>
                    <a:pt x="12431" y="2872"/>
                    <a:pt x="12463" y="2874"/>
                    <a:pt x="12495" y="2874"/>
                  </a:cubicBezTo>
                  <a:cubicBezTo>
                    <a:pt x="13079" y="2874"/>
                    <a:pt x="13305" y="1968"/>
                    <a:pt x="12672" y="1866"/>
                  </a:cubicBezTo>
                  <a:cubicBezTo>
                    <a:pt x="8755" y="1247"/>
                    <a:pt x="4825" y="628"/>
                    <a:pt x="908" y="9"/>
                  </a:cubicBezTo>
                  <a:cubicBezTo>
                    <a:pt x="875" y="3"/>
                    <a:pt x="842" y="1"/>
                    <a:pt x="810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6995550" y="1953500"/>
              <a:ext cx="381625" cy="106925"/>
            </a:xfrm>
            <a:custGeom>
              <a:avLst/>
              <a:gdLst/>
              <a:ahLst/>
              <a:cxnLst/>
              <a:rect l="l" t="t" r="r" b="b"/>
              <a:pathLst>
                <a:path w="15265" h="4277" extrusionOk="0">
                  <a:moveTo>
                    <a:pt x="683" y="1"/>
                  </a:moveTo>
                  <a:cubicBezTo>
                    <a:pt x="169" y="1"/>
                    <a:pt x="0" y="847"/>
                    <a:pt x="582" y="1030"/>
                  </a:cubicBezTo>
                  <a:cubicBezTo>
                    <a:pt x="5083" y="2471"/>
                    <a:pt x="9690" y="3555"/>
                    <a:pt x="14358" y="4269"/>
                  </a:cubicBezTo>
                  <a:cubicBezTo>
                    <a:pt x="14391" y="4274"/>
                    <a:pt x="14423" y="4277"/>
                    <a:pt x="14454" y="4277"/>
                  </a:cubicBezTo>
                  <a:cubicBezTo>
                    <a:pt x="15039" y="4277"/>
                    <a:pt x="15265" y="3370"/>
                    <a:pt x="14643" y="3269"/>
                  </a:cubicBezTo>
                  <a:cubicBezTo>
                    <a:pt x="9964" y="2554"/>
                    <a:pt x="5357" y="1471"/>
                    <a:pt x="856" y="30"/>
                  </a:cubicBezTo>
                  <a:cubicBezTo>
                    <a:pt x="795" y="10"/>
                    <a:pt x="737" y="1"/>
                    <a:pt x="683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7053325" y="1869775"/>
              <a:ext cx="365100" cy="144250"/>
            </a:xfrm>
            <a:custGeom>
              <a:avLst/>
              <a:gdLst/>
              <a:ahLst/>
              <a:cxnLst/>
              <a:rect l="l" t="t" r="r" b="b"/>
              <a:pathLst>
                <a:path w="14604" h="5770" extrusionOk="0">
                  <a:moveTo>
                    <a:pt x="666" y="1"/>
                  </a:moveTo>
                  <a:cubicBezTo>
                    <a:pt x="166" y="1"/>
                    <a:pt x="1" y="841"/>
                    <a:pt x="569" y="1034"/>
                  </a:cubicBezTo>
                  <a:cubicBezTo>
                    <a:pt x="4974" y="2605"/>
                    <a:pt x="9368" y="4177"/>
                    <a:pt x="13761" y="5737"/>
                  </a:cubicBezTo>
                  <a:cubicBezTo>
                    <a:pt x="13825" y="5759"/>
                    <a:pt x="13884" y="5770"/>
                    <a:pt x="13940" y="5770"/>
                  </a:cubicBezTo>
                  <a:cubicBezTo>
                    <a:pt x="14438" y="5770"/>
                    <a:pt x="14604" y="4940"/>
                    <a:pt x="14047" y="4737"/>
                  </a:cubicBezTo>
                  <a:cubicBezTo>
                    <a:pt x="9642" y="3165"/>
                    <a:pt x="5248" y="1605"/>
                    <a:pt x="843" y="34"/>
                  </a:cubicBezTo>
                  <a:cubicBezTo>
                    <a:pt x="780" y="11"/>
                    <a:pt x="721" y="1"/>
                    <a:pt x="666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7021675" y="2497600"/>
              <a:ext cx="123825" cy="47025"/>
            </a:xfrm>
            <a:custGeom>
              <a:avLst/>
              <a:gdLst/>
              <a:ahLst/>
              <a:cxnLst/>
              <a:rect l="l" t="t" r="r" b="b"/>
              <a:pathLst>
                <a:path w="4953" h="1881" extrusionOk="0">
                  <a:moveTo>
                    <a:pt x="4215" y="0"/>
                  </a:moveTo>
                  <a:cubicBezTo>
                    <a:pt x="4170" y="0"/>
                    <a:pt x="4123" y="6"/>
                    <a:pt x="4073" y="19"/>
                  </a:cubicBezTo>
                  <a:cubicBezTo>
                    <a:pt x="2918" y="293"/>
                    <a:pt x="1764" y="578"/>
                    <a:pt x="609" y="864"/>
                  </a:cubicBezTo>
                  <a:cubicBezTo>
                    <a:pt x="1" y="1008"/>
                    <a:pt x="204" y="1880"/>
                    <a:pt x="750" y="1880"/>
                  </a:cubicBezTo>
                  <a:cubicBezTo>
                    <a:pt x="792" y="1880"/>
                    <a:pt x="837" y="1875"/>
                    <a:pt x="883" y="1864"/>
                  </a:cubicBezTo>
                  <a:cubicBezTo>
                    <a:pt x="2037" y="1579"/>
                    <a:pt x="3192" y="1305"/>
                    <a:pt x="4347" y="1019"/>
                  </a:cubicBezTo>
                  <a:cubicBezTo>
                    <a:pt x="4953" y="876"/>
                    <a:pt x="4764" y="0"/>
                    <a:pt x="4215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6977750" y="2570975"/>
              <a:ext cx="229825" cy="81825"/>
            </a:xfrm>
            <a:custGeom>
              <a:avLst/>
              <a:gdLst/>
              <a:ahLst/>
              <a:cxnLst/>
              <a:rect l="l" t="t" r="r" b="b"/>
              <a:pathLst>
                <a:path w="9193" h="3273" extrusionOk="0">
                  <a:moveTo>
                    <a:pt x="8478" y="1"/>
                  </a:moveTo>
                  <a:cubicBezTo>
                    <a:pt x="8428" y="1"/>
                    <a:pt x="8375" y="8"/>
                    <a:pt x="8319" y="25"/>
                  </a:cubicBezTo>
                  <a:cubicBezTo>
                    <a:pt x="5747" y="763"/>
                    <a:pt x="3163" y="1501"/>
                    <a:pt x="592" y="2239"/>
                  </a:cubicBezTo>
                  <a:cubicBezTo>
                    <a:pt x="1" y="2414"/>
                    <a:pt x="184" y="3272"/>
                    <a:pt x="716" y="3272"/>
                  </a:cubicBezTo>
                  <a:cubicBezTo>
                    <a:pt x="763" y="3272"/>
                    <a:pt x="813" y="3266"/>
                    <a:pt x="865" y="3251"/>
                  </a:cubicBezTo>
                  <a:cubicBezTo>
                    <a:pt x="3449" y="2513"/>
                    <a:pt x="6021" y="1763"/>
                    <a:pt x="8605" y="1025"/>
                  </a:cubicBezTo>
                  <a:cubicBezTo>
                    <a:pt x="9193" y="861"/>
                    <a:pt x="9014" y="1"/>
                    <a:pt x="8478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6958400" y="2676125"/>
              <a:ext cx="310900" cy="125500"/>
            </a:xfrm>
            <a:custGeom>
              <a:avLst/>
              <a:gdLst/>
              <a:ahLst/>
              <a:cxnLst/>
              <a:rect l="l" t="t" r="r" b="b"/>
              <a:pathLst>
                <a:path w="12436" h="5020" extrusionOk="0">
                  <a:moveTo>
                    <a:pt x="11775" y="0"/>
                  </a:moveTo>
                  <a:cubicBezTo>
                    <a:pt x="11718" y="0"/>
                    <a:pt x="11658" y="11"/>
                    <a:pt x="11593" y="33"/>
                  </a:cubicBezTo>
                  <a:cubicBezTo>
                    <a:pt x="7914" y="1343"/>
                    <a:pt x="4235" y="2665"/>
                    <a:pt x="568" y="3986"/>
                  </a:cubicBezTo>
                  <a:cubicBezTo>
                    <a:pt x="0" y="4190"/>
                    <a:pt x="165" y="5019"/>
                    <a:pt x="663" y="5019"/>
                  </a:cubicBezTo>
                  <a:cubicBezTo>
                    <a:pt x="719" y="5019"/>
                    <a:pt x="778" y="5009"/>
                    <a:pt x="842" y="4986"/>
                  </a:cubicBezTo>
                  <a:cubicBezTo>
                    <a:pt x="4521" y="3677"/>
                    <a:pt x="8200" y="2355"/>
                    <a:pt x="11879" y="1034"/>
                  </a:cubicBezTo>
                  <a:cubicBezTo>
                    <a:pt x="12436" y="830"/>
                    <a:pt x="12280" y="0"/>
                    <a:pt x="11775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6972350" y="2795500"/>
              <a:ext cx="382075" cy="150775"/>
            </a:xfrm>
            <a:custGeom>
              <a:avLst/>
              <a:gdLst/>
              <a:ahLst/>
              <a:cxnLst/>
              <a:rect l="l" t="t" r="r" b="b"/>
              <a:pathLst>
                <a:path w="15283" h="6031" extrusionOk="0">
                  <a:moveTo>
                    <a:pt x="14617" y="0"/>
                  </a:moveTo>
                  <a:cubicBezTo>
                    <a:pt x="14562" y="0"/>
                    <a:pt x="14503" y="10"/>
                    <a:pt x="14440" y="33"/>
                  </a:cubicBezTo>
                  <a:cubicBezTo>
                    <a:pt x="9809" y="1688"/>
                    <a:pt x="5189" y="3343"/>
                    <a:pt x="558" y="4998"/>
                  </a:cubicBezTo>
                  <a:cubicBezTo>
                    <a:pt x="1" y="5201"/>
                    <a:pt x="157" y="6031"/>
                    <a:pt x="662" y="6031"/>
                  </a:cubicBezTo>
                  <a:cubicBezTo>
                    <a:pt x="718" y="6031"/>
                    <a:pt x="779" y="6020"/>
                    <a:pt x="843" y="5998"/>
                  </a:cubicBezTo>
                  <a:cubicBezTo>
                    <a:pt x="5463" y="4343"/>
                    <a:pt x="10095" y="2700"/>
                    <a:pt x="14714" y="1045"/>
                  </a:cubicBezTo>
                  <a:cubicBezTo>
                    <a:pt x="15282" y="841"/>
                    <a:pt x="15117" y="0"/>
                    <a:pt x="14617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6996300" y="2912100"/>
              <a:ext cx="412500" cy="141100"/>
            </a:xfrm>
            <a:custGeom>
              <a:avLst/>
              <a:gdLst/>
              <a:ahLst/>
              <a:cxnLst/>
              <a:rect l="l" t="t" r="r" b="b"/>
              <a:pathLst>
                <a:path w="16500" h="5644" extrusionOk="0">
                  <a:moveTo>
                    <a:pt x="15795" y="0"/>
                  </a:moveTo>
                  <a:cubicBezTo>
                    <a:pt x="15745" y="0"/>
                    <a:pt x="15693" y="8"/>
                    <a:pt x="15637" y="24"/>
                  </a:cubicBezTo>
                  <a:cubicBezTo>
                    <a:pt x="10625" y="1560"/>
                    <a:pt x="5600" y="3084"/>
                    <a:pt x="588" y="4608"/>
                  </a:cubicBezTo>
                  <a:cubicBezTo>
                    <a:pt x="0" y="4793"/>
                    <a:pt x="178" y="5644"/>
                    <a:pt x="704" y="5644"/>
                  </a:cubicBezTo>
                  <a:cubicBezTo>
                    <a:pt x="754" y="5644"/>
                    <a:pt x="806" y="5636"/>
                    <a:pt x="862" y="5620"/>
                  </a:cubicBezTo>
                  <a:cubicBezTo>
                    <a:pt x="5886" y="4084"/>
                    <a:pt x="10899" y="2560"/>
                    <a:pt x="15923" y="1036"/>
                  </a:cubicBezTo>
                  <a:cubicBezTo>
                    <a:pt x="16500" y="851"/>
                    <a:pt x="16321" y="0"/>
                    <a:pt x="15795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7035750" y="3045575"/>
              <a:ext cx="409525" cy="120900"/>
            </a:xfrm>
            <a:custGeom>
              <a:avLst/>
              <a:gdLst/>
              <a:ahLst/>
              <a:cxnLst/>
              <a:rect l="l" t="t" r="r" b="b"/>
              <a:pathLst>
                <a:path w="16381" h="4836" extrusionOk="0">
                  <a:moveTo>
                    <a:pt x="15651" y="1"/>
                  </a:moveTo>
                  <a:cubicBezTo>
                    <a:pt x="15607" y="1"/>
                    <a:pt x="15561" y="6"/>
                    <a:pt x="15512" y="19"/>
                  </a:cubicBezTo>
                  <a:cubicBezTo>
                    <a:pt x="10535" y="1281"/>
                    <a:pt x="5570" y="2555"/>
                    <a:pt x="605" y="3817"/>
                  </a:cubicBezTo>
                  <a:cubicBezTo>
                    <a:pt x="0" y="3971"/>
                    <a:pt x="198" y="4836"/>
                    <a:pt x="738" y="4836"/>
                  </a:cubicBezTo>
                  <a:cubicBezTo>
                    <a:pt x="783" y="4836"/>
                    <a:pt x="830" y="4830"/>
                    <a:pt x="879" y="4817"/>
                  </a:cubicBezTo>
                  <a:cubicBezTo>
                    <a:pt x="5844" y="3555"/>
                    <a:pt x="10821" y="2293"/>
                    <a:pt x="15786" y="1031"/>
                  </a:cubicBezTo>
                  <a:cubicBezTo>
                    <a:pt x="16380" y="877"/>
                    <a:pt x="16191" y="1"/>
                    <a:pt x="15651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7074725" y="3173475"/>
              <a:ext cx="338675" cy="79700"/>
            </a:xfrm>
            <a:custGeom>
              <a:avLst/>
              <a:gdLst/>
              <a:ahLst/>
              <a:cxnLst/>
              <a:rect l="l" t="t" r="r" b="b"/>
              <a:pathLst>
                <a:path w="13547" h="3188" extrusionOk="0">
                  <a:moveTo>
                    <a:pt x="12750" y="1"/>
                  </a:moveTo>
                  <a:cubicBezTo>
                    <a:pt x="12715" y="1"/>
                    <a:pt x="12680" y="4"/>
                    <a:pt x="12643" y="11"/>
                  </a:cubicBezTo>
                  <a:cubicBezTo>
                    <a:pt x="8643" y="725"/>
                    <a:pt x="4630" y="1451"/>
                    <a:pt x="630" y="2178"/>
                  </a:cubicBezTo>
                  <a:cubicBezTo>
                    <a:pt x="0" y="2290"/>
                    <a:pt x="220" y="3188"/>
                    <a:pt x="797" y="3188"/>
                  </a:cubicBezTo>
                  <a:cubicBezTo>
                    <a:pt x="831" y="3188"/>
                    <a:pt x="867" y="3184"/>
                    <a:pt x="904" y="3178"/>
                  </a:cubicBezTo>
                  <a:cubicBezTo>
                    <a:pt x="4904" y="2452"/>
                    <a:pt x="8917" y="1737"/>
                    <a:pt x="12917" y="1011"/>
                  </a:cubicBezTo>
                  <a:cubicBezTo>
                    <a:pt x="13546" y="899"/>
                    <a:pt x="13327" y="1"/>
                    <a:pt x="12750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7113375" y="3310950"/>
              <a:ext cx="234275" cy="31575"/>
            </a:xfrm>
            <a:custGeom>
              <a:avLst/>
              <a:gdLst/>
              <a:ahLst/>
              <a:cxnLst/>
              <a:rect l="l" t="t" r="r" b="b"/>
              <a:pathLst>
                <a:path w="9371" h="1263" extrusionOk="0">
                  <a:moveTo>
                    <a:pt x="645" y="0"/>
                  </a:moveTo>
                  <a:cubicBezTo>
                    <a:pt x="1" y="0"/>
                    <a:pt x="8" y="1025"/>
                    <a:pt x="667" y="1036"/>
                  </a:cubicBezTo>
                  <a:cubicBezTo>
                    <a:pt x="3346" y="1108"/>
                    <a:pt x="6025" y="1191"/>
                    <a:pt x="8704" y="1263"/>
                  </a:cubicBezTo>
                  <a:cubicBezTo>
                    <a:pt x="8712" y="1263"/>
                    <a:pt x="8719" y="1263"/>
                    <a:pt x="8726" y="1263"/>
                  </a:cubicBezTo>
                  <a:cubicBezTo>
                    <a:pt x="9371" y="1263"/>
                    <a:pt x="9363" y="239"/>
                    <a:pt x="8704" y="227"/>
                  </a:cubicBezTo>
                  <a:cubicBezTo>
                    <a:pt x="6025" y="143"/>
                    <a:pt x="3346" y="72"/>
                    <a:pt x="667" y="1"/>
                  </a:cubicBezTo>
                  <a:cubicBezTo>
                    <a:pt x="660" y="0"/>
                    <a:pt x="652" y="0"/>
                    <a:pt x="645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7054100" y="3586075"/>
              <a:ext cx="178400" cy="92100"/>
            </a:xfrm>
            <a:custGeom>
              <a:avLst/>
              <a:gdLst/>
              <a:ahLst/>
              <a:cxnLst/>
              <a:rect l="l" t="t" r="r" b="b"/>
              <a:pathLst>
                <a:path w="7136" h="3684" extrusionOk="0">
                  <a:moveTo>
                    <a:pt x="815" y="1"/>
                  </a:moveTo>
                  <a:cubicBezTo>
                    <a:pt x="331" y="1"/>
                    <a:pt x="1" y="704"/>
                    <a:pt x="526" y="961"/>
                  </a:cubicBezTo>
                  <a:lnTo>
                    <a:pt x="6086" y="3628"/>
                  </a:lnTo>
                  <a:cubicBezTo>
                    <a:pt x="6168" y="3667"/>
                    <a:pt x="6249" y="3684"/>
                    <a:pt x="6325" y="3684"/>
                  </a:cubicBezTo>
                  <a:cubicBezTo>
                    <a:pt x="6814" y="3684"/>
                    <a:pt x="7135" y="2982"/>
                    <a:pt x="6610" y="2735"/>
                  </a:cubicBezTo>
                  <a:lnTo>
                    <a:pt x="1050" y="56"/>
                  </a:lnTo>
                  <a:cubicBezTo>
                    <a:pt x="970" y="18"/>
                    <a:pt x="890" y="1"/>
                    <a:pt x="815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6981300" y="3648550"/>
              <a:ext cx="234050" cy="137525"/>
            </a:xfrm>
            <a:custGeom>
              <a:avLst/>
              <a:gdLst/>
              <a:ahLst/>
              <a:cxnLst/>
              <a:rect l="l" t="t" r="r" b="b"/>
              <a:pathLst>
                <a:path w="9362" h="5501" extrusionOk="0">
                  <a:moveTo>
                    <a:pt x="769" y="1"/>
                  </a:moveTo>
                  <a:cubicBezTo>
                    <a:pt x="307" y="1"/>
                    <a:pt x="0" y="691"/>
                    <a:pt x="497" y="974"/>
                  </a:cubicBezTo>
                  <a:cubicBezTo>
                    <a:pt x="3105" y="2463"/>
                    <a:pt x="5724" y="3951"/>
                    <a:pt x="8332" y="5427"/>
                  </a:cubicBezTo>
                  <a:cubicBezTo>
                    <a:pt x="8421" y="5478"/>
                    <a:pt x="8509" y="5501"/>
                    <a:pt x="8592" y="5501"/>
                  </a:cubicBezTo>
                  <a:cubicBezTo>
                    <a:pt x="9053" y="5501"/>
                    <a:pt x="9362" y="4817"/>
                    <a:pt x="8867" y="4534"/>
                  </a:cubicBezTo>
                  <a:cubicBezTo>
                    <a:pt x="6248" y="3046"/>
                    <a:pt x="3629" y="1558"/>
                    <a:pt x="1021" y="70"/>
                  </a:cubicBezTo>
                  <a:cubicBezTo>
                    <a:pt x="935" y="22"/>
                    <a:pt x="849" y="1"/>
                    <a:pt x="769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6869475" y="3694050"/>
              <a:ext cx="310400" cy="201300"/>
            </a:xfrm>
            <a:custGeom>
              <a:avLst/>
              <a:gdLst/>
              <a:ahLst/>
              <a:cxnLst/>
              <a:rect l="l" t="t" r="r" b="b"/>
              <a:pathLst>
                <a:path w="12416" h="8052" extrusionOk="0">
                  <a:moveTo>
                    <a:pt x="730" y="0"/>
                  </a:moveTo>
                  <a:cubicBezTo>
                    <a:pt x="293" y="0"/>
                    <a:pt x="0" y="677"/>
                    <a:pt x="470" y="976"/>
                  </a:cubicBezTo>
                  <a:cubicBezTo>
                    <a:pt x="4125" y="3310"/>
                    <a:pt x="7768" y="5643"/>
                    <a:pt x="11423" y="7965"/>
                  </a:cubicBezTo>
                  <a:cubicBezTo>
                    <a:pt x="11517" y="8026"/>
                    <a:pt x="11609" y="8052"/>
                    <a:pt x="11696" y="8052"/>
                  </a:cubicBezTo>
                  <a:cubicBezTo>
                    <a:pt x="12134" y="8052"/>
                    <a:pt x="12415" y="7371"/>
                    <a:pt x="11947" y="7072"/>
                  </a:cubicBezTo>
                  <a:cubicBezTo>
                    <a:pt x="8292" y="4738"/>
                    <a:pt x="4649" y="2405"/>
                    <a:pt x="994" y="83"/>
                  </a:cubicBezTo>
                  <a:cubicBezTo>
                    <a:pt x="903" y="25"/>
                    <a:pt x="814" y="0"/>
                    <a:pt x="730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" name="Google Shape;314;p15"/>
          <p:cNvGrpSpPr/>
          <p:nvPr/>
        </p:nvGrpSpPr>
        <p:grpSpPr>
          <a:xfrm>
            <a:off x="79038" y="4755907"/>
            <a:ext cx="1673416" cy="613064"/>
            <a:chOff x="3602050" y="3404400"/>
            <a:chExt cx="1498000" cy="548800"/>
          </a:xfrm>
        </p:grpSpPr>
        <p:sp>
          <p:nvSpPr>
            <p:cNvPr id="315" name="Google Shape;315;p15"/>
            <p:cNvSpPr/>
            <p:nvPr/>
          </p:nvSpPr>
          <p:spPr>
            <a:xfrm>
              <a:off x="3602050" y="3404400"/>
              <a:ext cx="1498000" cy="548800"/>
            </a:xfrm>
            <a:custGeom>
              <a:avLst/>
              <a:gdLst/>
              <a:ahLst/>
              <a:cxnLst/>
              <a:rect l="l" t="t" r="r" b="b"/>
              <a:pathLst>
                <a:path w="59920" h="21952" extrusionOk="0">
                  <a:moveTo>
                    <a:pt x="29527" y="1"/>
                  </a:moveTo>
                  <a:cubicBezTo>
                    <a:pt x="27564" y="1"/>
                    <a:pt x="25602" y="382"/>
                    <a:pt x="23713" y="1215"/>
                  </a:cubicBezTo>
                  <a:cubicBezTo>
                    <a:pt x="19593" y="3025"/>
                    <a:pt x="16462" y="6478"/>
                    <a:pt x="13462" y="9705"/>
                  </a:cubicBezTo>
                  <a:cubicBezTo>
                    <a:pt x="10068" y="13348"/>
                    <a:pt x="6223" y="17170"/>
                    <a:pt x="1079" y="17896"/>
                  </a:cubicBezTo>
                  <a:cubicBezTo>
                    <a:pt x="0" y="18044"/>
                    <a:pt x="394" y="19610"/>
                    <a:pt x="1394" y="19610"/>
                  </a:cubicBezTo>
                  <a:cubicBezTo>
                    <a:pt x="1442" y="19610"/>
                    <a:pt x="1492" y="19606"/>
                    <a:pt x="1543" y="19599"/>
                  </a:cubicBezTo>
                  <a:cubicBezTo>
                    <a:pt x="10925" y="18289"/>
                    <a:pt x="15140" y="8407"/>
                    <a:pt x="22570" y="3823"/>
                  </a:cubicBezTo>
                  <a:cubicBezTo>
                    <a:pt x="24475" y="2644"/>
                    <a:pt x="26606" y="1847"/>
                    <a:pt x="28856" y="1739"/>
                  </a:cubicBezTo>
                  <a:cubicBezTo>
                    <a:pt x="29043" y="1732"/>
                    <a:pt x="29229" y="1728"/>
                    <a:pt x="29415" y="1728"/>
                  </a:cubicBezTo>
                  <a:cubicBezTo>
                    <a:pt x="31525" y="1728"/>
                    <a:pt x="33623" y="2218"/>
                    <a:pt x="35560" y="3049"/>
                  </a:cubicBezTo>
                  <a:cubicBezTo>
                    <a:pt x="40084" y="5002"/>
                    <a:pt x="43537" y="8633"/>
                    <a:pt x="46585" y="12383"/>
                  </a:cubicBezTo>
                  <a:cubicBezTo>
                    <a:pt x="49652" y="16185"/>
                    <a:pt x="52879" y="21952"/>
                    <a:pt x="58425" y="21952"/>
                  </a:cubicBezTo>
                  <a:cubicBezTo>
                    <a:pt x="58541" y="21952"/>
                    <a:pt x="58658" y="21949"/>
                    <a:pt x="58777" y="21944"/>
                  </a:cubicBezTo>
                  <a:cubicBezTo>
                    <a:pt x="59905" y="21897"/>
                    <a:pt x="59919" y="20169"/>
                    <a:pt x="58822" y="20169"/>
                  </a:cubicBezTo>
                  <a:cubicBezTo>
                    <a:pt x="58807" y="20169"/>
                    <a:pt x="58792" y="20169"/>
                    <a:pt x="58777" y="20170"/>
                  </a:cubicBezTo>
                  <a:cubicBezTo>
                    <a:pt x="58681" y="20175"/>
                    <a:pt x="58587" y="20177"/>
                    <a:pt x="58493" y="20177"/>
                  </a:cubicBezTo>
                  <a:cubicBezTo>
                    <a:pt x="56141" y="20177"/>
                    <a:pt x="54166" y="18769"/>
                    <a:pt x="52609" y="17086"/>
                  </a:cubicBezTo>
                  <a:cubicBezTo>
                    <a:pt x="50930" y="15300"/>
                    <a:pt x="49537" y="13253"/>
                    <a:pt x="48002" y="11336"/>
                  </a:cubicBezTo>
                  <a:cubicBezTo>
                    <a:pt x="44942" y="7550"/>
                    <a:pt x="41477" y="3882"/>
                    <a:pt x="37024" y="1775"/>
                  </a:cubicBezTo>
                  <a:cubicBezTo>
                    <a:pt x="34628" y="645"/>
                    <a:pt x="32077" y="1"/>
                    <a:pt x="29527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3939200" y="3661275"/>
              <a:ext cx="66325" cy="128050"/>
            </a:xfrm>
            <a:custGeom>
              <a:avLst/>
              <a:gdLst/>
              <a:ahLst/>
              <a:cxnLst/>
              <a:rect l="l" t="t" r="r" b="b"/>
              <a:pathLst>
                <a:path w="2653" h="5122" extrusionOk="0">
                  <a:moveTo>
                    <a:pt x="630" y="0"/>
                  </a:moveTo>
                  <a:cubicBezTo>
                    <a:pt x="314" y="0"/>
                    <a:pt x="1" y="251"/>
                    <a:pt x="130" y="632"/>
                  </a:cubicBezTo>
                  <a:cubicBezTo>
                    <a:pt x="595" y="2013"/>
                    <a:pt x="1059" y="3382"/>
                    <a:pt x="1511" y="4764"/>
                  </a:cubicBezTo>
                  <a:cubicBezTo>
                    <a:pt x="1596" y="5014"/>
                    <a:pt x="1806" y="5122"/>
                    <a:pt x="2016" y="5122"/>
                  </a:cubicBezTo>
                  <a:cubicBezTo>
                    <a:pt x="2335" y="5122"/>
                    <a:pt x="2653" y="4871"/>
                    <a:pt x="2523" y="4490"/>
                  </a:cubicBezTo>
                  <a:cubicBezTo>
                    <a:pt x="2059" y="3109"/>
                    <a:pt x="1595" y="1739"/>
                    <a:pt x="1130" y="358"/>
                  </a:cubicBezTo>
                  <a:cubicBezTo>
                    <a:pt x="1046" y="108"/>
                    <a:pt x="837" y="0"/>
                    <a:pt x="630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4013150" y="3578175"/>
              <a:ext cx="78875" cy="211375"/>
            </a:xfrm>
            <a:custGeom>
              <a:avLst/>
              <a:gdLst/>
              <a:ahLst/>
              <a:cxnLst/>
              <a:rect l="l" t="t" r="r" b="b"/>
              <a:pathLst>
                <a:path w="3155" h="8455" extrusionOk="0">
                  <a:moveTo>
                    <a:pt x="637" y="1"/>
                  </a:moveTo>
                  <a:cubicBezTo>
                    <a:pt x="324" y="1"/>
                    <a:pt x="1" y="258"/>
                    <a:pt x="101" y="646"/>
                  </a:cubicBezTo>
                  <a:cubicBezTo>
                    <a:pt x="756" y="3123"/>
                    <a:pt x="1399" y="5611"/>
                    <a:pt x="2054" y="8088"/>
                  </a:cubicBezTo>
                  <a:cubicBezTo>
                    <a:pt x="2120" y="8343"/>
                    <a:pt x="2319" y="8454"/>
                    <a:pt x="2523" y="8454"/>
                  </a:cubicBezTo>
                  <a:cubicBezTo>
                    <a:pt x="2832" y="8454"/>
                    <a:pt x="3154" y="8201"/>
                    <a:pt x="3054" y="7814"/>
                  </a:cubicBezTo>
                  <a:cubicBezTo>
                    <a:pt x="2411" y="5325"/>
                    <a:pt x="1756" y="2849"/>
                    <a:pt x="1113" y="372"/>
                  </a:cubicBezTo>
                  <a:cubicBezTo>
                    <a:pt x="1042" y="112"/>
                    <a:pt x="842" y="1"/>
                    <a:pt x="637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4113825" y="3508450"/>
              <a:ext cx="83925" cy="270075"/>
            </a:xfrm>
            <a:custGeom>
              <a:avLst/>
              <a:gdLst/>
              <a:ahLst/>
              <a:cxnLst/>
              <a:rect l="l" t="t" r="r" b="b"/>
              <a:pathLst>
                <a:path w="3357" h="10803" extrusionOk="0">
                  <a:moveTo>
                    <a:pt x="642" y="0"/>
                  </a:moveTo>
                  <a:cubicBezTo>
                    <a:pt x="341" y="0"/>
                    <a:pt x="1" y="256"/>
                    <a:pt x="51" y="649"/>
                  </a:cubicBezTo>
                  <a:cubicBezTo>
                    <a:pt x="503" y="3971"/>
                    <a:pt x="1242" y="7245"/>
                    <a:pt x="2230" y="10436"/>
                  </a:cubicBezTo>
                  <a:cubicBezTo>
                    <a:pt x="2310" y="10692"/>
                    <a:pt x="2517" y="10803"/>
                    <a:pt x="2725" y="10803"/>
                  </a:cubicBezTo>
                  <a:cubicBezTo>
                    <a:pt x="3040" y="10803"/>
                    <a:pt x="3356" y="10549"/>
                    <a:pt x="3242" y="10162"/>
                  </a:cubicBezTo>
                  <a:cubicBezTo>
                    <a:pt x="2242" y="6971"/>
                    <a:pt x="1515" y="3697"/>
                    <a:pt x="1063" y="375"/>
                  </a:cubicBezTo>
                  <a:cubicBezTo>
                    <a:pt x="1025" y="114"/>
                    <a:pt x="842" y="0"/>
                    <a:pt x="642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4220600" y="3446300"/>
              <a:ext cx="67900" cy="331875"/>
            </a:xfrm>
            <a:custGeom>
              <a:avLst/>
              <a:gdLst/>
              <a:ahLst/>
              <a:cxnLst/>
              <a:rect l="l" t="t" r="r" b="b"/>
              <a:pathLst>
                <a:path w="2716" h="13275" extrusionOk="0">
                  <a:moveTo>
                    <a:pt x="504" y="1"/>
                  </a:moveTo>
                  <a:cubicBezTo>
                    <a:pt x="242" y="1"/>
                    <a:pt x="1" y="165"/>
                    <a:pt x="42" y="492"/>
                  </a:cubicBezTo>
                  <a:cubicBezTo>
                    <a:pt x="566" y="4588"/>
                    <a:pt x="1102" y="8683"/>
                    <a:pt x="1626" y="12779"/>
                  </a:cubicBezTo>
                  <a:cubicBezTo>
                    <a:pt x="1668" y="13108"/>
                    <a:pt x="1953" y="13275"/>
                    <a:pt x="2216" y="13275"/>
                  </a:cubicBezTo>
                  <a:cubicBezTo>
                    <a:pt x="2476" y="13275"/>
                    <a:pt x="2715" y="13111"/>
                    <a:pt x="2674" y="12779"/>
                  </a:cubicBezTo>
                  <a:cubicBezTo>
                    <a:pt x="2138" y="8683"/>
                    <a:pt x="1614" y="4588"/>
                    <a:pt x="1090" y="492"/>
                  </a:cubicBezTo>
                  <a:cubicBezTo>
                    <a:pt x="1048" y="165"/>
                    <a:pt x="766" y="1"/>
                    <a:pt x="504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4347100" y="3423750"/>
              <a:ext cx="35450" cy="352450"/>
            </a:xfrm>
            <a:custGeom>
              <a:avLst/>
              <a:gdLst/>
              <a:ahLst/>
              <a:cxnLst/>
              <a:rect l="l" t="t" r="r" b="b"/>
              <a:pathLst>
                <a:path w="1418" h="14098" extrusionOk="0">
                  <a:moveTo>
                    <a:pt x="517" y="1"/>
                  </a:moveTo>
                  <a:cubicBezTo>
                    <a:pt x="257" y="1"/>
                    <a:pt x="1" y="168"/>
                    <a:pt x="7" y="501"/>
                  </a:cubicBezTo>
                  <a:cubicBezTo>
                    <a:pt x="126" y="4871"/>
                    <a:pt x="245" y="9228"/>
                    <a:pt x="364" y="13598"/>
                  </a:cubicBezTo>
                  <a:cubicBezTo>
                    <a:pt x="376" y="13931"/>
                    <a:pt x="641" y="14098"/>
                    <a:pt x="901" y="14098"/>
                  </a:cubicBezTo>
                  <a:cubicBezTo>
                    <a:pt x="1162" y="14098"/>
                    <a:pt x="1418" y="13931"/>
                    <a:pt x="1412" y="13598"/>
                  </a:cubicBezTo>
                  <a:cubicBezTo>
                    <a:pt x="1293" y="9228"/>
                    <a:pt x="1174" y="4871"/>
                    <a:pt x="1055" y="501"/>
                  </a:cubicBezTo>
                  <a:cubicBezTo>
                    <a:pt x="1043" y="168"/>
                    <a:pt x="778" y="1"/>
                    <a:pt x="517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4457875" y="3468100"/>
              <a:ext cx="54750" cy="318875"/>
            </a:xfrm>
            <a:custGeom>
              <a:avLst/>
              <a:gdLst/>
              <a:ahLst/>
              <a:cxnLst/>
              <a:rect l="l" t="t" r="r" b="b"/>
              <a:pathLst>
                <a:path w="2190" h="12755" extrusionOk="0">
                  <a:moveTo>
                    <a:pt x="1681" y="1"/>
                  </a:moveTo>
                  <a:cubicBezTo>
                    <a:pt x="1419" y="1"/>
                    <a:pt x="1142" y="168"/>
                    <a:pt x="1112" y="501"/>
                  </a:cubicBezTo>
                  <a:cubicBezTo>
                    <a:pt x="755" y="4418"/>
                    <a:pt x="386" y="8335"/>
                    <a:pt x="29" y="12252"/>
                  </a:cubicBezTo>
                  <a:cubicBezTo>
                    <a:pt x="0" y="12580"/>
                    <a:pt x="262" y="12755"/>
                    <a:pt x="531" y="12755"/>
                  </a:cubicBezTo>
                  <a:cubicBezTo>
                    <a:pt x="710" y="12755"/>
                    <a:pt x="893" y="12677"/>
                    <a:pt x="993" y="12514"/>
                  </a:cubicBezTo>
                  <a:cubicBezTo>
                    <a:pt x="1053" y="12419"/>
                    <a:pt x="1112" y="12324"/>
                    <a:pt x="1172" y="12240"/>
                  </a:cubicBezTo>
                  <a:cubicBezTo>
                    <a:pt x="1312" y="12016"/>
                    <a:pt x="1259" y="11798"/>
                    <a:pt x="1121" y="11652"/>
                  </a:cubicBezTo>
                  <a:lnTo>
                    <a:pt x="1121" y="11652"/>
                  </a:lnTo>
                  <a:cubicBezTo>
                    <a:pt x="1470" y="7935"/>
                    <a:pt x="1810" y="4218"/>
                    <a:pt x="2160" y="501"/>
                  </a:cubicBezTo>
                  <a:cubicBezTo>
                    <a:pt x="2190" y="168"/>
                    <a:pt x="1943" y="1"/>
                    <a:pt x="1681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4543500" y="3550550"/>
              <a:ext cx="106925" cy="240050"/>
            </a:xfrm>
            <a:custGeom>
              <a:avLst/>
              <a:gdLst/>
              <a:ahLst/>
              <a:cxnLst/>
              <a:rect l="l" t="t" r="r" b="b"/>
              <a:pathLst>
                <a:path w="4277" h="9602" extrusionOk="0">
                  <a:moveTo>
                    <a:pt x="3649" y="0"/>
                  </a:moveTo>
                  <a:cubicBezTo>
                    <a:pt x="3441" y="0"/>
                    <a:pt x="3230" y="108"/>
                    <a:pt x="3140" y="358"/>
                  </a:cubicBezTo>
                  <a:cubicBezTo>
                    <a:pt x="2128" y="3216"/>
                    <a:pt x="1116" y="6073"/>
                    <a:pt x="104" y="8931"/>
                  </a:cubicBezTo>
                  <a:cubicBezTo>
                    <a:pt x="1" y="9230"/>
                    <a:pt x="292" y="9601"/>
                    <a:pt x="604" y="9601"/>
                  </a:cubicBezTo>
                  <a:cubicBezTo>
                    <a:pt x="651" y="9601"/>
                    <a:pt x="700" y="9592"/>
                    <a:pt x="747" y="9574"/>
                  </a:cubicBezTo>
                  <a:cubicBezTo>
                    <a:pt x="890" y="9514"/>
                    <a:pt x="1033" y="9454"/>
                    <a:pt x="1188" y="9395"/>
                  </a:cubicBezTo>
                  <a:cubicBezTo>
                    <a:pt x="1599" y="9226"/>
                    <a:pt x="1606" y="8707"/>
                    <a:pt x="1376" y="8471"/>
                  </a:cubicBezTo>
                  <a:lnTo>
                    <a:pt x="1376" y="8471"/>
                  </a:lnTo>
                  <a:cubicBezTo>
                    <a:pt x="2299" y="5858"/>
                    <a:pt x="3215" y="3245"/>
                    <a:pt x="4140" y="632"/>
                  </a:cubicBezTo>
                  <a:cubicBezTo>
                    <a:pt x="4277" y="251"/>
                    <a:pt x="3966" y="0"/>
                    <a:pt x="3649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4630800" y="3640050"/>
              <a:ext cx="113275" cy="163475"/>
            </a:xfrm>
            <a:custGeom>
              <a:avLst/>
              <a:gdLst/>
              <a:ahLst/>
              <a:cxnLst/>
              <a:rect l="l" t="t" r="r" b="b"/>
              <a:pathLst>
                <a:path w="4531" h="6539" extrusionOk="0">
                  <a:moveTo>
                    <a:pt x="3813" y="0"/>
                  </a:moveTo>
                  <a:cubicBezTo>
                    <a:pt x="3653" y="0"/>
                    <a:pt x="3493" y="75"/>
                    <a:pt x="3387" y="255"/>
                  </a:cubicBezTo>
                  <a:cubicBezTo>
                    <a:pt x="2419" y="1875"/>
                    <a:pt x="1451" y="3505"/>
                    <a:pt x="482" y="5128"/>
                  </a:cubicBezTo>
                  <a:lnTo>
                    <a:pt x="482" y="5128"/>
                  </a:lnTo>
                  <a:cubicBezTo>
                    <a:pt x="272" y="5176"/>
                    <a:pt x="85" y="5338"/>
                    <a:pt x="65" y="5613"/>
                  </a:cubicBezTo>
                  <a:lnTo>
                    <a:pt x="29" y="6029"/>
                  </a:lnTo>
                  <a:cubicBezTo>
                    <a:pt x="0" y="6354"/>
                    <a:pt x="269" y="6538"/>
                    <a:pt x="540" y="6538"/>
                  </a:cubicBezTo>
                  <a:cubicBezTo>
                    <a:pt x="717" y="6538"/>
                    <a:pt x="895" y="6460"/>
                    <a:pt x="994" y="6291"/>
                  </a:cubicBezTo>
                  <a:cubicBezTo>
                    <a:pt x="2101" y="4458"/>
                    <a:pt x="3196" y="2612"/>
                    <a:pt x="4292" y="779"/>
                  </a:cubicBezTo>
                  <a:cubicBezTo>
                    <a:pt x="4530" y="375"/>
                    <a:pt x="4171" y="0"/>
                    <a:pt x="3813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15"/>
          <p:cNvGrpSpPr/>
          <p:nvPr/>
        </p:nvGrpSpPr>
        <p:grpSpPr>
          <a:xfrm>
            <a:off x="23412" y="159043"/>
            <a:ext cx="8835156" cy="4783986"/>
            <a:chOff x="23412" y="159043"/>
            <a:chExt cx="8835156" cy="4783986"/>
          </a:xfrm>
        </p:grpSpPr>
        <p:sp>
          <p:nvSpPr>
            <p:cNvPr id="325" name="Google Shape;325;p15"/>
            <p:cNvSpPr/>
            <p:nvPr/>
          </p:nvSpPr>
          <p:spPr>
            <a:xfrm rot="10800000">
              <a:off x="612719" y="876710"/>
              <a:ext cx="249908" cy="227314"/>
            </a:xfrm>
            <a:custGeom>
              <a:avLst/>
              <a:gdLst/>
              <a:ahLst/>
              <a:cxnLst/>
              <a:rect l="l" t="t" r="r" b="b"/>
              <a:pathLst>
                <a:path w="7311" h="6650" extrusionOk="0">
                  <a:moveTo>
                    <a:pt x="3642" y="0"/>
                  </a:moveTo>
                  <a:cubicBezTo>
                    <a:pt x="2141" y="0"/>
                    <a:pt x="783" y="1031"/>
                    <a:pt x="417" y="2557"/>
                  </a:cubicBezTo>
                  <a:cubicBezTo>
                    <a:pt x="0" y="4343"/>
                    <a:pt x="1108" y="6141"/>
                    <a:pt x="2893" y="6558"/>
                  </a:cubicBezTo>
                  <a:cubicBezTo>
                    <a:pt x="3153" y="6620"/>
                    <a:pt x="3413" y="6650"/>
                    <a:pt x="3669" y="6650"/>
                  </a:cubicBezTo>
                  <a:cubicBezTo>
                    <a:pt x="5170" y="6650"/>
                    <a:pt x="6528" y="5619"/>
                    <a:pt x="6894" y="4093"/>
                  </a:cubicBezTo>
                  <a:cubicBezTo>
                    <a:pt x="7311" y="2307"/>
                    <a:pt x="6203" y="509"/>
                    <a:pt x="4417" y="93"/>
                  </a:cubicBezTo>
                  <a:cubicBezTo>
                    <a:pt x="4158" y="30"/>
                    <a:pt x="3898" y="0"/>
                    <a:pt x="3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 rot="10800000">
              <a:off x="558984" y="922378"/>
              <a:ext cx="132731" cy="120904"/>
            </a:xfrm>
            <a:custGeom>
              <a:avLst/>
              <a:gdLst/>
              <a:ahLst/>
              <a:cxnLst/>
              <a:rect l="l" t="t" r="r" b="b"/>
              <a:pathLst>
                <a:path w="3883" h="3537" extrusionOk="0">
                  <a:moveTo>
                    <a:pt x="1942" y="0"/>
                  </a:moveTo>
                  <a:cubicBezTo>
                    <a:pt x="1489" y="0"/>
                    <a:pt x="1037" y="173"/>
                    <a:pt x="691" y="518"/>
                  </a:cubicBezTo>
                  <a:cubicBezTo>
                    <a:pt x="1" y="1209"/>
                    <a:pt x="1" y="2328"/>
                    <a:pt x="691" y="3018"/>
                  </a:cubicBezTo>
                  <a:cubicBezTo>
                    <a:pt x="1037" y="3364"/>
                    <a:pt x="1489" y="3536"/>
                    <a:pt x="1942" y="3536"/>
                  </a:cubicBezTo>
                  <a:cubicBezTo>
                    <a:pt x="2394" y="3536"/>
                    <a:pt x="2846" y="3364"/>
                    <a:pt x="3192" y="3018"/>
                  </a:cubicBezTo>
                  <a:cubicBezTo>
                    <a:pt x="3882" y="2328"/>
                    <a:pt x="3882" y="1209"/>
                    <a:pt x="3192" y="518"/>
                  </a:cubicBezTo>
                  <a:cubicBezTo>
                    <a:pt x="2846" y="173"/>
                    <a:pt x="2394" y="0"/>
                    <a:pt x="1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 rot="10800000">
              <a:off x="594807" y="702003"/>
              <a:ext cx="76535" cy="76535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119" y="0"/>
                  </a:moveTo>
                  <a:cubicBezTo>
                    <a:pt x="500" y="0"/>
                    <a:pt x="0" y="500"/>
                    <a:pt x="0" y="1119"/>
                  </a:cubicBezTo>
                  <a:cubicBezTo>
                    <a:pt x="0" y="1739"/>
                    <a:pt x="500" y="2239"/>
                    <a:pt x="1119" y="2239"/>
                  </a:cubicBezTo>
                  <a:cubicBezTo>
                    <a:pt x="1739" y="2239"/>
                    <a:pt x="2239" y="1739"/>
                    <a:pt x="2239" y="1119"/>
                  </a:cubicBezTo>
                  <a:cubicBezTo>
                    <a:pt x="2239" y="500"/>
                    <a:pt x="1739" y="0"/>
                    <a:pt x="1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 rot="10800000">
              <a:off x="1797141" y="159043"/>
              <a:ext cx="164862" cy="150232"/>
            </a:xfrm>
            <a:custGeom>
              <a:avLst/>
              <a:gdLst/>
              <a:ahLst/>
              <a:cxnLst/>
              <a:rect l="l" t="t" r="r" b="b"/>
              <a:pathLst>
                <a:path w="4823" h="4395" extrusionOk="0">
                  <a:moveTo>
                    <a:pt x="2412" y="1"/>
                  </a:moveTo>
                  <a:cubicBezTo>
                    <a:pt x="1849" y="1"/>
                    <a:pt x="1287" y="215"/>
                    <a:pt x="858" y="644"/>
                  </a:cubicBezTo>
                  <a:cubicBezTo>
                    <a:pt x="1" y="1501"/>
                    <a:pt x="1" y="2894"/>
                    <a:pt x="858" y="3751"/>
                  </a:cubicBezTo>
                  <a:cubicBezTo>
                    <a:pt x="1287" y="4180"/>
                    <a:pt x="1849" y="4394"/>
                    <a:pt x="2412" y="4394"/>
                  </a:cubicBezTo>
                  <a:cubicBezTo>
                    <a:pt x="2974" y="4394"/>
                    <a:pt x="3537" y="4180"/>
                    <a:pt x="3966" y="3751"/>
                  </a:cubicBezTo>
                  <a:cubicBezTo>
                    <a:pt x="4823" y="2894"/>
                    <a:pt x="4823" y="1501"/>
                    <a:pt x="3966" y="644"/>
                  </a:cubicBezTo>
                  <a:cubicBezTo>
                    <a:pt x="3537" y="215"/>
                    <a:pt x="2974" y="1"/>
                    <a:pt x="24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5"/>
            <p:cNvSpPr/>
            <p:nvPr/>
          </p:nvSpPr>
          <p:spPr>
            <a:xfrm rot="10800000">
              <a:off x="454795" y="3206850"/>
              <a:ext cx="265803" cy="265803"/>
            </a:xfrm>
            <a:custGeom>
              <a:avLst/>
              <a:gdLst/>
              <a:ahLst/>
              <a:cxnLst/>
              <a:rect l="l" t="t" r="r" b="b"/>
              <a:pathLst>
                <a:path w="7776" h="7776" extrusionOk="0">
                  <a:moveTo>
                    <a:pt x="3894" y="0"/>
                  </a:moveTo>
                  <a:cubicBezTo>
                    <a:pt x="1739" y="0"/>
                    <a:pt x="1" y="1739"/>
                    <a:pt x="1" y="3882"/>
                  </a:cubicBezTo>
                  <a:cubicBezTo>
                    <a:pt x="1" y="6025"/>
                    <a:pt x="1739" y="7775"/>
                    <a:pt x="3894" y="7775"/>
                  </a:cubicBezTo>
                  <a:cubicBezTo>
                    <a:pt x="6037" y="7775"/>
                    <a:pt x="7775" y="6025"/>
                    <a:pt x="7775" y="3882"/>
                  </a:cubicBezTo>
                  <a:cubicBezTo>
                    <a:pt x="7775" y="1739"/>
                    <a:pt x="6037" y="0"/>
                    <a:pt x="38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 rot="10800000">
              <a:off x="391318" y="3194237"/>
              <a:ext cx="156317" cy="156317"/>
            </a:xfrm>
            <a:custGeom>
              <a:avLst/>
              <a:gdLst/>
              <a:ahLst/>
              <a:cxnLst/>
              <a:rect l="l" t="t" r="r" b="b"/>
              <a:pathLst>
                <a:path w="4573" h="4573" extrusionOk="0">
                  <a:moveTo>
                    <a:pt x="2287" y="0"/>
                  </a:moveTo>
                  <a:cubicBezTo>
                    <a:pt x="1025" y="0"/>
                    <a:pt x="1" y="1024"/>
                    <a:pt x="1" y="2286"/>
                  </a:cubicBezTo>
                  <a:cubicBezTo>
                    <a:pt x="1" y="3548"/>
                    <a:pt x="1025" y="4572"/>
                    <a:pt x="2287" y="4572"/>
                  </a:cubicBezTo>
                  <a:cubicBezTo>
                    <a:pt x="3549" y="4572"/>
                    <a:pt x="4573" y="3548"/>
                    <a:pt x="4573" y="2286"/>
                  </a:cubicBezTo>
                  <a:cubicBezTo>
                    <a:pt x="4573" y="1024"/>
                    <a:pt x="3549" y="0"/>
                    <a:pt x="2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 rot="10800000">
              <a:off x="262690" y="3358279"/>
              <a:ext cx="114409" cy="114375"/>
            </a:xfrm>
            <a:custGeom>
              <a:avLst/>
              <a:gdLst/>
              <a:ahLst/>
              <a:cxnLst/>
              <a:rect l="l" t="t" r="r" b="b"/>
              <a:pathLst>
                <a:path w="3347" h="3346" extrusionOk="0">
                  <a:moveTo>
                    <a:pt x="1667" y="0"/>
                  </a:moveTo>
                  <a:cubicBezTo>
                    <a:pt x="751" y="0"/>
                    <a:pt x="0" y="739"/>
                    <a:pt x="0" y="1667"/>
                  </a:cubicBezTo>
                  <a:cubicBezTo>
                    <a:pt x="0" y="2596"/>
                    <a:pt x="751" y="3346"/>
                    <a:pt x="1667" y="3346"/>
                  </a:cubicBezTo>
                  <a:cubicBezTo>
                    <a:pt x="2596" y="3346"/>
                    <a:pt x="3346" y="2596"/>
                    <a:pt x="3346" y="1667"/>
                  </a:cubicBezTo>
                  <a:cubicBezTo>
                    <a:pt x="3346" y="739"/>
                    <a:pt x="2596" y="0"/>
                    <a:pt x="1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 rot="10800000">
              <a:off x="23412" y="3587404"/>
              <a:ext cx="53735" cy="53325"/>
            </a:xfrm>
            <a:custGeom>
              <a:avLst/>
              <a:gdLst/>
              <a:ahLst/>
              <a:cxnLst/>
              <a:rect l="l" t="t" r="r" b="b"/>
              <a:pathLst>
                <a:path w="1572" h="1560" extrusionOk="0">
                  <a:moveTo>
                    <a:pt x="786" y="0"/>
                  </a:moveTo>
                  <a:cubicBezTo>
                    <a:pt x="358" y="0"/>
                    <a:pt x="0" y="345"/>
                    <a:pt x="0" y="786"/>
                  </a:cubicBezTo>
                  <a:cubicBezTo>
                    <a:pt x="0" y="1215"/>
                    <a:pt x="358" y="1560"/>
                    <a:pt x="786" y="1560"/>
                  </a:cubicBezTo>
                  <a:cubicBezTo>
                    <a:pt x="1215" y="1560"/>
                    <a:pt x="1572" y="1215"/>
                    <a:pt x="1572" y="786"/>
                  </a:cubicBezTo>
                  <a:cubicBezTo>
                    <a:pt x="1572" y="345"/>
                    <a:pt x="1215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 rot="5400233">
              <a:off x="8578427" y="1954149"/>
              <a:ext cx="213688" cy="194574"/>
            </a:xfrm>
            <a:custGeom>
              <a:avLst/>
              <a:gdLst/>
              <a:ahLst/>
              <a:cxnLst/>
              <a:rect l="l" t="t" r="r" b="b"/>
              <a:pathLst>
                <a:path w="5791" h="5273" extrusionOk="0">
                  <a:moveTo>
                    <a:pt x="2898" y="0"/>
                  </a:moveTo>
                  <a:cubicBezTo>
                    <a:pt x="1704" y="0"/>
                    <a:pt x="623" y="821"/>
                    <a:pt x="336" y="2021"/>
                  </a:cubicBezTo>
                  <a:cubicBezTo>
                    <a:pt x="1" y="3438"/>
                    <a:pt x="869" y="4871"/>
                    <a:pt x="2286" y="5206"/>
                  </a:cubicBezTo>
                  <a:cubicBezTo>
                    <a:pt x="2484" y="5251"/>
                    <a:pt x="2682" y="5272"/>
                    <a:pt x="2878" y="5272"/>
                  </a:cubicBezTo>
                  <a:cubicBezTo>
                    <a:pt x="4078" y="5272"/>
                    <a:pt x="5167" y="4459"/>
                    <a:pt x="5455" y="3240"/>
                  </a:cubicBezTo>
                  <a:cubicBezTo>
                    <a:pt x="5790" y="1823"/>
                    <a:pt x="4922" y="406"/>
                    <a:pt x="3505" y="71"/>
                  </a:cubicBezTo>
                  <a:cubicBezTo>
                    <a:pt x="3302" y="23"/>
                    <a:pt x="3099" y="0"/>
                    <a:pt x="28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 rot="5400233">
              <a:off x="8783309" y="1827664"/>
              <a:ext cx="41070" cy="41070"/>
            </a:xfrm>
            <a:custGeom>
              <a:avLst/>
              <a:gdLst/>
              <a:ahLst/>
              <a:cxnLst/>
              <a:rect l="l" t="t" r="r" b="b"/>
              <a:pathLst>
                <a:path w="1113" h="1113" extrusionOk="0">
                  <a:moveTo>
                    <a:pt x="549" y="1"/>
                  </a:moveTo>
                  <a:cubicBezTo>
                    <a:pt x="244" y="1"/>
                    <a:pt x="1" y="244"/>
                    <a:pt x="1" y="564"/>
                  </a:cubicBezTo>
                  <a:cubicBezTo>
                    <a:pt x="1" y="869"/>
                    <a:pt x="244" y="1113"/>
                    <a:pt x="549" y="1113"/>
                  </a:cubicBezTo>
                  <a:cubicBezTo>
                    <a:pt x="869" y="1113"/>
                    <a:pt x="1113" y="869"/>
                    <a:pt x="1113" y="564"/>
                  </a:cubicBezTo>
                  <a:cubicBezTo>
                    <a:pt x="1113" y="244"/>
                    <a:pt x="869" y="1"/>
                    <a:pt x="5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 rot="5400233">
              <a:off x="8681521" y="2051237"/>
              <a:ext cx="125977" cy="117342"/>
            </a:xfrm>
            <a:custGeom>
              <a:avLst/>
              <a:gdLst/>
              <a:ahLst/>
              <a:cxnLst/>
              <a:rect l="l" t="t" r="r" b="b"/>
              <a:pathLst>
                <a:path w="3414" h="3180" extrusionOk="0">
                  <a:moveTo>
                    <a:pt x="1711" y="1"/>
                  </a:moveTo>
                  <a:cubicBezTo>
                    <a:pt x="942" y="1"/>
                    <a:pt x="261" y="548"/>
                    <a:pt x="138" y="1331"/>
                  </a:cubicBezTo>
                  <a:cubicBezTo>
                    <a:pt x="1" y="2200"/>
                    <a:pt x="580" y="3022"/>
                    <a:pt x="1448" y="3159"/>
                  </a:cubicBezTo>
                  <a:cubicBezTo>
                    <a:pt x="1532" y="3173"/>
                    <a:pt x="1616" y="3179"/>
                    <a:pt x="1698" y="3179"/>
                  </a:cubicBezTo>
                  <a:cubicBezTo>
                    <a:pt x="2469" y="3179"/>
                    <a:pt x="3152" y="2620"/>
                    <a:pt x="3276" y="1849"/>
                  </a:cubicBezTo>
                  <a:cubicBezTo>
                    <a:pt x="3413" y="981"/>
                    <a:pt x="2834" y="158"/>
                    <a:pt x="1966" y="21"/>
                  </a:cubicBezTo>
                  <a:cubicBezTo>
                    <a:pt x="1880" y="7"/>
                    <a:pt x="1795" y="1"/>
                    <a:pt x="1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 rot="5400233">
              <a:off x="8630876" y="3524757"/>
              <a:ext cx="73689" cy="73689"/>
            </a:xfrm>
            <a:custGeom>
              <a:avLst/>
              <a:gdLst/>
              <a:ahLst/>
              <a:cxnLst/>
              <a:rect l="l" t="t" r="r" b="b"/>
              <a:pathLst>
                <a:path w="1997" h="1997" extrusionOk="0">
                  <a:moveTo>
                    <a:pt x="990" y="1"/>
                  </a:moveTo>
                  <a:cubicBezTo>
                    <a:pt x="442" y="1"/>
                    <a:pt x="0" y="458"/>
                    <a:pt x="0" y="1007"/>
                  </a:cubicBezTo>
                  <a:cubicBezTo>
                    <a:pt x="0" y="1555"/>
                    <a:pt x="442" y="1997"/>
                    <a:pt x="990" y="1997"/>
                  </a:cubicBezTo>
                  <a:cubicBezTo>
                    <a:pt x="1539" y="1997"/>
                    <a:pt x="1996" y="1555"/>
                    <a:pt x="1996" y="1007"/>
                  </a:cubicBezTo>
                  <a:cubicBezTo>
                    <a:pt x="1996" y="458"/>
                    <a:pt x="1539" y="1"/>
                    <a:pt x="9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 rot="5400233">
              <a:off x="8721351" y="3817105"/>
              <a:ext cx="137231" cy="137194"/>
            </a:xfrm>
            <a:custGeom>
              <a:avLst/>
              <a:gdLst/>
              <a:ahLst/>
              <a:cxnLst/>
              <a:rect l="l" t="t" r="r" b="b"/>
              <a:pathLst>
                <a:path w="3719" h="3718" extrusionOk="0">
                  <a:moveTo>
                    <a:pt x="1860" y="0"/>
                  </a:moveTo>
                  <a:cubicBezTo>
                    <a:pt x="839" y="0"/>
                    <a:pt x="1" y="838"/>
                    <a:pt x="1" y="1859"/>
                  </a:cubicBezTo>
                  <a:cubicBezTo>
                    <a:pt x="1" y="2895"/>
                    <a:pt x="839" y="3718"/>
                    <a:pt x="1860" y="3718"/>
                  </a:cubicBezTo>
                  <a:cubicBezTo>
                    <a:pt x="2880" y="3718"/>
                    <a:pt x="3718" y="2895"/>
                    <a:pt x="3718" y="1859"/>
                  </a:cubicBezTo>
                  <a:cubicBezTo>
                    <a:pt x="3718" y="838"/>
                    <a:pt x="2880" y="0"/>
                    <a:pt x="18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 rot="5400233">
              <a:off x="5564837" y="4707116"/>
              <a:ext cx="220994" cy="220994"/>
            </a:xfrm>
            <a:custGeom>
              <a:avLst/>
              <a:gdLst/>
              <a:ahLst/>
              <a:cxnLst/>
              <a:rect l="l" t="t" r="r" b="b"/>
              <a:pathLst>
                <a:path w="5989" h="5989" extrusionOk="0">
                  <a:moveTo>
                    <a:pt x="2987" y="0"/>
                  </a:moveTo>
                  <a:cubicBezTo>
                    <a:pt x="1341" y="0"/>
                    <a:pt x="1" y="1341"/>
                    <a:pt x="1" y="3002"/>
                  </a:cubicBezTo>
                  <a:cubicBezTo>
                    <a:pt x="1" y="4647"/>
                    <a:pt x="1341" y="5988"/>
                    <a:pt x="2987" y="5988"/>
                  </a:cubicBezTo>
                  <a:cubicBezTo>
                    <a:pt x="4647" y="5988"/>
                    <a:pt x="5988" y="4647"/>
                    <a:pt x="5988" y="3002"/>
                  </a:cubicBezTo>
                  <a:cubicBezTo>
                    <a:pt x="5988" y="1341"/>
                    <a:pt x="4647" y="0"/>
                    <a:pt x="29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 rot="5400233">
              <a:off x="5888226" y="4644624"/>
              <a:ext cx="64132" cy="64132"/>
            </a:xfrm>
            <a:custGeom>
              <a:avLst/>
              <a:gdLst/>
              <a:ahLst/>
              <a:cxnLst/>
              <a:rect l="l" t="t" r="r" b="b"/>
              <a:pathLst>
                <a:path w="1738" h="1738" extrusionOk="0">
                  <a:moveTo>
                    <a:pt x="869" y="0"/>
                  </a:moveTo>
                  <a:cubicBezTo>
                    <a:pt x="396" y="0"/>
                    <a:pt x="0" y="396"/>
                    <a:pt x="0" y="869"/>
                  </a:cubicBezTo>
                  <a:cubicBezTo>
                    <a:pt x="0" y="1356"/>
                    <a:pt x="396" y="1737"/>
                    <a:pt x="869" y="1737"/>
                  </a:cubicBezTo>
                  <a:cubicBezTo>
                    <a:pt x="1356" y="1737"/>
                    <a:pt x="1737" y="1356"/>
                    <a:pt x="1737" y="869"/>
                  </a:cubicBezTo>
                  <a:cubicBezTo>
                    <a:pt x="1737" y="396"/>
                    <a:pt x="1356" y="0"/>
                    <a:pt x="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 rot="900017">
              <a:off x="2259941" y="4611329"/>
              <a:ext cx="178589" cy="164105"/>
            </a:xfrm>
            <a:custGeom>
              <a:avLst/>
              <a:gdLst/>
              <a:ahLst/>
              <a:cxnLst/>
              <a:rect l="l" t="t" r="r" b="b"/>
              <a:pathLst>
                <a:path w="4328" h="3977" extrusionOk="0">
                  <a:moveTo>
                    <a:pt x="2156" y="0"/>
                  </a:moveTo>
                  <a:cubicBezTo>
                    <a:pt x="1225" y="0"/>
                    <a:pt x="402" y="657"/>
                    <a:pt x="214" y="1608"/>
                  </a:cubicBezTo>
                  <a:cubicBezTo>
                    <a:pt x="1" y="2689"/>
                    <a:pt x="702" y="3725"/>
                    <a:pt x="1783" y="3939"/>
                  </a:cubicBezTo>
                  <a:cubicBezTo>
                    <a:pt x="1914" y="3964"/>
                    <a:pt x="2044" y="3977"/>
                    <a:pt x="2173" y="3977"/>
                  </a:cubicBezTo>
                  <a:cubicBezTo>
                    <a:pt x="3104" y="3977"/>
                    <a:pt x="3927" y="3320"/>
                    <a:pt x="4115" y="2369"/>
                  </a:cubicBezTo>
                  <a:cubicBezTo>
                    <a:pt x="4328" y="1288"/>
                    <a:pt x="3627" y="252"/>
                    <a:pt x="2545" y="38"/>
                  </a:cubicBezTo>
                  <a:cubicBezTo>
                    <a:pt x="2414" y="12"/>
                    <a:pt x="2284" y="0"/>
                    <a:pt x="2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 rot="900017">
              <a:off x="2723950" y="4853477"/>
              <a:ext cx="80505" cy="80505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5" y="1"/>
                  </a:moveTo>
                  <a:cubicBezTo>
                    <a:pt x="442" y="1"/>
                    <a:pt x="0" y="427"/>
                    <a:pt x="0" y="976"/>
                  </a:cubicBezTo>
                  <a:cubicBezTo>
                    <a:pt x="0" y="1509"/>
                    <a:pt x="442" y="1951"/>
                    <a:pt x="975" y="1951"/>
                  </a:cubicBezTo>
                  <a:cubicBezTo>
                    <a:pt x="1524" y="1951"/>
                    <a:pt x="1950" y="1509"/>
                    <a:pt x="1950" y="976"/>
                  </a:cubicBezTo>
                  <a:cubicBezTo>
                    <a:pt x="1950" y="427"/>
                    <a:pt x="1524" y="1"/>
                    <a:pt x="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 rot="900017">
              <a:off x="2903147" y="4626768"/>
              <a:ext cx="79886" cy="80505"/>
            </a:xfrm>
            <a:custGeom>
              <a:avLst/>
              <a:gdLst/>
              <a:ahLst/>
              <a:cxnLst/>
              <a:rect l="l" t="t" r="r" b="b"/>
              <a:pathLst>
                <a:path w="1936" h="1951" extrusionOk="0">
                  <a:moveTo>
                    <a:pt x="975" y="0"/>
                  </a:moveTo>
                  <a:cubicBezTo>
                    <a:pt x="427" y="0"/>
                    <a:pt x="0" y="442"/>
                    <a:pt x="0" y="975"/>
                  </a:cubicBezTo>
                  <a:cubicBezTo>
                    <a:pt x="0" y="1508"/>
                    <a:pt x="427" y="1950"/>
                    <a:pt x="975" y="1950"/>
                  </a:cubicBezTo>
                  <a:cubicBezTo>
                    <a:pt x="1508" y="1950"/>
                    <a:pt x="1935" y="1508"/>
                    <a:pt x="1935" y="975"/>
                  </a:cubicBezTo>
                  <a:cubicBezTo>
                    <a:pt x="1935" y="442"/>
                    <a:pt x="1508" y="0"/>
                    <a:pt x="9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lay"/>
              <a:buNone/>
              <a:defRPr sz="3100" b="1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lay"/>
              <a:buNone/>
              <a:defRPr sz="3100" b="1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lay"/>
              <a:buNone/>
              <a:defRPr sz="3100" b="1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lay"/>
              <a:buNone/>
              <a:defRPr sz="3100" b="1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lay"/>
              <a:buNone/>
              <a:defRPr sz="3100" b="1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lay"/>
              <a:buNone/>
              <a:defRPr sz="3100" b="1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lay"/>
              <a:buNone/>
              <a:defRPr sz="3100" b="1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lay"/>
              <a:buNone/>
              <a:defRPr sz="3100" b="1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lay"/>
              <a:buNone/>
              <a:defRPr sz="3100" b="1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70" r:id="rId10"/>
    <p:sldLayoutId id="2147483671" r:id="rId11"/>
    <p:sldLayoutId id="2147483673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37"/>
          <p:cNvSpPr/>
          <p:nvPr/>
        </p:nvSpPr>
        <p:spPr>
          <a:xfrm>
            <a:off x="-1376425" y="582120"/>
            <a:ext cx="5248698" cy="4635206"/>
          </a:xfrm>
          <a:custGeom>
            <a:avLst/>
            <a:gdLst/>
            <a:ahLst/>
            <a:cxnLst/>
            <a:rect l="l" t="t" r="r" b="b"/>
            <a:pathLst>
              <a:path w="124362" h="109826" extrusionOk="0">
                <a:moveTo>
                  <a:pt x="98583" y="1"/>
                </a:moveTo>
                <a:cubicBezTo>
                  <a:pt x="91452" y="1"/>
                  <a:pt x="84226" y="4260"/>
                  <a:pt x="81475" y="10919"/>
                </a:cubicBezTo>
                <a:cubicBezTo>
                  <a:pt x="79773" y="15051"/>
                  <a:pt x="79618" y="19777"/>
                  <a:pt x="77344" y="23623"/>
                </a:cubicBezTo>
                <a:cubicBezTo>
                  <a:pt x="74355" y="28671"/>
                  <a:pt x="68212" y="31136"/>
                  <a:pt x="62342" y="31434"/>
                </a:cubicBezTo>
                <a:cubicBezTo>
                  <a:pt x="61826" y="31460"/>
                  <a:pt x="61310" y="31472"/>
                  <a:pt x="60795" y="31472"/>
                </a:cubicBezTo>
                <a:cubicBezTo>
                  <a:pt x="55463" y="31472"/>
                  <a:pt x="50177" y="30148"/>
                  <a:pt x="44911" y="29160"/>
                </a:cubicBezTo>
                <a:cubicBezTo>
                  <a:pt x="41782" y="28572"/>
                  <a:pt x="38562" y="28111"/>
                  <a:pt x="35383" y="28111"/>
                </a:cubicBezTo>
                <a:cubicBezTo>
                  <a:pt x="32696" y="28111"/>
                  <a:pt x="30039" y="28441"/>
                  <a:pt x="27492" y="29302"/>
                </a:cubicBezTo>
                <a:cubicBezTo>
                  <a:pt x="20372" y="31719"/>
                  <a:pt x="15217" y="37946"/>
                  <a:pt x="11514" y="44471"/>
                </a:cubicBezTo>
                <a:cubicBezTo>
                  <a:pt x="1870" y="61473"/>
                  <a:pt x="1" y="82571"/>
                  <a:pt x="6049" y="101109"/>
                </a:cubicBezTo>
                <a:cubicBezTo>
                  <a:pt x="6740" y="103252"/>
                  <a:pt x="7406" y="105800"/>
                  <a:pt x="8585" y="107729"/>
                </a:cubicBezTo>
                <a:cubicBezTo>
                  <a:pt x="8764" y="108003"/>
                  <a:pt x="8919" y="108241"/>
                  <a:pt x="9073" y="108455"/>
                </a:cubicBezTo>
                <a:cubicBezTo>
                  <a:pt x="9958" y="109658"/>
                  <a:pt x="10639" y="109825"/>
                  <a:pt x="11947" y="109825"/>
                </a:cubicBezTo>
                <a:cubicBezTo>
                  <a:pt x="12451" y="109825"/>
                  <a:pt x="13049" y="109800"/>
                  <a:pt x="13788" y="109800"/>
                </a:cubicBezTo>
                <a:cubicBezTo>
                  <a:pt x="15792" y="109792"/>
                  <a:pt x="17797" y="109790"/>
                  <a:pt x="19801" y="109790"/>
                </a:cubicBezTo>
                <a:cubicBezTo>
                  <a:pt x="23809" y="109790"/>
                  <a:pt x="27818" y="109800"/>
                  <a:pt x="31826" y="109800"/>
                </a:cubicBezTo>
                <a:lnTo>
                  <a:pt x="83761" y="109800"/>
                </a:lnTo>
                <a:cubicBezTo>
                  <a:pt x="88357" y="109800"/>
                  <a:pt x="92948" y="109795"/>
                  <a:pt x="97536" y="109795"/>
                </a:cubicBezTo>
                <a:cubicBezTo>
                  <a:pt x="99831" y="109795"/>
                  <a:pt x="102125" y="109796"/>
                  <a:pt x="104419" y="109800"/>
                </a:cubicBezTo>
                <a:cubicBezTo>
                  <a:pt x="105371" y="109800"/>
                  <a:pt x="107205" y="109824"/>
                  <a:pt x="108038" y="109824"/>
                </a:cubicBezTo>
                <a:cubicBezTo>
                  <a:pt x="110729" y="109824"/>
                  <a:pt x="112098" y="104585"/>
                  <a:pt x="113408" y="102228"/>
                </a:cubicBezTo>
                <a:cubicBezTo>
                  <a:pt x="116896" y="96001"/>
                  <a:pt x="120051" y="89524"/>
                  <a:pt x="121826" y="82571"/>
                </a:cubicBezTo>
                <a:cubicBezTo>
                  <a:pt x="124362" y="72629"/>
                  <a:pt x="123754" y="61390"/>
                  <a:pt x="117837" y="53008"/>
                </a:cubicBezTo>
                <a:cubicBezTo>
                  <a:pt x="114206" y="47864"/>
                  <a:pt x="108467" y="43173"/>
                  <a:pt x="108931" y="36887"/>
                </a:cubicBezTo>
                <a:cubicBezTo>
                  <a:pt x="109253" y="32577"/>
                  <a:pt x="112515" y="29136"/>
                  <a:pt x="114313" y="25195"/>
                </a:cubicBezTo>
                <a:cubicBezTo>
                  <a:pt x="118254" y="16563"/>
                  <a:pt x="113860" y="5109"/>
                  <a:pt x="105169" y="1335"/>
                </a:cubicBezTo>
                <a:cubicBezTo>
                  <a:pt x="103079" y="426"/>
                  <a:pt x="100836" y="1"/>
                  <a:pt x="98583" y="1"/>
                </a:cubicBezTo>
                <a:close/>
              </a:path>
            </a:pathLst>
          </a:custGeom>
          <a:solidFill>
            <a:srgbClr val="739C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7"/>
          <p:cNvSpPr/>
          <p:nvPr/>
        </p:nvSpPr>
        <p:spPr>
          <a:xfrm>
            <a:off x="168725" y="159801"/>
            <a:ext cx="1257496" cy="917525"/>
          </a:xfrm>
          <a:custGeom>
            <a:avLst/>
            <a:gdLst/>
            <a:ahLst/>
            <a:cxnLst/>
            <a:rect l="l" t="t" r="r" b="b"/>
            <a:pathLst>
              <a:path w="37791" h="27574" extrusionOk="0">
                <a:moveTo>
                  <a:pt x="16000" y="1"/>
                </a:moveTo>
                <a:cubicBezTo>
                  <a:pt x="12795" y="1"/>
                  <a:pt x="9602" y="784"/>
                  <a:pt x="6727" y="2335"/>
                </a:cubicBezTo>
                <a:cubicBezTo>
                  <a:pt x="1917" y="4930"/>
                  <a:pt x="0" y="10812"/>
                  <a:pt x="1488" y="15991"/>
                </a:cubicBezTo>
                <a:cubicBezTo>
                  <a:pt x="2524" y="19611"/>
                  <a:pt x="5370" y="22516"/>
                  <a:pt x="8680" y="24302"/>
                </a:cubicBezTo>
                <a:cubicBezTo>
                  <a:pt x="11990" y="26088"/>
                  <a:pt x="15752" y="26862"/>
                  <a:pt x="19491" y="27290"/>
                </a:cubicBezTo>
                <a:cubicBezTo>
                  <a:pt x="20921" y="27456"/>
                  <a:pt x="22371" y="27573"/>
                  <a:pt x="23813" y="27573"/>
                </a:cubicBezTo>
                <a:cubicBezTo>
                  <a:pt x="25587" y="27573"/>
                  <a:pt x="27350" y="27395"/>
                  <a:pt x="29051" y="26909"/>
                </a:cubicBezTo>
                <a:cubicBezTo>
                  <a:pt x="32147" y="26028"/>
                  <a:pt x="35040" y="24016"/>
                  <a:pt x="36326" y="21075"/>
                </a:cubicBezTo>
                <a:cubicBezTo>
                  <a:pt x="37790" y="17694"/>
                  <a:pt x="36898" y="13646"/>
                  <a:pt x="34933" y="10526"/>
                </a:cubicBezTo>
                <a:cubicBezTo>
                  <a:pt x="31623" y="5264"/>
                  <a:pt x="26122" y="1692"/>
                  <a:pt x="20026" y="418"/>
                </a:cubicBezTo>
                <a:cubicBezTo>
                  <a:pt x="18697" y="139"/>
                  <a:pt x="17347" y="1"/>
                  <a:pt x="16000" y="1"/>
                </a:cubicBezTo>
                <a:close/>
              </a:path>
            </a:pathLst>
          </a:custGeom>
          <a:solidFill>
            <a:srgbClr val="739C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7"/>
          <p:cNvSpPr txBox="1">
            <a:spLocks noGrp="1"/>
          </p:cNvSpPr>
          <p:nvPr>
            <p:ph type="ctrTitle"/>
          </p:nvPr>
        </p:nvSpPr>
        <p:spPr>
          <a:xfrm>
            <a:off x="3661219" y="787279"/>
            <a:ext cx="4804200" cy="24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sz="3600" dirty="0"/>
              <a:t>Genetické riziko pre vznik hereditárnej </a:t>
            </a:r>
            <a:r>
              <a:rPr lang="sk-SK" sz="3600" dirty="0" err="1"/>
              <a:t>hemochromatózy</a:t>
            </a:r>
            <a:endParaRPr sz="3600" dirty="0"/>
          </a:p>
        </p:txBody>
      </p:sp>
      <p:grpSp>
        <p:nvGrpSpPr>
          <p:cNvPr id="931" name="Google Shape;931;p37"/>
          <p:cNvGrpSpPr/>
          <p:nvPr/>
        </p:nvGrpSpPr>
        <p:grpSpPr>
          <a:xfrm>
            <a:off x="-18592" y="986041"/>
            <a:ext cx="3703934" cy="4227412"/>
            <a:chOff x="286208" y="986041"/>
            <a:chExt cx="3703934" cy="4227412"/>
          </a:xfrm>
        </p:grpSpPr>
        <p:sp>
          <p:nvSpPr>
            <p:cNvPr id="932" name="Google Shape;932;p37"/>
            <p:cNvSpPr/>
            <p:nvPr/>
          </p:nvSpPr>
          <p:spPr>
            <a:xfrm>
              <a:off x="1446148" y="4644666"/>
              <a:ext cx="2543994" cy="218395"/>
            </a:xfrm>
            <a:custGeom>
              <a:avLst/>
              <a:gdLst/>
              <a:ahLst/>
              <a:cxnLst/>
              <a:rect l="l" t="t" r="r" b="b"/>
              <a:pathLst>
                <a:path w="79618" h="6835" extrusionOk="0">
                  <a:moveTo>
                    <a:pt x="1" y="0"/>
                  </a:moveTo>
                  <a:lnTo>
                    <a:pt x="1" y="6834"/>
                  </a:lnTo>
                  <a:lnTo>
                    <a:pt x="79618" y="6834"/>
                  </a:lnTo>
                  <a:lnTo>
                    <a:pt x="79618" y="0"/>
                  </a:ln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286208" y="4644666"/>
              <a:ext cx="1159972" cy="218395"/>
            </a:xfrm>
            <a:custGeom>
              <a:avLst/>
              <a:gdLst/>
              <a:ahLst/>
              <a:cxnLst/>
              <a:rect l="l" t="t" r="r" b="b"/>
              <a:pathLst>
                <a:path w="36303" h="6835" extrusionOk="0">
                  <a:moveTo>
                    <a:pt x="1" y="0"/>
                  </a:moveTo>
                  <a:lnTo>
                    <a:pt x="1" y="6834"/>
                  </a:lnTo>
                  <a:lnTo>
                    <a:pt x="36303" y="6834"/>
                  </a:lnTo>
                  <a:lnTo>
                    <a:pt x="363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1511203" y="4863029"/>
              <a:ext cx="2304702" cy="350423"/>
            </a:xfrm>
            <a:custGeom>
              <a:avLst/>
              <a:gdLst/>
              <a:ahLst/>
              <a:cxnLst/>
              <a:rect l="l" t="t" r="r" b="b"/>
              <a:pathLst>
                <a:path w="72129" h="10967" extrusionOk="0">
                  <a:moveTo>
                    <a:pt x="1" y="0"/>
                  </a:moveTo>
                  <a:lnTo>
                    <a:pt x="1" y="10966"/>
                  </a:lnTo>
                  <a:lnTo>
                    <a:pt x="72129" y="10966"/>
                  </a:lnTo>
                  <a:lnTo>
                    <a:pt x="72129" y="0"/>
                  </a:ln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7"/>
            <p:cNvSpPr/>
            <p:nvPr/>
          </p:nvSpPr>
          <p:spPr>
            <a:xfrm>
              <a:off x="460829" y="4863029"/>
              <a:ext cx="1050406" cy="350423"/>
            </a:xfrm>
            <a:custGeom>
              <a:avLst/>
              <a:gdLst/>
              <a:ahLst/>
              <a:cxnLst/>
              <a:rect l="l" t="t" r="r" b="b"/>
              <a:pathLst>
                <a:path w="32874" h="10967" extrusionOk="0">
                  <a:moveTo>
                    <a:pt x="1" y="0"/>
                  </a:moveTo>
                  <a:lnTo>
                    <a:pt x="1" y="10966"/>
                  </a:lnTo>
                  <a:lnTo>
                    <a:pt x="32874" y="10966"/>
                  </a:lnTo>
                  <a:lnTo>
                    <a:pt x="328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7"/>
            <p:cNvSpPr/>
            <p:nvPr/>
          </p:nvSpPr>
          <p:spPr>
            <a:xfrm>
              <a:off x="1511203" y="4863029"/>
              <a:ext cx="2304702" cy="155257"/>
            </a:xfrm>
            <a:custGeom>
              <a:avLst/>
              <a:gdLst/>
              <a:ahLst/>
              <a:cxnLst/>
              <a:rect l="l" t="t" r="r" b="b"/>
              <a:pathLst>
                <a:path w="72129" h="4859" extrusionOk="0">
                  <a:moveTo>
                    <a:pt x="1" y="0"/>
                  </a:moveTo>
                  <a:lnTo>
                    <a:pt x="1" y="4858"/>
                  </a:lnTo>
                  <a:lnTo>
                    <a:pt x="72129" y="4858"/>
                  </a:lnTo>
                  <a:lnTo>
                    <a:pt x="721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460829" y="4863029"/>
              <a:ext cx="1050406" cy="155257"/>
            </a:xfrm>
            <a:custGeom>
              <a:avLst/>
              <a:gdLst/>
              <a:ahLst/>
              <a:cxnLst/>
              <a:rect l="l" t="t" r="r" b="b"/>
              <a:pathLst>
                <a:path w="32874" h="4859" extrusionOk="0">
                  <a:moveTo>
                    <a:pt x="1" y="0"/>
                  </a:moveTo>
                  <a:lnTo>
                    <a:pt x="1" y="4858"/>
                  </a:lnTo>
                  <a:lnTo>
                    <a:pt x="32874" y="4858"/>
                  </a:lnTo>
                  <a:lnTo>
                    <a:pt x="32874" y="0"/>
                  </a:ln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778117" y="2527174"/>
              <a:ext cx="1564011" cy="2116757"/>
            </a:xfrm>
            <a:custGeom>
              <a:avLst/>
              <a:gdLst/>
              <a:ahLst/>
              <a:cxnLst/>
              <a:rect l="l" t="t" r="r" b="b"/>
              <a:pathLst>
                <a:path w="48948" h="66247" extrusionOk="0">
                  <a:moveTo>
                    <a:pt x="28171" y="0"/>
                  </a:moveTo>
                  <a:lnTo>
                    <a:pt x="8275" y="5108"/>
                  </a:lnTo>
                  <a:lnTo>
                    <a:pt x="8275" y="36648"/>
                  </a:lnTo>
                  <a:cubicBezTo>
                    <a:pt x="8275" y="40660"/>
                    <a:pt x="7430" y="44637"/>
                    <a:pt x="5799" y="48316"/>
                  </a:cubicBezTo>
                  <a:lnTo>
                    <a:pt x="3418" y="53673"/>
                  </a:lnTo>
                  <a:cubicBezTo>
                    <a:pt x="1644" y="57674"/>
                    <a:pt x="489" y="61901"/>
                    <a:pt x="1" y="66246"/>
                  </a:cubicBezTo>
                  <a:lnTo>
                    <a:pt x="42125" y="66246"/>
                  </a:lnTo>
                  <a:lnTo>
                    <a:pt x="39327" y="56245"/>
                  </a:lnTo>
                  <a:cubicBezTo>
                    <a:pt x="38112" y="51876"/>
                    <a:pt x="38017" y="47268"/>
                    <a:pt x="39077" y="42851"/>
                  </a:cubicBezTo>
                  <a:lnTo>
                    <a:pt x="39541" y="40898"/>
                  </a:lnTo>
                  <a:cubicBezTo>
                    <a:pt x="40029" y="38874"/>
                    <a:pt x="41422" y="37195"/>
                    <a:pt x="43327" y="36350"/>
                  </a:cubicBezTo>
                  <a:lnTo>
                    <a:pt x="43446" y="36302"/>
                  </a:lnTo>
                  <a:cubicBezTo>
                    <a:pt x="47006" y="34719"/>
                    <a:pt x="48947" y="30837"/>
                    <a:pt x="48066" y="27039"/>
                  </a:cubicBezTo>
                  <a:lnTo>
                    <a:pt x="43518" y="7537"/>
                  </a:lnTo>
                  <a:lnTo>
                    <a:pt x="28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877425" y="4070959"/>
              <a:ext cx="1134090" cy="364993"/>
            </a:xfrm>
            <a:custGeom>
              <a:avLst/>
              <a:gdLst/>
              <a:ahLst/>
              <a:cxnLst/>
              <a:rect l="l" t="t" r="r" b="b"/>
              <a:pathLst>
                <a:path w="35493" h="11423" extrusionOk="0">
                  <a:moveTo>
                    <a:pt x="2691" y="1"/>
                  </a:moveTo>
                  <a:lnTo>
                    <a:pt x="0" y="5501"/>
                  </a:lnTo>
                  <a:lnTo>
                    <a:pt x="14371" y="10990"/>
                  </a:lnTo>
                  <a:cubicBezTo>
                    <a:pt x="15138" y="11281"/>
                    <a:pt x="15936" y="11423"/>
                    <a:pt x="16728" y="11423"/>
                  </a:cubicBezTo>
                  <a:cubicBezTo>
                    <a:pt x="18495" y="11423"/>
                    <a:pt x="20229" y="10718"/>
                    <a:pt x="21503" y="9395"/>
                  </a:cubicBezTo>
                  <a:lnTo>
                    <a:pt x="23182" y="7656"/>
                  </a:lnTo>
                  <a:lnTo>
                    <a:pt x="23944" y="7835"/>
                  </a:lnTo>
                  <a:cubicBezTo>
                    <a:pt x="24828" y="8033"/>
                    <a:pt x="25724" y="8131"/>
                    <a:pt x="26613" y="8131"/>
                  </a:cubicBezTo>
                  <a:cubicBezTo>
                    <a:pt x="29303" y="8131"/>
                    <a:pt x="31940" y="7240"/>
                    <a:pt x="34088" y="5549"/>
                  </a:cubicBezTo>
                  <a:lnTo>
                    <a:pt x="35493" y="4442"/>
                  </a:lnTo>
                  <a:lnTo>
                    <a:pt x="35493" y="1"/>
                  </a:ln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7"/>
            <p:cNvSpPr/>
            <p:nvPr/>
          </p:nvSpPr>
          <p:spPr>
            <a:xfrm>
              <a:off x="1222480" y="3687497"/>
              <a:ext cx="643715" cy="227086"/>
            </a:xfrm>
            <a:custGeom>
              <a:avLst/>
              <a:gdLst/>
              <a:ahLst/>
              <a:cxnLst/>
              <a:rect l="l" t="t" r="r" b="b"/>
              <a:pathLst>
                <a:path w="20146" h="7107" extrusionOk="0">
                  <a:moveTo>
                    <a:pt x="0" y="0"/>
                  </a:moveTo>
                  <a:lnTo>
                    <a:pt x="0" y="0"/>
                  </a:lnTo>
                  <a:cubicBezTo>
                    <a:pt x="1095" y="1036"/>
                    <a:pt x="2488" y="2108"/>
                    <a:pt x="4084" y="3072"/>
                  </a:cubicBezTo>
                  <a:cubicBezTo>
                    <a:pt x="5679" y="4036"/>
                    <a:pt x="7489" y="4894"/>
                    <a:pt x="9370" y="5548"/>
                  </a:cubicBezTo>
                  <a:cubicBezTo>
                    <a:pt x="11251" y="6203"/>
                    <a:pt x="13192" y="6656"/>
                    <a:pt x="15050" y="6894"/>
                  </a:cubicBezTo>
                  <a:cubicBezTo>
                    <a:pt x="16193" y="7041"/>
                    <a:pt x="17300" y="7107"/>
                    <a:pt x="18333" y="7107"/>
                  </a:cubicBezTo>
                  <a:cubicBezTo>
                    <a:pt x="18968" y="7107"/>
                    <a:pt x="19575" y="7082"/>
                    <a:pt x="20145" y="7037"/>
                  </a:cubicBezTo>
                  <a:cubicBezTo>
                    <a:pt x="18657" y="6799"/>
                    <a:pt x="16966" y="6501"/>
                    <a:pt x="15192" y="6096"/>
                  </a:cubicBezTo>
                  <a:cubicBezTo>
                    <a:pt x="13406" y="5679"/>
                    <a:pt x="11549" y="5156"/>
                    <a:pt x="9727" y="4525"/>
                  </a:cubicBezTo>
                  <a:cubicBezTo>
                    <a:pt x="7906" y="3894"/>
                    <a:pt x="6120" y="3143"/>
                    <a:pt x="4477" y="2358"/>
                  </a:cubicBezTo>
                  <a:cubicBezTo>
                    <a:pt x="2822" y="1572"/>
                    <a:pt x="1310" y="738"/>
                    <a:pt x="0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7"/>
            <p:cNvSpPr/>
            <p:nvPr/>
          </p:nvSpPr>
          <p:spPr>
            <a:xfrm>
              <a:off x="1216377" y="3834319"/>
              <a:ext cx="533767" cy="113591"/>
            </a:xfrm>
            <a:custGeom>
              <a:avLst/>
              <a:gdLst/>
              <a:ahLst/>
              <a:cxnLst/>
              <a:rect l="l" t="t" r="r" b="b"/>
              <a:pathLst>
                <a:path w="16705" h="3555" extrusionOk="0">
                  <a:moveTo>
                    <a:pt x="1" y="1"/>
                  </a:moveTo>
                  <a:cubicBezTo>
                    <a:pt x="2084" y="1156"/>
                    <a:pt x="5037" y="2263"/>
                    <a:pt x="8109" y="2894"/>
                  </a:cubicBezTo>
                  <a:cubicBezTo>
                    <a:pt x="10285" y="3350"/>
                    <a:pt x="12498" y="3554"/>
                    <a:pt x="14450" y="3554"/>
                  </a:cubicBezTo>
                  <a:cubicBezTo>
                    <a:pt x="15253" y="3554"/>
                    <a:pt x="16011" y="3520"/>
                    <a:pt x="16705" y="3454"/>
                  </a:cubicBezTo>
                  <a:cubicBezTo>
                    <a:pt x="14336" y="3108"/>
                    <a:pt x="11288" y="2680"/>
                    <a:pt x="8287" y="2049"/>
                  </a:cubicBezTo>
                  <a:cubicBezTo>
                    <a:pt x="5263" y="1442"/>
                    <a:pt x="2298" y="620"/>
                    <a:pt x="1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7"/>
            <p:cNvSpPr/>
            <p:nvPr/>
          </p:nvSpPr>
          <p:spPr>
            <a:xfrm>
              <a:off x="1077128" y="4403073"/>
              <a:ext cx="787533" cy="82597"/>
            </a:xfrm>
            <a:custGeom>
              <a:avLst/>
              <a:gdLst/>
              <a:ahLst/>
              <a:cxnLst/>
              <a:rect l="l" t="t" r="r" b="b"/>
              <a:pathLst>
                <a:path w="24647" h="2585" extrusionOk="0">
                  <a:moveTo>
                    <a:pt x="24647" y="1"/>
                  </a:moveTo>
                  <a:lnTo>
                    <a:pt x="24647" y="1"/>
                  </a:lnTo>
                  <a:cubicBezTo>
                    <a:pt x="22932" y="287"/>
                    <a:pt x="20980" y="608"/>
                    <a:pt x="18884" y="858"/>
                  </a:cubicBezTo>
                  <a:cubicBezTo>
                    <a:pt x="16801" y="1096"/>
                    <a:pt x="14574" y="1275"/>
                    <a:pt x="12348" y="1322"/>
                  </a:cubicBezTo>
                  <a:cubicBezTo>
                    <a:pt x="11719" y="1339"/>
                    <a:pt x="11091" y="1347"/>
                    <a:pt x="10466" y="1347"/>
                  </a:cubicBezTo>
                  <a:cubicBezTo>
                    <a:pt x="8875" y="1347"/>
                    <a:pt x="7303" y="1294"/>
                    <a:pt x="5799" y="1191"/>
                  </a:cubicBezTo>
                  <a:cubicBezTo>
                    <a:pt x="3692" y="1060"/>
                    <a:pt x="1727" y="846"/>
                    <a:pt x="1" y="644"/>
                  </a:cubicBezTo>
                  <a:lnTo>
                    <a:pt x="1" y="644"/>
                  </a:lnTo>
                  <a:cubicBezTo>
                    <a:pt x="1632" y="1251"/>
                    <a:pt x="3573" y="1775"/>
                    <a:pt x="5692" y="2120"/>
                  </a:cubicBezTo>
                  <a:cubicBezTo>
                    <a:pt x="7528" y="2419"/>
                    <a:pt x="9490" y="2584"/>
                    <a:pt x="11468" y="2584"/>
                  </a:cubicBezTo>
                  <a:cubicBezTo>
                    <a:pt x="11773" y="2584"/>
                    <a:pt x="12078" y="2580"/>
                    <a:pt x="12383" y="2573"/>
                  </a:cubicBezTo>
                  <a:cubicBezTo>
                    <a:pt x="14669" y="2513"/>
                    <a:pt x="16943" y="2227"/>
                    <a:pt x="19039" y="1775"/>
                  </a:cubicBezTo>
                  <a:cubicBezTo>
                    <a:pt x="21134" y="1322"/>
                    <a:pt x="23051" y="691"/>
                    <a:pt x="24647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7"/>
            <p:cNvSpPr/>
            <p:nvPr/>
          </p:nvSpPr>
          <p:spPr>
            <a:xfrm>
              <a:off x="1140682" y="4498196"/>
              <a:ext cx="500664" cy="86879"/>
            </a:xfrm>
            <a:custGeom>
              <a:avLst/>
              <a:gdLst/>
              <a:ahLst/>
              <a:cxnLst/>
              <a:rect l="l" t="t" r="r" b="b"/>
              <a:pathLst>
                <a:path w="15669" h="2719" extrusionOk="0">
                  <a:moveTo>
                    <a:pt x="15669" y="0"/>
                  </a:moveTo>
                  <a:lnTo>
                    <a:pt x="15669" y="0"/>
                  </a:lnTo>
                  <a:cubicBezTo>
                    <a:pt x="13538" y="608"/>
                    <a:pt x="10752" y="1310"/>
                    <a:pt x="7918" y="1703"/>
                  </a:cubicBezTo>
                  <a:cubicBezTo>
                    <a:pt x="5096" y="2108"/>
                    <a:pt x="2227" y="2179"/>
                    <a:pt x="0" y="2179"/>
                  </a:cubicBezTo>
                  <a:cubicBezTo>
                    <a:pt x="1084" y="2441"/>
                    <a:pt x="2358" y="2632"/>
                    <a:pt x="3739" y="2691"/>
                  </a:cubicBezTo>
                  <a:cubicBezTo>
                    <a:pt x="4085" y="2709"/>
                    <a:pt x="4437" y="2718"/>
                    <a:pt x="4795" y="2718"/>
                  </a:cubicBezTo>
                  <a:cubicBezTo>
                    <a:pt x="5852" y="2718"/>
                    <a:pt x="6951" y="2640"/>
                    <a:pt x="8037" y="2489"/>
                  </a:cubicBezTo>
                  <a:cubicBezTo>
                    <a:pt x="9489" y="2286"/>
                    <a:pt x="10918" y="1953"/>
                    <a:pt x="12216" y="1512"/>
                  </a:cubicBezTo>
                  <a:cubicBezTo>
                    <a:pt x="13526" y="1072"/>
                    <a:pt x="14704" y="548"/>
                    <a:pt x="15669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7"/>
            <p:cNvSpPr/>
            <p:nvPr/>
          </p:nvSpPr>
          <p:spPr>
            <a:xfrm>
              <a:off x="1210658" y="2608205"/>
              <a:ext cx="953782" cy="1244039"/>
            </a:xfrm>
            <a:custGeom>
              <a:avLst/>
              <a:gdLst/>
              <a:ahLst/>
              <a:cxnLst/>
              <a:rect l="l" t="t" r="r" b="b"/>
              <a:pathLst>
                <a:path w="29850" h="38934" extrusionOk="0">
                  <a:moveTo>
                    <a:pt x="7085" y="0"/>
                  </a:moveTo>
                  <a:cubicBezTo>
                    <a:pt x="3025" y="2477"/>
                    <a:pt x="418" y="8049"/>
                    <a:pt x="1" y="9120"/>
                  </a:cubicBezTo>
                  <a:lnTo>
                    <a:pt x="6097" y="12680"/>
                  </a:lnTo>
                  <a:lnTo>
                    <a:pt x="501" y="18038"/>
                  </a:lnTo>
                  <a:cubicBezTo>
                    <a:pt x="2477" y="27956"/>
                    <a:pt x="12657" y="36362"/>
                    <a:pt x="16301" y="38934"/>
                  </a:cubicBezTo>
                  <a:lnTo>
                    <a:pt x="18646" y="38612"/>
                  </a:lnTo>
                  <a:cubicBezTo>
                    <a:pt x="21170" y="35278"/>
                    <a:pt x="27612" y="26861"/>
                    <a:pt x="29850" y="14371"/>
                  </a:cubicBezTo>
                  <a:lnTo>
                    <a:pt x="24290" y="9466"/>
                  </a:lnTo>
                  <a:lnTo>
                    <a:pt x="28064" y="7573"/>
                  </a:lnTo>
                  <a:cubicBezTo>
                    <a:pt x="28064" y="7573"/>
                    <a:pt x="26028" y="3905"/>
                    <a:pt x="23480" y="1810"/>
                  </a:cubicBezTo>
                  <a:lnTo>
                    <a:pt x="7085" y="0"/>
                  </a:ln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7"/>
            <p:cNvSpPr/>
            <p:nvPr/>
          </p:nvSpPr>
          <p:spPr>
            <a:xfrm>
              <a:off x="1674033" y="2217107"/>
              <a:ext cx="240475" cy="402538"/>
            </a:xfrm>
            <a:custGeom>
              <a:avLst/>
              <a:gdLst/>
              <a:ahLst/>
              <a:cxnLst/>
              <a:rect l="l" t="t" r="r" b="b"/>
              <a:pathLst>
                <a:path w="7526" h="12598" extrusionOk="0">
                  <a:moveTo>
                    <a:pt x="548" y="1"/>
                  </a:moveTo>
                  <a:cubicBezTo>
                    <a:pt x="84" y="1858"/>
                    <a:pt x="1" y="3799"/>
                    <a:pt x="310" y="5680"/>
                  </a:cubicBezTo>
                  <a:cubicBezTo>
                    <a:pt x="620" y="7513"/>
                    <a:pt x="1310" y="9335"/>
                    <a:pt x="2584" y="10692"/>
                  </a:cubicBezTo>
                  <a:cubicBezTo>
                    <a:pt x="3501" y="11681"/>
                    <a:pt x="4751" y="12383"/>
                    <a:pt x="6061" y="12597"/>
                  </a:cubicBezTo>
                  <a:lnTo>
                    <a:pt x="6597" y="11300"/>
                  </a:lnTo>
                  <a:lnTo>
                    <a:pt x="7525" y="9085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E092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7"/>
            <p:cNvSpPr/>
            <p:nvPr/>
          </p:nvSpPr>
          <p:spPr>
            <a:xfrm>
              <a:off x="1532132" y="2212921"/>
              <a:ext cx="340134" cy="906237"/>
            </a:xfrm>
            <a:custGeom>
              <a:avLst/>
              <a:gdLst/>
              <a:ahLst/>
              <a:cxnLst/>
              <a:rect l="l" t="t" r="r" b="b"/>
              <a:pathLst>
                <a:path w="10645" h="28362" extrusionOk="0">
                  <a:moveTo>
                    <a:pt x="4882" y="1"/>
                  </a:moveTo>
                  <a:lnTo>
                    <a:pt x="1453" y="8240"/>
                  </a:lnTo>
                  <a:lnTo>
                    <a:pt x="275" y="11073"/>
                  </a:lnTo>
                  <a:lnTo>
                    <a:pt x="84" y="18134"/>
                  </a:lnTo>
                  <a:cubicBezTo>
                    <a:pt x="1" y="21432"/>
                    <a:pt x="167" y="24742"/>
                    <a:pt x="584" y="28004"/>
                  </a:cubicBezTo>
                  <a:cubicBezTo>
                    <a:pt x="2287" y="28242"/>
                    <a:pt x="4001" y="28361"/>
                    <a:pt x="5728" y="28361"/>
                  </a:cubicBezTo>
                  <a:cubicBezTo>
                    <a:pt x="7311" y="28183"/>
                    <a:pt x="8871" y="27873"/>
                    <a:pt x="10371" y="27433"/>
                  </a:cubicBezTo>
                  <a:cubicBezTo>
                    <a:pt x="10573" y="25504"/>
                    <a:pt x="10645" y="23563"/>
                    <a:pt x="10597" y="21634"/>
                  </a:cubicBezTo>
                  <a:cubicBezTo>
                    <a:pt x="10466" y="20467"/>
                    <a:pt x="10312" y="19313"/>
                    <a:pt x="10109" y="18170"/>
                  </a:cubicBezTo>
                  <a:lnTo>
                    <a:pt x="9573" y="14943"/>
                  </a:lnTo>
                  <a:lnTo>
                    <a:pt x="10502" y="12728"/>
                  </a:lnTo>
                  <a:cubicBezTo>
                    <a:pt x="9192" y="12514"/>
                    <a:pt x="7942" y="11812"/>
                    <a:pt x="7025" y="10823"/>
                  </a:cubicBezTo>
                  <a:cubicBezTo>
                    <a:pt x="5751" y="9466"/>
                    <a:pt x="5061" y="7644"/>
                    <a:pt x="4751" y="5811"/>
                  </a:cubicBezTo>
                  <a:cubicBezTo>
                    <a:pt x="4442" y="3930"/>
                    <a:pt x="4525" y="1989"/>
                    <a:pt x="4989" y="132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EBAE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7"/>
            <p:cNvSpPr/>
            <p:nvPr/>
          </p:nvSpPr>
          <p:spPr>
            <a:xfrm>
              <a:off x="1715124" y="2904181"/>
              <a:ext cx="167815" cy="214976"/>
            </a:xfrm>
            <a:custGeom>
              <a:avLst/>
              <a:gdLst/>
              <a:ahLst/>
              <a:cxnLst/>
              <a:rect l="l" t="t" r="r" b="b"/>
              <a:pathLst>
                <a:path w="5252" h="6728" extrusionOk="0">
                  <a:moveTo>
                    <a:pt x="4870" y="0"/>
                  </a:moveTo>
                  <a:lnTo>
                    <a:pt x="4870" y="0"/>
                  </a:lnTo>
                  <a:cubicBezTo>
                    <a:pt x="4918" y="1929"/>
                    <a:pt x="4846" y="3870"/>
                    <a:pt x="4644" y="5799"/>
                  </a:cubicBezTo>
                  <a:cubicBezTo>
                    <a:pt x="3144" y="6239"/>
                    <a:pt x="1584" y="6549"/>
                    <a:pt x="1" y="6727"/>
                  </a:cubicBezTo>
                  <a:cubicBezTo>
                    <a:pt x="1763" y="6727"/>
                    <a:pt x="3513" y="6596"/>
                    <a:pt x="5251" y="6334"/>
                  </a:cubicBezTo>
                  <a:cubicBezTo>
                    <a:pt x="5239" y="4215"/>
                    <a:pt x="5108" y="2108"/>
                    <a:pt x="4870" y="0"/>
                  </a:cubicBezTo>
                  <a:close/>
                </a:path>
              </a:pathLst>
            </a:custGeom>
            <a:solidFill>
              <a:srgbClr val="E092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7"/>
            <p:cNvSpPr/>
            <p:nvPr/>
          </p:nvSpPr>
          <p:spPr>
            <a:xfrm>
              <a:off x="3403111" y="3848410"/>
              <a:ext cx="192546" cy="86783"/>
            </a:xfrm>
            <a:custGeom>
              <a:avLst/>
              <a:gdLst/>
              <a:ahLst/>
              <a:cxnLst/>
              <a:rect l="l" t="t" r="r" b="b"/>
              <a:pathLst>
                <a:path w="6026" h="2716" extrusionOk="0">
                  <a:moveTo>
                    <a:pt x="6025" y="1"/>
                  </a:moveTo>
                  <a:lnTo>
                    <a:pt x="1406" y="310"/>
                  </a:lnTo>
                  <a:lnTo>
                    <a:pt x="1" y="1584"/>
                  </a:lnTo>
                  <a:lnTo>
                    <a:pt x="703" y="2715"/>
                  </a:lnTo>
                  <a:lnTo>
                    <a:pt x="2882" y="1322"/>
                  </a:lnTo>
                  <a:lnTo>
                    <a:pt x="6025" y="1"/>
                  </a:ln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7"/>
            <p:cNvSpPr/>
            <p:nvPr/>
          </p:nvSpPr>
          <p:spPr>
            <a:xfrm>
              <a:off x="3448004" y="3807702"/>
              <a:ext cx="147653" cy="50645"/>
            </a:xfrm>
            <a:custGeom>
              <a:avLst/>
              <a:gdLst/>
              <a:ahLst/>
              <a:cxnLst/>
              <a:rect l="l" t="t" r="r" b="b"/>
              <a:pathLst>
                <a:path w="4621" h="1585" extrusionOk="0">
                  <a:moveTo>
                    <a:pt x="905" y="1"/>
                  </a:moveTo>
                  <a:lnTo>
                    <a:pt x="1" y="1584"/>
                  </a:lnTo>
                  <a:lnTo>
                    <a:pt x="4620" y="1275"/>
                  </a:lnTo>
                  <a:lnTo>
                    <a:pt x="905" y="1"/>
                  </a:ln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7"/>
            <p:cNvSpPr/>
            <p:nvPr/>
          </p:nvSpPr>
          <p:spPr>
            <a:xfrm>
              <a:off x="1246061" y="2476178"/>
              <a:ext cx="527696" cy="1416774"/>
            </a:xfrm>
            <a:custGeom>
              <a:avLst/>
              <a:gdLst/>
              <a:ahLst/>
              <a:cxnLst/>
              <a:rect l="l" t="t" r="r" b="b"/>
              <a:pathLst>
                <a:path w="16515" h="44340" extrusionOk="0">
                  <a:moveTo>
                    <a:pt x="10406" y="1"/>
                  </a:moveTo>
                  <a:lnTo>
                    <a:pt x="10406" y="1"/>
                  </a:lnTo>
                  <a:cubicBezTo>
                    <a:pt x="3048" y="3727"/>
                    <a:pt x="0" y="13026"/>
                    <a:pt x="0" y="13026"/>
                  </a:cubicBezTo>
                  <a:lnTo>
                    <a:pt x="6322" y="16669"/>
                  </a:lnTo>
                  <a:lnTo>
                    <a:pt x="369" y="22170"/>
                  </a:lnTo>
                  <a:cubicBezTo>
                    <a:pt x="4167" y="33029"/>
                    <a:pt x="16514" y="44340"/>
                    <a:pt x="16514" y="44340"/>
                  </a:cubicBezTo>
                  <a:lnTo>
                    <a:pt x="12514" y="32636"/>
                  </a:lnTo>
                  <a:cubicBezTo>
                    <a:pt x="11085" y="28457"/>
                    <a:pt x="10085" y="24135"/>
                    <a:pt x="9537" y="19765"/>
                  </a:cubicBezTo>
                  <a:cubicBezTo>
                    <a:pt x="9120" y="16503"/>
                    <a:pt x="8954" y="13193"/>
                    <a:pt x="9037" y="9895"/>
                  </a:cubicBezTo>
                  <a:lnTo>
                    <a:pt x="9228" y="2834"/>
                  </a:lnTo>
                  <a:lnTo>
                    <a:pt x="104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7"/>
            <p:cNvSpPr/>
            <p:nvPr/>
          </p:nvSpPr>
          <p:spPr>
            <a:xfrm>
              <a:off x="1773725" y="2578138"/>
              <a:ext cx="350391" cy="1314813"/>
            </a:xfrm>
            <a:custGeom>
              <a:avLst/>
              <a:gdLst/>
              <a:ahLst/>
              <a:cxnLst/>
              <a:rect l="l" t="t" r="r" b="b"/>
              <a:pathLst>
                <a:path w="10966" h="41149" extrusionOk="0">
                  <a:moveTo>
                    <a:pt x="3477" y="1"/>
                  </a:moveTo>
                  <a:lnTo>
                    <a:pt x="2941" y="1298"/>
                  </a:lnTo>
                  <a:lnTo>
                    <a:pt x="2012" y="3513"/>
                  </a:lnTo>
                  <a:lnTo>
                    <a:pt x="2548" y="6740"/>
                  </a:lnTo>
                  <a:cubicBezTo>
                    <a:pt x="3096" y="9978"/>
                    <a:pt x="3393" y="13264"/>
                    <a:pt x="3417" y="16538"/>
                  </a:cubicBezTo>
                  <a:cubicBezTo>
                    <a:pt x="3453" y="20598"/>
                    <a:pt x="3108" y="24658"/>
                    <a:pt x="2346" y="28659"/>
                  </a:cubicBezTo>
                  <a:lnTo>
                    <a:pt x="0" y="41149"/>
                  </a:lnTo>
                  <a:cubicBezTo>
                    <a:pt x="0" y="41149"/>
                    <a:pt x="9299" y="27314"/>
                    <a:pt x="10966" y="15491"/>
                  </a:cubicBezTo>
                  <a:lnTo>
                    <a:pt x="5560" y="10276"/>
                  </a:lnTo>
                  <a:lnTo>
                    <a:pt x="9394" y="7978"/>
                  </a:lnTo>
                  <a:cubicBezTo>
                    <a:pt x="9394" y="7978"/>
                    <a:pt x="6870" y="3489"/>
                    <a:pt x="3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7"/>
            <p:cNvSpPr/>
            <p:nvPr/>
          </p:nvSpPr>
          <p:spPr>
            <a:xfrm>
              <a:off x="1550792" y="3106568"/>
              <a:ext cx="333265" cy="786383"/>
            </a:xfrm>
            <a:custGeom>
              <a:avLst/>
              <a:gdLst/>
              <a:ahLst/>
              <a:cxnLst/>
              <a:rect l="l" t="t" r="r" b="b"/>
              <a:pathLst>
                <a:path w="10430" h="24611" extrusionOk="0">
                  <a:moveTo>
                    <a:pt x="10394" y="0"/>
                  </a:moveTo>
                  <a:cubicBezTo>
                    <a:pt x="8633" y="262"/>
                    <a:pt x="6853" y="393"/>
                    <a:pt x="5073" y="393"/>
                  </a:cubicBezTo>
                  <a:cubicBezTo>
                    <a:pt x="3376" y="393"/>
                    <a:pt x="1680" y="274"/>
                    <a:pt x="0" y="36"/>
                  </a:cubicBezTo>
                  <a:lnTo>
                    <a:pt x="0" y="36"/>
                  </a:lnTo>
                  <a:cubicBezTo>
                    <a:pt x="548" y="4406"/>
                    <a:pt x="1548" y="8728"/>
                    <a:pt x="2977" y="12907"/>
                  </a:cubicBezTo>
                  <a:lnTo>
                    <a:pt x="6977" y="24611"/>
                  </a:lnTo>
                  <a:lnTo>
                    <a:pt x="9323" y="12121"/>
                  </a:lnTo>
                  <a:cubicBezTo>
                    <a:pt x="10085" y="8120"/>
                    <a:pt x="10430" y="4060"/>
                    <a:pt x="10394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7"/>
            <p:cNvSpPr/>
            <p:nvPr/>
          </p:nvSpPr>
          <p:spPr>
            <a:xfrm>
              <a:off x="1716274" y="986041"/>
              <a:ext cx="518174" cy="386529"/>
            </a:xfrm>
            <a:custGeom>
              <a:avLst/>
              <a:gdLst/>
              <a:ahLst/>
              <a:cxnLst/>
              <a:rect l="l" t="t" r="r" b="b"/>
              <a:pathLst>
                <a:path w="16217" h="12097" extrusionOk="0">
                  <a:moveTo>
                    <a:pt x="8108" y="0"/>
                  </a:moveTo>
                  <a:cubicBezTo>
                    <a:pt x="3632" y="0"/>
                    <a:pt x="0" y="3631"/>
                    <a:pt x="0" y="8108"/>
                  </a:cubicBezTo>
                  <a:cubicBezTo>
                    <a:pt x="0" y="9561"/>
                    <a:pt x="381" y="10918"/>
                    <a:pt x="1060" y="12097"/>
                  </a:cubicBezTo>
                  <a:cubicBezTo>
                    <a:pt x="2405" y="11275"/>
                    <a:pt x="3810" y="10549"/>
                    <a:pt x="5299" y="10037"/>
                  </a:cubicBezTo>
                  <a:cubicBezTo>
                    <a:pt x="6691" y="9558"/>
                    <a:pt x="8166" y="9271"/>
                    <a:pt x="9626" y="9271"/>
                  </a:cubicBezTo>
                  <a:cubicBezTo>
                    <a:pt x="10526" y="9271"/>
                    <a:pt x="11421" y="9380"/>
                    <a:pt x="12288" y="9620"/>
                  </a:cubicBezTo>
                  <a:cubicBezTo>
                    <a:pt x="13478" y="9942"/>
                    <a:pt x="14609" y="10537"/>
                    <a:pt x="15538" y="11347"/>
                  </a:cubicBezTo>
                  <a:cubicBezTo>
                    <a:pt x="15979" y="10358"/>
                    <a:pt x="16217" y="9263"/>
                    <a:pt x="16217" y="8108"/>
                  </a:cubicBezTo>
                  <a:cubicBezTo>
                    <a:pt x="16217" y="3631"/>
                    <a:pt x="12585" y="0"/>
                    <a:pt x="8108" y="0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7"/>
            <p:cNvSpPr/>
            <p:nvPr/>
          </p:nvSpPr>
          <p:spPr>
            <a:xfrm>
              <a:off x="1558397" y="1382380"/>
              <a:ext cx="1105940" cy="1007846"/>
            </a:xfrm>
            <a:custGeom>
              <a:avLst/>
              <a:gdLst/>
              <a:ahLst/>
              <a:cxnLst/>
              <a:rect l="l" t="t" r="r" b="b"/>
              <a:pathLst>
                <a:path w="34612" h="31542" extrusionOk="0">
                  <a:moveTo>
                    <a:pt x="19381" y="0"/>
                  </a:moveTo>
                  <a:cubicBezTo>
                    <a:pt x="16693" y="0"/>
                    <a:pt x="13994" y="653"/>
                    <a:pt x="11573" y="1848"/>
                  </a:cubicBezTo>
                  <a:cubicBezTo>
                    <a:pt x="10647" y="1110"/>
                    <a:pt x="9440" y="760"/>
                    <a:pt x="8218" y="760"/>
                  </a:cubicBezTo>
                  <a:cubicBezTo>
                    <a:pt x="6896" y="760"/>
                    <a:pt x="5557" y="1170"/>
                    <a:pt x="4537" y="1943"/>
                  </a:cubicBezTo>
                  <a:cubicBezTo>
                    <a:pt x="2929" y="3169"/>
                    <a:pt x="2108" y="5158"/>
                    <a:pt x="1596" y="7110"/>
                  </a:cubicBezTo>
                  <a:cubicBezTo>
                    <a:pt x="0" y="13063"/>
                    <a:pt x="584" y="19576"/>
                    <a:pt x="3203" y="25148"/>
                  </a:cubicBezTo>
                  <a:cubicBezTo>
                    <a:pt x="9906" y="28970"/>
                    <a:pt x="18300" y="31090"/>
                    <a:pt x="26003" y="31542"/>
                  </a:cubicBezTo>
                  <a:cubicBezTo>
                    <a:pt x="29004" y="28363"/>
                    <a:pt x="31671" y="24755"/>
                    <a:pt x="33100" y="20624"/>
                  </a:cubicBezTo>
                  <a:cubicBezTo>
                    <a:pt x="34528" y="16481"/>
                    <a:pt x="34612" y="11754"/>
                    <a:pt x="32647" y="7849"/>
                  </a:cubicBezTo>
                  <a:cubicBezTo>
                    <a:pt x="30826" y="4229"/>
                    <a:pt x="27325" y="1550"/>
                    <a:pt x="23408" y="514"/>
                  </a:cubicBezTo>
                  <a:cubicBezTo>
                    <a:pt x="22093" y="167"/>
                    <a:pt x="20739" y="0"/>
                    <a:pt x="19381" y="0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7"/>
            <p:cNvSpPr/>
            <p:nvPr/>
          </p:nvSpPr>
          <p:spPr>
            <a:xfrm>
              <a:off x="2383315" y="2419718"/>
              <a:ext cx="53520" cy="56492"/>
            </a:xfrm>
            <a:custGeom>
              <a:avLst/>
              <a:gdLst/>
              <a:ahLst/>
              <a:cxnLst/>
              <a:rect l="l" t="t" r="r" b="b"/>
              <a:pathLst>
                <a:path w="1675" h="1768" extrusionOk="0">
                  <a:moveTo>
                    <a:pt x="999" y="0"/>
                  </a:moveTo>
                  <a:cubicBezTo>
                    <a:pt x="1" y="0"/>
                    <a:pt x="47" y="1287"/>
                    <a:pt x="460" y="1768"/>
                  </a:cubicBezTo>
                  <a:lnTo>
                    <a:pt x="1675" y="1053"/>
                  </a:lnTo>
                  <a:lnTo>
                    <a:pt x="1210" y="18"/>
                  </a:lnTo>
                  <a:cubicBezTo>
                    <a:pt x="1135" y="6"/>
                    <a:pt x="1065" y="0"/>
                    <a:pt x="999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7"/>
            <p:cNvSpPr/>
            <p:nvPr/>
          </p:nvSpPr>
          <p:spPr>
            <a:xfrm>
              <a:off x="2312412" y="2213017"/>
              <a:ext cx="260253" cy="240666"/>
            </a:xfrm>
            <a:custGeom>
              <a:avLst/>
              <a:gdLst/>
              <a:ahLst/>
              <a:cxnLst/>
              <a:rect l="l" t="t" r="r" b="b"/>
              <a:pathLst>
                <a:path w="8145" h="7532" extrusionOk="0">
                  <a:moveTo>
                    <a:pt x="4072" y="1"/>
                  </a:moveTo>
                  <a:cubicBezTo>
                    <a:pt x="2268" y="1"/>
                    <a:pt x="677" y="1288"/>
                    <a:pt x="358" y="3117"/>
                  </a:cubicBezTo>
                  <a:cubicBezTo>
                    <a:pt x="0" y="5165"/>
                    <a:pt x="1382" y="7118"/>
                    <a:pt x="3429" y="7475"/>
                  </a:cubicBezTo>
                  <a:cubicBezTo>
                    <a:pt x="3648" y="7513"/>
                    <a:pt x="3866" y="7531"/>
                    <a:pt x="4081" y="7531"/>
                  </a:cubicBezTo>
                  <a:cubicBezTo>
                    <a:pt x="5877" y="7531"/>
                    <a:pt x="7468" y="6244"/>
                    <a:pt x="7787" y="4415"/>
                  </a:cubicBezTo>
                  <a:cubicBezTo>
                    <a:pt x="8144" y="2367"/>
                    <a:pt x="6775" y="414"/>
                    <a:pt x="4727" y="57"/>
                  </a:cubicBezTo>
                  <a:cubicBezTo>
                    <a:pt x="4507" y="19"/>
                    <a:pt x="4288" y="1"/>
                    <a:pt x="4072" y="1"/>
                  </a:cubicBezTo>
                  <a:close/>
                </a:path>
              </a:pathLst>
            </a:custGeom>
            <a:solidFill>
              <a:srgbClr val="EBAE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7"/>
            <p:cNvSpPr/>
            <p:nvPr/>
          </p:nvSpPr>
          <p:spPr>
            <a:xfrm>
              <a:off x="2366444" y="2262511"/>
              <a:ext cx="152573" cy="141677"/>
            </a:xfrm>
            <a:custGeom>
              <a:avLst/>
              <a:gdLst/>
              <a:ahLst/>
              <a:cxnLst/>
              <a:rect l="l" t="t" r="r" b="b"/>
              <a:pathLst>
                <a:path w="4775" h="4434" extrusionOk="0">
                  <a:moveTo>
                    <a:pt x="2389" y="1"/>
                  </a:moveTo>
                  <a:cubicBezTo>
                    <a:pt x="1331" y="1"/>
                    <a:pt x="394" y="754"/>
                    <a:pt x="203" y="1842"/>
                  </a:cubicBezTo>
                  <a:cubicBezTo>
                    <a:pt x="0" y="3044"/>
                    <a:pt x="798" y="4187"/>
                    <a:pt x="2000" y="4402"/>
                  </a:cubicBezTo>
                  <a:cubicBezTo>
                    <a:pt x="2126" y="4423"/>
                    <a:pt x="2251" y="4433"/>
                    <a:pt x="2374" y="4433"/>
                  </a:cubicBezTo>
                  <a:cubicBezTo>
                    <a:pt x="3434" y="4433"/>
                    <a:pt x="4379" y="3680"/>
                    <a:pt x="4560" y="2592"/>
                  </a:cubicBezTo>
                  <a:cubicBezTo>
                    <a:pt x="4775" y="1389"/>
                    <a:pt x="3965" y="246"/>
                    <a:pt x="2762" y="32"/>
                  </a:cubicBezTo>
                  <a:cubicBezTo>
                    <a:pt x="2637" y="11"/>
                    <a:pt x="2512" y="1"/>
                    <a:pt x="2389" y="1"/>
                  </a:cubicBezTo>
                  <a:close/>
                </a:path>
              </a:pathLst>
            </a:custGeom>
            <a:solidFill>
              <a:srgbClr val="E092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7"/>
            <p:cNvSpPr/>
            <p:nvPr/>
          </p:nvSpPr>
          <p:spPr>
            <a:xfrm>
              <a:off x="2398013" y="2420996"/>
              <a:ext cx="52146" cy="66909"/>
            </a:xfrm>
            <a:custGeom>
              <a:avLst/>
              <a:gdLst/>
              <a:ahLst/>
              <a:cxnLst/>
              <a:rect l="l" t="t" r="r" b="b"/>
              <a:pathLst>
                <a:path w="1632" h="2094" extrusionOk="0">
                  <a:moveTo>
                    <a:pt x="1025" y="0"/>
                  </a:moveTo>
                  <a:cubicBezTo>
                    <a:pt x="880" y="0"/>
                    <a:pt x="762" y="104"/>
                    <a:pt x="762" y="251"/>
                  </a:cubicBezTo>
                  <a:cubicBezTo>
                    <a:pt x="715" y="811"/>
                    <a:pt x="441" y="1371"/>
                    <a:pt x="0" y="1728"/>
                  </a:cubicBezTo>
                  <a:cubicBezTo>
                    <a:pt x="0" y="1728"/>
                    <a:pt x="191" y="1966"/>
                    <a:pt x="524" y="2073"/>
                  </a:cubicBezTo>
                  <a:cubicBezTo>
                    <a:pt x="575" y="2087"/>
                    <a:pt x="627" y="2094"/>
                    <a:pt x="678" y="2094"/>
                  </a:cubicBezTo>
                  <a:cubicBezTo>
                    <a:pt x="841" y="2094"/>
                    <a:pt x="999" y="2024"/>
                    <a:pt x="1108" y="1906"/>
                  </a:cubicBezTo>
                  <a:cubicBezTo>
                    <a:pt x="1310" y="1704"/>
                    <a:pt x="1453" y="1454"/>
                    <a:pt x="1536" y="1180"/>
                  </a:cubicBezTo>
                  <a:cubicBezTo>
                    <a:pt x="1631" y="871"/>
                    <a:pt x="1631" y="525"/>
                    <a:pt x="1560" y="216"/>
                  </a:cubicBezTo>
                  <a:cubicBezTo>
                    <a:pt x="1524" y="109"/>
                    <a:pt x="1429" y="37"/>
                    <a:pt x="1322" y="25"/>
                  </a:cubicBezTo>
                  <a:cubicBezTo>
                    <a:pt x="1227" y="13"/>
                    <a:pt x="1143" y="13"/>
                    <a:pt x="1048" y="1"/>
                  </a:cubicBezTo>
                  <a:cubicBezTo>
                    <a:pt x="1040" y="1"/>
                    <a:pt x="1032" y="0"/>
                    <a:pt x="1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7"/>
            <p:cNvSpPr/>
            <p:nvPr/>
          </p:nvSpPr>
          <p:spPr>
            <a:xfrm>
              <a:off x="1647033" y="1725965"/>
              <a:ext cx="814533" cy="882209"/>
            </a:xfrm>
            <a:custGeom>
              <a:avLst/>
              <a:gdLst/>
              <a:ahLst/>
              <a:cxnLst/>
              <a:rect l="l" t="t" r="r" b="b"/>
              <a:pathLst>
                <a:path w="25492" h="27610" extrusionOk="0">
                  <a:moveTo>
                    <a:pt x="11383" y="1"/>
                  </a:moveTo>
                  <a:cubicBezTo>
                    <a:pt x="9228" y="8204"/>
                    <a:pt x="3417" y="11466"/>
                    <a:pt x="1346" y="12383"/>
                  </a:cubicBezTo>
                  <a:lnTo>
                    <a:pt x="1120" y="13717"/>
                  </a:lnTo>
                  <a:cubicBezTo>
                    <a:pt x="0" y="20170"/>
                    <a:pt x="4322" y="26313"/>
                    <a:pt x="10776" y="27433"/>
                  </a:cubicBezTo>
                  <a:cubicBezTo>
                    <a:pt x="11461" y="27552"/>
                    <a:pt x="12144" y="27609"/>
                    <a:pt x="12817" y="27609"/>
                  </a:cubicBezTo>
                  <a:cubicBezTo>
                    <a:pt x="18478" y="27609"/>
                    <a:pt x="23491" y="23544"/>
                    <a:pt x="24492" y="17777"/>
                  </a:cubicBezTo>
                  <a:lnTo>
                    <a:pt x="25492" y="12062"/>
                  </a:lnTo>
                  <a:cubicBezTo>
                    <a:pt x="22610" y="11538"/>
                    <a:pt x="19860" y="10323"/>
                    <a:pt x="17550" y="8549"/>
                  </a:cubicBezTo>
                  <a:cubicBezTo>
                    <a:pt x="14717" y="6371"/>
                    <a:pt x="12550" y="3358"/>
                    <a:pt x="11383" y="1"/>
                  </a:cubicBezTo>
                  <a:close/>
                </a:path>
              </a:pathLst>
            </a:custGeom>
            <a:solidFill>
              <a:srgbClr val="EBAE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7"/>
            <p:cNvSpPr/>
            <p:nvPr/>
          </p:nvSpPr>
          <p:spPr>
            <a:xfrm>
              <a:off x="1544881" y="2245161"/>
              <a:ext cx="53872" cy="56428"/>
            </a:xfrm>
            <a:custGeom>
              <a:avLst/>
              <a:gdLst/>
              <a:ahLst/>
              <a:cxnLst/>
              <a:rect l="l" t="t" r="r" b="b"/>
              <a:pathLst>
                <a:path w="1686" h="1766" extrusionOk="0">
                  <a:moveTo>
                    <a:pt x="1009" y="0"/>
                  </a:moveTo>
                  <a:cubicBezTo>
                    <a:pt x="0" y="0"/>
                    <a:pt x="57" y="1295"/>
                    <a:pt x="483" y="1766"/>
                  </a:cubicBezTo>
                  <a:lnTo>
                    <a:pt x="1685" y="1040"/>
                  </a:lnTo>
                  <a:lnTo>
                    <a:pt x="1209" y="16"/>
                  </a:lnTo>
                  <a:cubicBezTo>
                    <a:pt x="1138" y="5"/>
                    <a:pt x="1072" y="0"/>
                    <a:pt x="1009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7"/>
            <p:cNvSpPr/>
            <p:nvPr/>
          </p:nvSpPr>
          <p:spPr>
            <a:xfrm>
              <a:off x="1475448" y="2034498"/>
              <a:ext cx="240858" cy="240858"/>
            </a:xfrm>
            <a:custGeom>
              <a:avLst/>
              <a:gdLst/>
              <a:ahLst/>
              <a:cxnLst/>
              <a:rect l="l" t="t" r="r" b="b"/>
              <a:pathLst>
                <a:path w="7538" h="7538" extrusionOk="0">
                  <a:moveTo>
                    <a:pt x="3775" y="1"/>
                  </a:moveTo>
                  <a:cubicBezTo>
                    <a:pt x="1691" y="1"/>
                    <a:pt x="1" y="1679"/>
                    <a:pt x="1" y="3763"/>
                  </a:cubicBezTo>
                  <a:cubicBezTo>
                    <a:pt x="1" y="5847"/>
                    <a:pt x="1691" y="7537"/>
                    <a:pt x="3775" y="7537"/>
                  </a:cubicBezTo>
                  <a:cubicBezTo>
                    <a:pt x="5847" y="7537"/>
                    <a:pt x="7537" y="5847"/>
                    <a:pt x="7537" y="3763"/>
                  </a:cubicBezTo>
                  <a:cubicBezTo>
                    <a:pt x="7537" y="1679"/>
                    <a:pt x="5847" y="1"/>
                    <a:pt x="3775" y="1"/>
                  </a:cubicBezTo>
                  <a:close/>
                </a:path>
              </a:pathLst>
            </a:custGeom>
            <a:solidFill>
              <a:srgbClr val="EBAE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7"/>
            <p:cNvSpPr/>
            <p:nvPr/>
          </p:nvSpPr>
          <p:spPr>
            <a:xfrm>
              <a:off x="1525294" y="2083961"/>
              <a:ext cx="141166" cy="141550"/>
            </a:xfrm>
            <a:custGeom>
              <a:avLst/>
              <a:gdLst/>
              <a:ahLst/>
              <a:cxnLst/>
              <a:rect l="l" t="t" r="r" b="b"/>
              <a:pathLst>
                <a:path w="4418" h="4430" extrusionOk="0">
                  <a:moveTo>
                    <a:pt x="2215" y="0"/>
                  </a:moveTo>
                  <a:cubicBezTo>
                    <a:pt x="989" y="0"/>
                    <a:pt x="0" y="1001"/>
                    <a:pt x="0" y="2215"/>
                  </a:cubicBezTo>
                  <a:cubicBezTo>
                    <a:pt x="0" y="3441"/>
                    <a:pt x="989" y="4430"/>
                    <a:pt x="2215" y="4430"/>
                  </a:cubicBezTo>
                  <a:cubicBezTo>
                    <a:pt x="3429" y="4430"/>
                    <a:pt x="4418" y="3441"/>
                    <a:pt x="4418" y="2215"/>
                  </a:cubicBezTo>
                  <a:cubicBezTo>
                    <a:pt x="4418" y="1001"/>
                    <a:pt x="3429" y="0"/>
                    <a:pt x="2215" y="0"/>
                  </a:cubicBezTo>
                  <a:close/>
                </a:path>
              </a:pathLst>
            </a:custGeom>
            <a:solidFill>
              <a:srgbClr val="E092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7"/>
            <p:cNvSpPr/>
            <p:nvPr/>
          </p:nvSpPr>
          <p:spPr>
            <a:xfrm>
              <a:off x="1560282" y="2246024"/>
              <a:ext cx="51763" cy="67260"/>
            </a:xfrm>
            <a:custGeom>
              <a:avLst/>
              <a:gdLst/>
              <a:ahLst/>
              <a:cxnLst/>
              <a:rect l="l" t="t" r="r" b="b"/>
              <a:pathLst>
                <a:path w="1620" h="2105" extrusionOk="0">
                  <a:moveTo>
                    <a:pt x="1025" y="0"/>
                  </a:moveTo>
                  <a:cubicBezTo>
                    <a:pt x="870" y="0"/>
                    <a:pt x="739" y="108"/>
                    <a:pt x="739" y="251"/>
                  </a:cubicBezTo>
                  <a:cubicBezTo>
                    <a:pt x="703" y="822"/>
                    <a:pt x="429" y="1394"/>
                    <a:pt x="1" y="1739"/>
                  </a:cubicBezTo>
                  <a:cubicBezTo>
                    <a:pt x="1" y="1739"/>
                    <a:pt x="191" y="1989"/>
                    <a:pt x="525" y="2084"/>
                  </a:cubicBezTo>
                  <a:cubicBezTo>
                    <a:pt x="576" y="2098"/>
                    <a:pt x="627" y="2105"/>
                    <a:pt x="678" y="2105"/>
                  </a:cubicBezTo>
                  <a:cubicBezTo>
                    <a:pt x="842" y="2105"/>
                    <a:pt x="1002" y="2035"/>
                    <a:pt x="1120" y="1917"/>
                  </a:cubicBezTo>
                  <a:cubicBezTo>
                    <a:pt x="1310" y="1703"/>
                    <a:pt x="1453" y="1453"/>
                    <a:pt x="1537" y="1179"/>
                  </a:cubicBezTo>
                  <a:cubicBezTo>
                    <a:pt x="1620" y="858"/>
                    <a:pt x="1620" y="524"/>
                    <a:pt x="1537" y="215"/>
                  </a:cubicBezTo>
                  <a:cubicBezTo>
                    <a:pt x="1501" y="108"/>
                    <a:pt x="1406" y="36"/>
                    <a:pt x="1299" y="24"/>
                  </a:cubicBezTo>
                  <a:cubicBezTo>
                    <a:pt x="1203" y="24"/>
                    <a:pt x="1108" y="12"/>
                    <a:pt x="1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7"/>
            <p:cNvSpPr/>
            <p:nvPr/>
          </p:nvSpPr>
          <p:spPr>
            <a:xfrm>
              <a:off x="2193708" y="2052967"/>
              <a:ext cx="195581" cy="73619"/>
            </a:xfrm>
            <a:custGeom>
              <a:avLst/>
              <a:gdLst/>
              <a:ahLst/>
              <a:cxnLst/>
              <a:rect l="l" t="t" r="r" b="b"/>
              <a:pathLst>
                <a:path w="6121" h="2304" extrusionOk="0">
                  <a:moveTo>
                    <a:pt x="2726" y="0"/>
                  </a:moveTo>
                  <a:cubicBezTo>
                    <a:pt x="1629" y="0"/>
                    <a:pt x="621" y="482"/>
                    <a:pt x="1" y="1232"/>
                  </a:cubicBezTo>
                  <a:cubicBezTo>
                    <a:pt x="193" y="1225"/>
                    <a:pt x="386" y="1221"/>
                    <a:pt x="579" y="1221"/>
                  </a:cubicBezTo>
                  <a:cubicBezTo>
                    <a:pt x="2472" y="1221"/>
                    <a:pt x="4370" y="1591"/>
                    <a:pt x="6120" y="2304"/>
                  </a:cubicBezTo>
                  <a:cubicBezTo>
                    <a:pt x="5728" y="1209"/>
                    <a:pt x="4692" y="292"/>
                    <a:pt x="3358" y="54"/>
                  </a:cubicBezTo>
                  <a:cubicBezTo>
                    <a:pt x="3146" y="18"/>
                    <a:pt x="2934" y="0"/>
                    <a:pt x="2726" y="0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7"/>
            <p:cNvSpPr/>
            <p:nvPr/>
          </p:nvSpPr>
          <p:spPr>
            <a:xfrm>
              <a:off x="1933296" y="2105656"/>
              <a:ext cx="79753" cy="65087"/>
            </a:xfrm>
            <a:custGeom>
              <a:avLst/>
              <a:gdLst/>
              <a:ahLst/>
              <a:cxnLst/>
              <a:rect l="l" t="t" r="r" b="b"/>
              <a:pathLst>
                <a:path w="2496" h="2037" extrusionOk="0">
                  <a:moveTo>
                    <a:pt x="1483" y="0"/>
                  </a:moveTo>
                  <a:cubicBezTo>
                    <a:pt x="1233" y="0"/>
                    <a:pt x="1019" y="83"/>
                    <a:pt x="840" y="226"/>
                  </a:cubicBezTo>
                  <a:lnTo>
                    <a:pt x="162" y="72"/>
                  </a:lnTo>
                  <a:cubicBezTo>
                    <a:pt x="153" y="69"/>
                    <a:pt x="145" y="68"/>
                    <a:pt x="137" y="68"/>
                  </a:cubicBezTo>
                  <a:cubicBezTo>
                    <a:pt x="55" y="68"/>
                    <a:pt x="0" y="174"/>
                    <a:pt x="54" y="250"/>
                  </a:cubicBezTo>
                  <a:lnTo>
                    <a:pt x="483" y="786"/>
                  </a:lnTo>
                  <a:cubicBezTo>
                    <a:pt x="471" y="857"/>
                    <a:pt x="459" y="941"/>
                    <a:pt x="459" y="1012"/>
                  </a:cubicBezTo>
                  <a:cubicBezTo>
                    <a:pt x="459" y="1584"/>
                    <a:pt x="912" y="2036"/>
                    <a:pt x="1483" y="2036"/>
                  </a:cubicBezTo>
                  <a:cubicBezTo>
                    <a:pt x="2043" y="2036"/>
                    <a:pt x="2495" y="1584"/>
                    <a:pt x="2495" y="1012"/>
                  </a:cubicBezTo>
                  <a:cubicBezTo>
                    <a:pt x="2495" y="453"/>
                    <a:pt x="2043" y="0"/>
                    <a:pt x="1483" y="0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7"/>
            <p:cNvSpPr/>
            <p:nvPr/>
          </p:nvSpPr>
          <p:spPr>
            <a:xfrm>
              <a:off x="2277776" y="2141411"/>
              <a:ext cx="86304" cy="65151"/>
            </a:xfrm>
            <a:custGeom>
              <a:avLst/>
              <a:gdLst/>
              <a:ahLst/>
              <a:cxnLst/>
              <a:rect l="l" t="t" r="r" b="b"/>
              <a:pathLst>
                <a:path w="2701" h="2039" extrusionOk="0">
                  <a:moveTo>
                    <a:pt x="1105" y="0"/>
                  </a:moveTo>
                  <a:cubicBezTo>
                    <a:pt x="608" y="0"/>
                    <a:pt x="171" y="351"/>
                    <a:pt x="84" y="858"/>
                  </a:cubicBezTo>
                  <a:cubicBezTo>
                    <a:pt x="1" y="1405"/>
                    <a:pt x="370" y="1929"/>
                    <a:pt x="918" y="2024"/>
                  </a:cubicBezTo>
                  <a:cubicBezTo>
                    <a:pt x="976" y="2034"/>
                    <a:pt x="1033" y="2039"/>
                    <a:pt x="1090" y="2039"/>
                  </a:cubicBezTo>
                  <a:cubicBezTo>
                    <a:pt x="1581" y="2039"/>
                    <a:pt x="2011" y="1682"/>
                    <a:pt x="2096" y="1191"/>
                  </a:cubicBezTo>
                  <a:cubicBezTo>
                    <a:pt x="2108" y="1108"/>
                    <a:pt x="2108" y="1036"/>
                    <a:pt x="2108" y="965"/>
                  </a:cubicBezTo>
                  <a:lnTo>
                    <a:pt x="2620" y="500"/>
                  </a:lnTo>
                  <a:cubicBezTo>
                    <a:pt x="2700" y="432"/>
                    <a:pt x="2649" y="309"/>
                    <a:pt x="2551" y="309"/>
                  </a:cubicBezTo>
                  <a:cubicBezTo>
                    <a:pt x="2546" y="309"/>
                    <a:pt x="2542" y="309"/>
                    <a:pt x="2537" y="310"/>
                  </a:cubicBezTo>
                  <a:lnTo>
                    <a:pt x="1846" y="346"/>
                  </a:lnTo>
                  <a:cubicBezTo>
                    <a:pt x="1692" y="179"/>
                    <a:pt x="1501" y="60"/>
                    <a:pt x="1263" y="12"/>
                  </a:cubicBezTo>
                  <a:cubicBezTo>
                    <a:pt x="1210" y="4"/>
                    <a:pt x="1157" y="0"/>
                    <a:pt x="1105" y="0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7"/>
            <p:cNvSpPr/>
            <p:nvPr/>
          </p:nvSpPr>
          <p:spPr>
            <a:xfrm>
              <a:off x="2124084" y="2322103"/>
              <a:ext cx="88668" cy="36554"/>
            </a:xfrm>
            <a:custGeom>
              <a:avLst/>
              <a:gdLst/>
              <a:ahLst/>
              <a:cxnLst/>
              <a:rect l="l" t="t" r="r" b="b"/>
              <a:pathLst>
                <a:path w="2775" h="1144" extrusionOk="0">
                  <a:moveTo>
                    <a:pt x="1" y="1"/>
                  </a:moveTo>
                  <a:cubicBezTo>
                    <a:pt x="263" y="537"/>
                    <a:pt x="775" y="1132"/>
                    <a:pt x="1370" y="1144"/>
                  </a:cubicBezTo>
                  <a:cubicBezTo>
                    <a:pt x="1977" y="1144"/>
                    <a:pt x="2513" y="751"/>
                    <a:pt x="2775" y="215"/>
                  </a:cubicBezTo>
                  <a:lnTo>
                    <a:pt x="2775" y="215"/>
                  </a:lnTo>
                  <a:cubicBezTo>
                    <a:pt x="2709" y="216"/>
                    <a:pt x="2642" y="216"/>
                    <a:pt x="2576" y="216"/>
                  </a:cubicBezTo>
                  <a:cubicBezTo>
                    <a:pt x="1714" y="216"/>
                    <a:pt x="852" y="144"/>
                    <a:pt x="1" y="1"/>
                  </a:cubicBezTo>
                  <a:close/>
                </a:path>
              </a:pathLst>
            </a:custGeom>
            <a:solidFill>
              <a:srgbClr val="E092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7"/>
            <p:cNvSpPr/>
            <p:nvPr/>
          </p:nvSpPr>
          <p:spPr>
            <a:xfrm>
              <a:off x="1941092" y="2373099"/>
              <a:ext cx="254566" cy="111674"/>
            </a:xfrm>
            <a:custGeom>
              <a:avLst/>
              <a:gdLst/>
              <a:ahLst/>
              <a:cxnLst/>
              <a:rect l="l" t="t" r="r" b="b"/>
              <a:pathLst>
                <a:path w="7967" h="3495" extrusionOk="0">
                  <a:moveTo>
                    <a:pt x="1" y="0"/>
                  </a:moveTo>
                  <a:lnTo>
                    <a:pt x="1" y="0"/>
                  </a:lnTo>
                  <a:cubicBezTo>
                    <a:pt x="477" y="1608"/>
                    <a:pt x="2013" y="3215"/>
                    <a:pt x="3668" y="3453"/>
                  </a:cubicBezTo>
                  <a:cubicBezTo>
                    <a:pt x="3856" y="3481"/>
                    <a:pt x="4045" y="3495"/>
                    <a:pt x="4233" y="3495"/>
                  </a:cubicBezTo>
                  <a:cubicBezTo>
                    <a:pt x="5712" y="3495"/>
                    <a:pt x="7153" y="2651"/>
                    <a:pt x="7966" y="1405"/>
                  </a:cubicBezTo>
                  <a:cubicBezTo>
                    <a:pt x="5252" y="1405"/>
                    <a:pt x="2549" y="929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7"/>
            <p:cNvSpPr/>
            <p:nvPr/>
          </p:nvSpPr>
          <p:spPr>
            <a:xfrm>
              <a:off x="2103155" y="1617550"/>
              <a:ext cx="388862" cy="210599"/>
            </a:xfrm>
            <a:custGeom>
              <a:avLst/>
              <a:gdLst/>
              <a:ahLst/>
              <a:cxnLst/>
              <a:rect l="l" t="t" r="r" b="b"/>
              <a:pathLst>
                <a:path w="12170" h="6591" extrusionOk="0">
                  <a:moveTo>
                    <a:pt x="1" y="0"/>
                  </a:moveTo>
                  <a:cubicBezTo>
                    <a:pt x="727" y="2370"/>
                    <a:pt x="2394" y="4441"/>
                    <a:pt x="4787" y="5620"/>
                  </a:cubicBezTo>
                  <a:cubicBezTo>
                    <a:pt x="6128" y="6277"/>
                    <a:pt x="7546" y="6590"/>
                    <a:pt x="8940" y="6590"/>
                  </a:cubicBezTo>
                  <a:cubicBezTo>
                    <a:pt x="10048" y="6590"/>
                    <a:pt x="11141" y="6393"/>
                    <a:pt x="12169" y="601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7"/>
            <p:cNvSpPr/>
            <p:nvPr/>
          </p:nvSpPr>
          <p:spPr>
            <a:xfrm>
              <a:off x="2078072" y="1529297"/>
              <a:ext cx="232838" cy="50613"/>
            </a:xfrm>
            <a:custGeom>
              <a:avLst/>
              <a:gdLst/>
              <a:ahLst/>
              <a:cxnLst/>
              <a:rect l="l" t="t" r="r" b="b"/>
              <a:pathLst>
                <a:path w="7287" h="1584" extrusionOk="0">
                  <a:moveTo>
                    <a:pt x="0" y="0"/>
                  </a:moveTo>
                  <a:lnTo>
                    <a:pt x="0" y="0"/>
                  </a:lnTo>
                  <a:cubicBezTo>
                    <a:pt x="905" y="965"/>
                    <a:pt x="2203" y="1572"/>
                    <a:pt x="3632" y="1584"/>
                  </a:cubicBezTo>
                  <a:cubicBezTo>
                    <a:pt x="3646" y="1584"/>
                    <a:pt x="3660" y="1584"/>
                    <a:pt x="3674" y="1584"/>
                  </a:cubicBezTo>
                  <a:cubicBezTo>
                    <a:pt x="5098" y="1584"/>
                    <a:pt x="6379" y="991"/>
                    <a:pt x="7287" y="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7"/>
            <p:cNvSpPr/>
            <p:nvPr/>
          </p:nvSpPr>
          <p:spPr>
            <a:xfrm>
              <a:off x="1728448" y="1553645"/>
              <a:ext cx="168549" cy="231720"/>
            </a:xfrm>
            <a:custGeom>
              <a:avLst/>
              <a:gdLst/>
              <a:ahLst/>
              <a:cxnLst/>
              <a:rect l="l" t="t" r="r" b="b"/>
              <a:pathLst>
                <a:path w="5275" h="7252" extrusionOk="0">
                  <a:moveTo>
                    <a:pt x="4941" y="0"/>
                  </a:moveTo>
                  <a:lnTo>
                    <a:pt x="0" y="7251"/>
                  </a:lnTo>
                  <a:cubicBezTo>
                    <a:pt x="1584" y="6989"/>
                    <a:pt x="3060" y="6108"/>
                    <a:pt x="4037" y="4679"/>
                  </a:cubicBezTo>
                  <a:cubicBezTo>
                    <a:pt x="5001" y="3251"/>
                    <a:pt x="5275" y="1560"/>
                    <a:pt x="4941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7"/>
            <p:cNvSpPr/>
            <p:nvPr/>
          </p:nvSpPr>
          <p:spPr>
            <a:xfrm>
              <a:off x="2202463" y="2281459"/>
              <a:ext cx="166664" cy="160529"/>
            </a:xfrm>
            <a:custGeom>
              <a:avLst/>
              <a:gdLst/>
              <a:ahLst/>
              <a:cxnLst/>
              <a:rect l="l" t="t" r="r" b="b"/>
              <a:pathLst>
                <a:path w="5216" h="5024" extrusionOk="0">
                  <a:moveTo>
                    <a:pt x="2697" y="0"/>
                  </a:moveTo>
                  <a:cubicBezTo>
                    <a:pt x="2204" y="0"/>
                    <a:pt x="1554" y="343"/>
                    <a:pt x="1013" y="927"/>
                  </a:cubicBezTo>
                  <a:cubicBezTo>
                    <a:pt x="251" y="1761"/>
                    <a:pt x="1" y="2773"/>
                    <a:pt x="441" y="3190"/>
                  </a:cubicBezTo>
                  <a:lnTo>
                    <a:pt x="2453" y="5023"/>
                  </a:lnTo>
                  <a:cubicBezTo>
                    <a:pt x="2001" y="4606"/>
                    <a:pt x="2251" y="3606"/>
                    <a:pt x="3013" y="2773"/>
                  </a:cubicBezTo>
                  <a:cubicBezTo>
                    <a:pt x="3556" y="2179"/>
                    <a:pt x="4213" y="1839"/>
                    <a:pt x="4710" y="1839"/>
                  </a:cubicBezTo>
                  <a:cubicBezTo>
                    <a:pt x="4911" y="1839"/>
                    <a:pt x="5085" y="1895"/>
                    <a:pt x="5215" y="2011"/>
                  </a:cubicBezTo>
                  <a:lnTo>
                    <a:pt x="3203" y="177"/>
                  </a:lnTo>
                  <a:cubicBezTo>
                    <a:pt x="3072" y="57"/>
                    <a:pt x="2898" y="0"/>
                    <a:pt x="2697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7"/>
            <p:cNvSpPr/>
            <p:nvPr/>
          </p:nvSpPr>
          <p:spPr>
            <a:xfrm>
              <a:off x="2266368" y="2340220"/>
              <a:ext cx="146119" cy="141709"/>
            </a:xfrm>
            <a:custGeom>
              <a:avLst/>
              <a:gdLst/>
              <a:ahLst/>
              <a:cxnLst/>
              <a:rect l="l" t="t" r="r" b="b"/>
              <a:pathLst>
                <a:path w="4573" h="4435" extrusionOk="0">
                  <a:moveTo>
                    <a:pt x="2710" y="0"/>
                  </a:moveTo>
                  <a:cubicBezTo>
                    <a:pt x="2213" y="0"/>
                    <a:pt x="1556" y="340"/>
                    <a:pt x="1013" y="934"/>
                  </a:cubicBezTo>
                  <a:cubicBezTo>
                    <a:pt x="251" y="1767"/>
                    <a:pt x="1" y="2767"/>
                    <a:pt x="453" y="3184"/>
                  </a:cubicBezTo>
                  <a:lnTo>
                    <a:pt x="1822" y="4434"/>
                  </a:lnTo>
                  <a:cubicBezTo>
                    <a:pt x="1370" y="4018"/>
                    <a:pt x="1620" y="3018"/>
                    <a:pt x="2382" y="2184"/>
                  </a:cubicBezTo>
                  <a:cubicBezTo>
                    <a:pt x="2925" y="1590"/>
                    <a:pt x="3577" y="1250"/>
                    <a:pt x="4070" y="1250"/>
                  </a:cubicBezTo>
                  <a:cubicBezTo>
                    <a:pt x="4269" y="1250"/>
                    <a:pt x="4443" y="1306"/>
                    <a:pt x="4573" y="1422"/>
                  </a:cubicBezTo>
                  <a:lnTo>
                    <a:pt x="3215" y="172"/>
                  </a:lnTo>
                  <a:cubicBezTo>
                    <a:pt x="3085" y="56"/>
                    <a:pt x="2911" y="0"/>
                    <a:pt x="2710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7"/>
            <p:cNvSpPr/>
            <p:nvPr/>
          </p:nvSpPr>
          <p:spPr>
            <a:xfrm>
              <a:off x="2310111" y="2380160"/>
              <a:ext cx="184174" cy="176697"/>
            </a:xfrm>
            <a:custGeom>
              <a:avLst/>
              <a:gdLst/>
              <a:ahLst/>
              <a:cxnLst/>
              <a:rect l="l" t="t" r="r" b="b"/>
              <a:pathLst>
                <a:path w="5764" h="5530" extrusionOk="0">
                  <a:moveTo>
                    <a:pt x="2701" y="0"/>
                  </a:moveTo>
                  <a:cubicBezTo>
                    <a:pt x="2208" y="0"/>
                    <a:pt x="1556" y="340"/>
                    <a:pt x="1013" y="934"/>
                  </a:cubicBezTo>
                  <a:cubicBezTo>
                    <a:pt x="251" y="1768"/>
                    <a:pt x="1" y="2768"/>
                    <a:pt x="442" y="3184"/>
                  </a:cubicBezTo>
                  <a:lnTo>
                    <a:pt x="3001" y="5530"/>
                  </a:lnTo>
                  <a:lnTo>
                    <a:pt x="5764" y="2518"/>
                  </a:lnTo>
                  <a:lnTo>
                    <a:pt x="3204" y="172"/>
                  </a:lnTo>
                  <a:cubicBezTo>
                    <a:pt x="3074" y="56"/>
                    <a:pt x="2900" y="0"/>
                    <a:pt x="2701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7"/>
            <p:cNvSpPr/>
            <p:nvPr/>
          </p:nvSpPr>
          <p:spPr>
            <a:xfrm>
              <a:off x="1877187" y="2281459"/>
              <a:ext cx="166664" cy="160529"/>
            </a:xfrm>
            <a:custGeom>
              <a:avLst/>
              <a:gdLst/>
              <a:ahLst/>
              <a:cxnLst/>
              <a:rect l="l" t="t" r="r" b="b"/>
              <a:pathLst>
                <a:path w="5216" h="5024" extrusionOk="0">
                  <a:moveTo>
                    <a:pt x="2707" y="0"/>
                  </a:moveTo>
                  <a:cubicBezTo>
                    <a:pt x="2210" y="0"/>
                    <a:pt x="1554" y="343"/>
                    <a:pt x="1013" y="927"/>
                  </a:cubicBezTo>
                  <a:cubicBezTo>
                    <a:pt x="251" y="1761"/>
                    <a:pt x="1" y="2773"/>
                    <a:pt x="453" y="3190"/>
                  </a:cubicBezTo>
                  <a:lnTo>
                    <a:pt x="2453" y="5023"/>
                  </a:lnTo>
                  <a:cubicBezTo>
                    <a:pt x="2013" y="4606"/>
                    <a:pt x="2263" y="3606"/>
                    <a:pt x="3025" y="2773"/>
                  </a:cubicBezTo>
                  <a:cubicBezTo>
                    <a:pt x="3568" y="2179"/>
                    <a:pt x="4219" y="1839"/>
                    <a:pt x="4713" y="1839"/>
                  </a:cubicBezTo>
                  <a:cubicBezTo>
                    <a:pt x="4912" y="1839"/>
                    <a:pt x="5086" y="1895"/>
                    <a:pt x="5216" y="2011"/>
                  </a:cubicBezTo>
                  <a:lnTo>
                    <a:pt x="3215" y="177"/>
                  </a:lnTo>
                  <a:cubicBezTo>
                    <a:pt x="3085" y="57"/>
                    <a:pt x="2909" y="0"/>
                    <a:pt x="2707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7"/>
            <p:cNvSpPr/>
            <p:nvPr/>
          </p:nvSpPr>
          <p:spPr>
            <a:xfrm>
              <a:off x="1941475" y="2340220"/>
              <a:ext cx="146119" cy="141709"/>
            </a:xfrm>
            <a:custGeom>
              <a:avLst/>
              <a:gdLst/>
              <a:ahLst/>
              <a:cxnLst/>
              <a:rect l="l" t="t" r="r" b="b"/>
              <a:pathLst>
                <a:path w="4573" h="4435" extrusionOk="0">
                  <a:moveTo>
                    <a:pt x="2701" y="0"/>
                  </a:moveTo>
                  <a:cubicBezTo>
                    <a:pt x="2207" y="0"/>
                    <a:pt x="1556" y="340"/>
                    <a:pt x="1013" y="934"/>
                  </a:cubicBezTo>
                  <a:cubicBezTo>
                    <a:pt x="251" y="1767"/>
                    <a:pt x="1" y="2767"/>
                    <a:pt x="441" y="3184"/>
                  </a:cubicBezTo>
                  <a:lnTo>
                    <a:pt x="1811" y="4434"/>
                  </a:lnTo>
                  <a:cubicBezTo>
                    <a:pt x="1358" y="4018"/>
                    <a:pt x="1608" y="3018"/>
                    <a:pt x="2370" y="2184"/>
                  </a:cubicBezTo>
                  <a:cubicBezTo>
                    <a:pt x="2913" y="1590"/>
                    <a:pt x="3571" y="1250"/>
                    <a:pt x="4068" y="1250"/>
                  </a:cubicBezTo>
                  <a:cubicBezTo>
                    <a:pt x="4268" y="1250"/>
                    <a:pt x="4443" y="1306"/>
                    <a:pt x="4573" y="1422"/>
                  </a:cubicBezTo>
                  <a:lnTo>
                    <a:pt x="3204" y="172"/>
                  </a:lnTo>
                  <a:cubicBezTo>
                    <a:pt x="3074" y="56"/>
                    <a:pt x="2900" y="0"/>
                    <a:pt x="2701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7"/>
            <p:cNvSpPr/>
            <p:nvPr/>
          </p:nvSpPr>
          <p:spPr>
            <a:xfrm>
              <a:off x="1984867" y="2380160"/>
              <a:ext cx="184142" cy="176697"/>
            </a:xfrm>
            <a:custGeom>
              <a:avLst/>
              <a:gdLst/>
              <a:ahLst/>
              <a:cxnLst/>
              <a:rect l="l" t="t" r="r" b="b"/>
              <a:pathLst>
                <a:path w="5763" h="5530" extrusionOk="0">
                  <a:moveTo>
                    <a:pt x="2710" y="0"/>
                  </a:moveTo>
                  <a:cubicBezTo>
                    <a:pt x="2213" y="0"/>
                    <a:pt x="1555" y="340"/>
                    <a:pt x="1012" y="934"/>
                  </a:cubicBezTo>
                  <a:cubicBezTo>
                    <a:pt x="250" y="1768"/>
                    <a:pt x="0" y="2768"/>
                    <a:pt x="453" y="3184"/>
                  </a:cubicBezTo>
                  <a:lnTo>
                    <a:pt x="3001" y="5530"/>
                  </a:lnTo>
                  <a:lnTo>
                    <a:pt x="5763" y="2518"/>
                  </a:lnTo>
                  <a:lnTo>
                    <a:pt x="3215" y="172"/>
                  </a:lnTo>
                  <a:cubicBezTo>
                    <a:pt x="3085" y="56"/>
                    <a:pt x="2910" y="0"/>
                    <a:pt x="2710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7"/>
            <p:cNvSpPr/>
            <p:nvPr/>
          </p:nvSpPr>
          <p:spPr>
            <a:xfrm>
              <a:off x="1951381" y="2454514"/>
              <a:ext cx="759000" cy="524245"/>
            </a:xfrm>
            <a:custGeom>
              <a:avLst/>
              <a:gdLst/>
              <a:ahLst/>
              <a:cxnLst/>
              <a:rect l="l" t="t" r="r" b="b"/>
              <a:pathLst>
                <a:path w="23754" h="16407" extrusionOk="0">
                  <a:moveTo>
                    <a:pt x="1786" y="0"/>
                  </a:moveTo>
                  <a:cubicBezTo>
                    <a:pt x="810" y="0"/>
                    <a:pt x="0" y="798"/>
                    <a:pt x="0" y="1786"/>
                  </a:cubicBezTo>
                  <a:lnTo>
                    <a:pt x="0" y="10549"/>
                  </a:lnTo>
                  <a:cubicBezTo>
                    <a:pt x="0" y="11216"/>
                    <a:pt x="286" y="11847"/>
                    <a:pt x="774" y="12299"/>
                  </a:cubicBezTo>
                  <a:lnTo>
                    <a:pt x="5251" y="16407"/>
                  </a:lnTo>
                  <a:lnTo>
                    <a:pt x="5251" y="4810"/>
                  </a:lnTo>
                  <a:lnTo>
                    <a:pt x="23753" y="4810"/>
                  </a:lnTo>
                  <a:lnTo>
                    <a:pt x="19193" y="619"/>
                  </a:lnTo>
                  <a:cubicBezTo>
                    <a:pt x="18753" y="226"/>
                    <a:pt x="18181" y="0"/>
                    <a:pt x="17586" y="0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7"/>
            <p:cNvSpPr/>
            <p:nvPr/>
          </p:nvSpPr>
          <p:spPr>
            <a:xfrm>
              <a:off x="2119163" y="3046082"/>
              <a:ext cx="277348" cy="440561"/>
            </a:xfrm>
            <a:custGeom>
              <a:avLst/>
              <a:gdLst/>
              <a:ahLst/>
              <a:cxnLst/>
              <a:rect l="l" t="t" r="r" b="b"/>
              <a:pathLst>
                <a:path w="8680" h="13788" extrusionOk="0">
                  <a:moveTo>
                    <a:pt x="0" y="0"/>
                  </a:moveTo>
                  <a:lnTo>
                    <a:pt x="0" y="9240"/>
                  </a:lnTo>
                  <a:cubicBezTo>
                    <a:pt x="1988" y="12740"/>
                    <a:pt x="8680" y="13788"/>
                    <a:pt x="8680" y="13788"/>
                  </a:cubicBezTo>
                  <a:lnTo>
                    <a:pt x="8680" y="0"/>
                  </a:ln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7"/>
            <p:cNvSpPr/>
            <p:nvPr/>
          </p:nvSpPr>
          <p:spPr>
            <a:xfrm>
              <a:off x="2050306" y="2608205"/>
              <a:ext cx="1238703" cy="1734414"/>
            </a:xfrm>
            <a:custGeom>
              <a:avLst/>
              <a:gdLst/>
              <a:ahLst/>
              <a:cxnLst/>
              <a:rect l="l" t="t" r="r" b="b"/>
              <a:pathLst>
                <a:path w="38767" h="54281" extrusionOk="0">
                  <a:moveTo>
                    <a:pt x="0" y="0"/>
                  </a:moveTo>
                  <a:lnTo>
                    <a:pt x="13287" y="12680"/>
                  </a:lnTo>
                  <a:cubicBezTo>
                    <a:pt x="15050" y="14359"/>
                    <a:pt x="16050" y="16693"/>
                    <a:pt x="16050" y="19134"/>
                  </a:cubicBezTo>
                  <a:lnTo>
                    <a:pt x="16050" y="54281"/>
                  </a:lnTo>
                  <a:lnTo>
                    <a:pt x="38767" y="54281"/>
                  </a:lnTo>
                  <a:lnTo>
                    <a:pt x="38767" y="17848"/>
                  </a:lnTo>
                  <a:cubicBezTo>
                    <a:pt x="38767" y="15347"/>
                    <a:pt x="37719" y="12966"/>
                    <a:pt x="35885" y="11275"/>
                  </a:cubicBezTo>
                  <a:lnTo>
                    <a:pt x="23598" y="0"/>
                  </a:ln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7"/>
            <p:cNvSpPr/>
            <p:nvPr/>
          </p:nvSpPr>
          <p:spPr>
            <a:xfrm>
              <a:off x="2050306" y="2608205"/>
              <a:ext cx="512838" cy="1734414"/>
            </a:xfrm>
            <a:custGeom>
              <a:avLst/>
              <a:gdLst/>
              <a:ahLst/>
              <a:cxnLst/>
              <a:rect l="l" t="t" r="r" b="b"/>
              <a:pathLst>
                <a:path w="16050" h="54281" extrusionOk="0">
                  <a:moveTo>
                    <a:pt x="0" y="0"/>
                  </a:moveTo>
                  <a:lnTo>
                    <a:pt x="0" y="11740"/>
                  </a:lnTo>
                  <a:lnTo>
                    <a:pt x="7441" y="18502"/>
                  </a:lnTo>
                  <a:cubicBezTo>
                    <a:pt x="8120" y="19122"/>
                    <a:pt x="8513" y="20003"/>
                    <a:pt x="8513" y="20931"/>
                  </a:cubicBezTo>
                  <a:lnTo>
                    <a:pt x="8513" y="54281"/>
                  </a:lnTo>
                  <a:lnTo>
                    <a:pt x="16050" y="54281"/>
                  </a:lnTo>
                  <a:lnTo>
                    <a:pt x="16050" y="19134"/>
                  </a:lnTo>
                  <a:cubicBezTo>
                    <a:pt x="16050" y="16693"/>
                    <a:pt x="15050" y="14359"/>
                    <a:pt x="13287" y="126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7"/>
            <p:cNvSpPr/>
            <p:nvPr/>
          </p:nvSpPr>
          <p:spPr>
            <a:xfrm>
              <a:off x="2400665" y="4342587"/>
              <a:ext cx="1050790" cy="301344"/>
            </a:xfrm>
            <a:custGeom>
              <a:avLst/>
              <a:gdLst/>
              <a:ahLst/>
              <a:cxnLst/>
              <a:rect l="l" t="t" r="r" b="b"/>
              <a:pathLst>
                <a:path w="32886" h="9431" extrusionOk="0">
                  <a:moveTo>
                    <a:pt x="1" y="1"/>
                  </a:moveTo>
                  <a:lnTo>
                    <a:pt x="1" y="9430"/>
                  </a:lnTo>
                  <a:lnTo>
                    <a:pt x="32886" y="9430"/>
                  </a:lnTo>
                  <a:lnTo>
                    <a:pt x="32886" y="1"/>
                  </a:ln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7"/>
            <p:cNvSpPr/>
            <p:nvPr/>
          </p:nvSpPr>
          <p:spPr>
            <a:xfrm>
              <a:off x="1955183" y="4342587"/>
              <a:ext cx="445514" cy="301344"/>
            </a:xfrm>
            <a:custGeom>
              <a:avLst/>
              <a:gdLst/>
              <a:ahLst/>
              <a:cxnLst/>
              <a:rect l="l" t="t" r="r" b="b"/>
              <a:pathLst>
                <a:path w="13943" h="9431" extrusionOk="0">
                  <a:moveTo>
                    <a:pt x="0" y="1"/>
                  </a:moveTo>
                  <a:lnTo>
                    <a:pt x="0" y="9430"/>
                  </a:lnTo>
                  <a:lnTo>
                    <a:pt x="13943" y="9430"/>
                  </a:lnTo>
                  <a:lnTo>
                    <a:pt x="13943" y="1"/>
                  </a:ln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7"/>
            <p:cNvSpPr/>
            <p:nvPr/>
          </p:nvSpPr>
          <p:spPr>
            <a:xfrm>
              <a:off x="2484380" y="4412595"/>
              <a:ext cx="50996" cy="161712"/>
            </a:xfrm>
            <a:custGeom>
              <a:avLst/>
              <a:gdLst/>
              <a:ahLst/>
              <a:cxnLst/>
              <a:rect l="l" t="t" r="r" b="b"/>
              <a:pathLst>
                <a:path w="1596" h="5061" extrusionOk="0">
                  <a:moveTo>
                    <a:pt x="595" y="0"/>
                  </a:moveTo>
                  <a:cubicBezTo>
                    <a:pt x="262" y="0"/>
                    <a:pt x="0" y="262"/>
                    <a:pt x="0" y="596"/>
                  </a:cubicBezTo>
                  <a:lnTo>
                    <a:pt x="0" y="4465"/>
                  </a:lnTo>
                  <a:cubicBezTo>
                    <a:pt x="0" y="4787"/>
                    <a:pt x="262" y="5061"/>
                    <a:pt x="595" y="5061"/>
                  </a:cubicBezTo>
                  <a:lnTo>
                    <a:pt x="1595" y="5061"/>
                  </a:lnTo>
                  <a:cubicBezTo>
                    <a:pt x="1274" y="5061"/>
                    <a:pt x="1000" y="4787"/>
                    <a:pt x="1000" y="4465"/>
                  </a:cubicBezTo>
                  <a:lnTo>
                    <a:pt x="1000" y="596"/>
                  </a:lnTo>
                  <a:cubicBezTo>
                    <a:pt x="1000" y="262"/>
                    <a:pt x="1274" y="0"/>
                    <a:pt x="1595" y="0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7"/>
            <p:cNvSpPr/>
            <p:nvPr/>
          </p:nvSpPr>
          <p:spPr>
            <a:xfrm>
              <a:off x="2516333" y="4412595"/>
              <a:ext cx="239324" cy="161712"/>
            </a:xfrm>
            <a:custGeom>
              <a:avLst/>
              <a:gdLst/>
              <a:ahLst/>
              <a:cxnLst/>
              <a:rect l="l" t="t" r="r" b="b"/>
              <a:pathLst>
                <a:path w="7490" h="5061" extrusionOk="0">
                  <a:moveTo>
                    <a:pt x="595" y="0"/>
                  </a:moveTo>
                  <a:cubicBezTo>
                    <a:pt x="274" y="0"/>
                    <a:pt x="0" y="262"/>
                    <a:pt x="0" y="596"/>
                  </a:cubicBezTo>
                  <a:lnTo>
                    <a:pt x="0" y="4465"/>
                  </a:lnTo>
                  <a:cubicBezTo>
                    <a:pt x="0" y="4787"/>
                    <a:pt x="274" y="5061"/>
                    <a:pt x="595" y="5061"/>
                  </a:cubicBezTo>
                  <a:lnTo>
                    <a:pt x="6894" y="5061"/>
                  </a:lnTo>
                  <a:cubicBezTo>
                    <a:pt x="7227" y="5061"/>
                    <a:pt x="7489" y="4787"/>
                    <a:pt x="7489" y="4465"/>
                  </a:cubicBezTo>
                  <a:lnTo>
                    <a:pt x="7489" y="596"/>
                  </a:lnTo>
                  <a:cubicBezTo>
                    <a:pt x="7489" y="262"/>
                    <a:pt x="7227" y="0"/>
                    <a:pt x="6894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7"/>
            <p:cNvSpPr/>
            <p:nvPr/>
          </p:nvSpPr>
          <p:spPr>
            <a:xfrm>
              <a:off x="2559309" y="4449500"/>
              <a:ext cx="34668" cy="93237"/>
            </a:xfrm>
            <a:custGeom>
              <a:avLst/>
              <a:gdLst/>
              <a:ahLst/>
              <a:cxnLst/>
              <a:rect l="l" t="t" r="r" b="b"/>
              <a:pathLst>
                <a:path w="1085" h="2918" extrusionOk="0">
                  <a:moveTo>
                    <a:pt x="1" y="0"/>
                  </a:moveTo>
                  <a:lnTo>
                    <a:pt x="1" y="2917"/>
                  </a:lnTo>
                  <a:lnTo>
                    <a:pt x="1084" y="1953"/>
                  </a:lnTo>
                  <a:lnTo>
                    <a:pt x="370" y="12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7"/>
            <p:cNvSpPr/>
            <p:nvPr/>
          </p:nvSpPr>
          <p:spPr>
            <a:xfrm>
              <a:off x="2559309" y="4449500"/>
              <a:ext cx="57866" cy="39973"/>
            </a:xfrm>
            <a:custGeom>
              <a:avLst/>
              <a:gdLst/>
              <a:ahLst/>
              <a:cxnLst/>
              <a:rect l="l" t="t" r="r" b="b"/>
              <a:pathLst>
                <a:path w="1811" h="1251" extrusionOk="0">
                  <a:moveTo>
                    <a:pt x="1" y="0"/>
                  </a:moveTo>
                  <a:lnTo>
                    <a:pt x="370" y="1250"/>
                  </a:lnTo>
                  <a:lnTo>
                    <a:pt x="1810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7"/>
            <p:cNvSpPr/>
            <p:nvPr/>
          </p:nvSpPr>
          <p:spPr>
            <a:xfrm>
              <a:off x="2571099" y="4489441"/>
              <a:ext cx="68506" cy="22463"/>
            </a:xfrm>
            <a:custGeom>
              <a:avLst/>
              <a:gdLst/>
              <a:ahLst/>
              <a:cxnLst/>
              <a:rect l="l" t="t" r="r" b="b"/>
              <a:pathLst>
                <a:path w="2144" h="703" extrusionOk="0">
                  <a:moveTo>
                    <a:pt x="1" y="0"/>
                  </a:moveTo>
                  <a:lnTo>
                    <a:pt x="715" y="703"/>
                  </a:lnTo>
                  <a:lnTo>
                    <a:pt x="2144" y="70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7"/>
            <p:cNvSpPr/>
            <p:nvPr/>
          </p:nvSpPr>
          <p:spPr>
            <a:xfrm>
              <a:off x="2559309" y="4511871"/>
              <a:ext cx="80297" cy="30866"/>
            </a:xfrm>
            <a:custGeom>
              <a:avLst/>
              <a:gdLst/>
              <a:ahLst/>
              <a:cxnLst/>
              <a:rect l="l" t="t" r="r" b="b"/>
              <a:pathLst>
                <a:path w="2513" h="966" extrusionOk="0">
                  <a:moveTo>
                    <a:pt x="1084" y="1"/>
                  </a:moveTo>
                  <a:lnTo>
                    <a:pt x="1" y="965"/>
                  </a:lnTo>
                  <a:lnTo>
                    <a:pt x="1441" y="965"/>
                  </a:lnTo>
                  <a:lnTo>
                    <a:pt x="2513" y="1"/>
                  </a:ln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7"/>
            <p:cNvSpPr/>
            <p:nvPr/>
          </p:nvSpPr>
          <p:spPr>
            <a:xfrm>
              <a:off x="2657850" y="4449500"/>
              <a:ext cx="34637" cy="93237"/>
            </a:xfrm>
            <a:custGeom>
              <a:avLst/>
              <a:gdLst/>
              <a:ahLst/>
              <a:cxnLst/>
              <a:rect l="l" t="t" r="r" b="b"/>
              <a:pathLst>
                <a:path w="1084" h="2918" extrusionOk="0">
                  <a:moveTo>
                    <a:pt x="0" y="0"/>
                  </a:moveTo>
                  <a:lnTo>
                    <a:pt x="0" y="2917"/>
                  </a:lnTo>
                  <a:lnTo>
                    <a:pt x="381" y="1679"/>
                  </a:lnTo>
                  <a:lnTo>
                    <a:pt x="1084" y="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7"/>
            <p:cNvSpPr/>
            <p:nvPr/>
          </p:nvSpPr>
          <p:spPr>
            <a:xfrm>
              <a:off x="2657850" y="4503148"/>
              <a:ext cx="57866" cy="39589"/>
            </a:xfrm>
            <a:custGeom>
              <a:avLst/>
              <a:gdLst/>
              <a:ahLst/>
              <a:cxnLst/>
              <a:rect l="l" t="t" r="r" b="b"/>
              <a:pathLst>
                <a:path w="1811" h="1239" extrusionOk="0">
                  <a:moveTo>
                    <a:pt x="381" y="0"/>
                  </a:moveTo>
                  <a:lnTo>
                    <a:pt x="0" y="1238"/>
                  </a:lnTo>
                  <a:lnTo>
                    <a:pt x="1441" y="1238"/>
                  </a:lnTo>
                  <a:lnTo>
                    <a:pt x="1810" y="0"/>
                  </a:ln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7"/>
            <p:cNvSpPr/>
            <p:nvPr/>
          </p:nvSpPr>
          <p:spPr>
            <a:xfrm>
              <a:off x="2670024" y="4480302"/>
              <a:ext cx="68506" cy="22878"/>
            </a:xfrm>
            <a:custGeom>
              <a:avLst/>
              <a:gdLst/>
              <a:ahLst/>
              <a:cxnLst/>
              <a:rect l="l" t="t" r="r" b="b"/>
              <a:pathLst>
                <a:path w="2144" h="716" extrusionOk="0">
                  <a:moveTo>
                    <a:pt x="703" y="1"/>
                  </a:moveTo>
                  <a:lnTo>
                    <a:pt x="0" y="715"/>
                  </a:lnTo>
                  <a:lnTo>
                    <a:pt x="1429" y="715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7"/>
            <p:cNvSpPr/>
            <p:nvPr/>
          </p:nvSpPr>
          <p:spPr>
            <a:xfrm>
              <a:off x="2657850" y="4449500"/>
              <a:ext cx="80680" cy="30834"/>
            </a:xfrm>
            <a:custGeom>
              <a:avLst/>
              <a:gdLst/>
              <a:ahLst/>
              <a:cxnLst/>
              <a:rect l="l" t="t" r="r" b="b"/>
              <a:pathLst>
                <a:path w="2525" h="965" extrusionOk="0">
                  <a:moveTo>
                    <a:pt x="0" y="0"/>
                  </a:moveTo>
                  <a:lnTo>
                    <a:pt x="1084" y="965"/>
                  </a:lnTo>
                  <a:lnTo>
                    <a:pt x="2524" y="965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7"/>
            <p:cNvSpPr/>
            <p:nvPr/>
          </p:nvSpPr>
          <p:spPr>
            <a:xfrm>
              <a:off x="3097996" y="4419816"/>
              <a:ext cx="78028" cy="161712"/>
            </a:xfrm>
            <a:custGeom>
              <a:avLst/>
              <a:gdLst/>
              <a:ahLst/>
              <a:cxnLst/>
              <a:rect l="l" t="t" r="r" b="b"/>
              <a:pathLst>
                <a:path w="2442" h="5061" extrusionOk="0">
                  <a:moveTo>
                    <a:pt x="1489" y="1"/>
                  </a:moveTo>
                  <a:cubicBezTo>
                    <a:pt x="668" y="1"/>
                    <a:pt x="1" y="667"/>
                    <a:pt x="1" y="1489"/>
                  </a:cubicBezTo>
                  <a:lnTo>
                    <a:pt x="1" y="3573"/>
                  </a:lnTo>
                  <a:cubicBezTo>
                    <a:pt x="1" y="4394"/>
                    <a:pt x="668" y="5061"/>
                    <a:pt x="1489" y="5061"/>
                  </a:cubicBezTo>
                  <a:lnTo>
                    <a:pt x="2442" y="5061"/>
                  </a:lnTo>
                  <a:cubicBezTo>
                    <a:pt x="1620" y="5061"/>
                    <a:pt x="953" y="4394"/>
                    <a:pt x="953" y="3573"/>
                  </a:cubicBezTo>
                  <a:lnTo>
                    <a:pt x="953" y="1489"/>
                  </a:lnTo>
                  <a:cubicBezTo>
                    <a:pt x="953" y="667"/>
                    <a:pt x="1620" y="1"/>
                    <a:pt x="2442" y="1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7"/>
            <p:cNvSpPr/>
            <p:nvPr/>
          </p:nvSpPr>
          <p:spPr>
            <a:xfrm>
              <a:off x="3128447" y="4419816"/>
              <a:ext cx="202036" cy="161712"/>
            </a:xfrm>
            <a:custGeom>
              <a:avLst/>
              <a:gdLst/>
              <a:ahLst/>
              <a:cxnLst/>
              <a:rect l="l" t="t" r="r" b="b"/>
              <a:pathLst>
                <a:path w="6323" h="5061" extrusionOk="0">
                  <a:moveTo>
                    <a:pt x="1489" y="1"/>
                  </a:moveTo>
                  <a:cubicBezTo>
                    <a:pt x="667" y="1"/>
                    <a:pt x="0" y="667"/>
                    <a:pt x="0" y="1489"/>
                  </a:cubicBezTo>
                  <a:lnTo>
                    <a:pt x="0" y="3573"/>
                  </a:lnTo>
                  <a:cubicBezTo>
                    <a:pt x="0" y="4394"/>
                    <a:pt x="667" y="5061"/>
                    <a:pt x="1489" y="5061"/>
                  </a:cubicBezTo>
                  <a:lnTo>
                    <a:pt x="4834" y="5061"/>
                  </a:lnTo>
                  <a:cubicBezTo>
                    <a:pt x="5656" y="5061"/>
                    <a:pt x="6323" y="4394"/>
                    <a:pt x="6323" y="3573"/>
                  </a:cubicBezTo>
                  <a:lnTo>
                    <a:pt x="6323" y="1489"/>
                  </a:lnTo>
                  <a:cubicBezTo>
                    <a:pt x="6323" y="667"/>
                    <a:pt x="5656" y="1"/>
                    <a:pt x="4834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7"/>
            <p:cNvSpPr/>
            <p:nvPr/>
          </p:nvSpPr>
          <p:spPr>
            <a:xfrm>
              <a:off x="3288976" y="3355734"/>
              <a:ext cx="178455" cy="125957"/>
            </a:xfrm>
            <a:custGeom>
              <a:avLst/>
              <a:gdLst/>
              <a:ahLst/>
              <a:cxnLst/>
              <a:rect l="l" t="t" r="r" b="b"/>
              <a:pathLst>
                <a:path w="5585" h="3942" extrusionOk="0">
                  <a:moveTo>
                    <a:pt x="1" y="1"/>
                  </a:moveTo>
                  <a:lnTo>
                    <a:pt x="1" y="3942"/>
                  </a:lnTo>
                  <a:lnTo>
                    <a:pt x="4644" y="3942"/>
                  </a:lnTo>
                  <a:cubicBezTo>
                    <a:pt x="5168" y="3942"/>
                    <a:pt x="5585" y="3061"/>
                    <a:pt x="5585" y="1965"/>
                  </a:cubicBezTo>
                  <a:cubicBezTo>
                    <a:pt x="5585" y="882"/>
                    <a:pt x="5168" y="1"/>
                    <a:pt x="4644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7"/>
            <p:cNvSpPr/>
            <p:nvPr/>
          </p:nvSpPr>
          <p:spPr>
            <a:xfrm>
              <a:off x="3288976" y="3876176"/>
              <a:ext cx="178455" cy="382376"/>
            </a:xfrm>
            <a:custGeom>
              <a:avLst/>
              <a:gdLst/>
              <a:ahLst/>
              <a:cxnLst/>
              <a:rect l="l" t="t" r="r" b="b"/>
              <a:pathLst>
                <a:path w="5585" h="11967" extrusionOk="0">
                  <a:moveTo>
                    <a:pt x="1" y="1"/>
                  </a:moveTo>
                  <a:lnTo>
                    <a:pt x="1" y="11966"/>
                  </a:lnTo>
                  <a:lnTo>
                    <a:pt x="2727" y="11966"/>
                  </a:lnTo>
                  <a:cubicBezTo>
                    <a:pt x="4311" y="11966"/>
                    <a:pt x="5585" y="9288"/>
                    <a:pt x="5585" y="5978"/>
                  </a:cubicBezTo>
                  <a:cubicBezTo>
                    <a:pt x="5585" y="2680"/>
                    <a:pt x="4311" y="1"/>
                    <a:pt x="2727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7"/>
            <p:cNvSpPr/>
            <p:nvPr/>
          </p:nvSpPr>
          <p:spPr>
            <a:xfrm>
              <a:off x="3288976" y="3238181"/>
              <a:ext cx="89435" cy="62819"/>
            </a:xfrm>
            <a:custGeom>
              <a:avLst/>
              <a:gdLst/>
              <a:ahLst/>
              <a:cxnLst/>
              <a:rect l="l" t="t" r="r" b="b"/>
              <a:pathLst>
                <a:path w="2799" h="1966" extrusionOk="0">
                  <a:moveTo>
                    <a:pt x="1" y="1"/>
                  </a:moveTo>
                  <a:lnTo>
                    <a:pt x="1" y="1965"/>
                  </a:lnTo>
                  <a:lnTo>
                    <a:pt x="2322" y="1965"/>
                  </a:lnTo>
                  <a:cubicBezTo>
                    <a:pt x="2584" y="1965"/>
                    <a:pt x="2799" y="1525"/>
                    <a:pt x="2799" y="989"/>
                  </a:cubicBezTo>
                  <a:cubicBezTo>
                    <a:pt x="2799" y="441"/>
                    <a:pt x="2584" y="1"/>
                    <a:pt x="2322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7"/>
            <p:cNvSpPr/>
            <p:nvPr/>
          </p:nvSpPr>
          <p:spPr>
            <a:xfrm>
              <a:off x="1854373" y="3781086"/>
              <a:ext cx="467944" cy="111866"/>
            </a:xfrm>
            <a:custGeom>
              <a:avLst/>
              <a:gdLst/>
              <a:ahLst/>
              <a:cxnLst/>
              <a:rect l="l" t="t" r="r" b="b"/>
              <a:pathLst>
                <a:path w="14645" h="3501" extrusionOk="0">
                  <a:moveTo>
                    <a:pt x="0" y="0"/>
                  </a:moveTo>
                  <a:lnTo>
                    <a:pt x="0" y="3501"/>
                  </a:lnTo>
                  <a:lnTo>
                    <a:pt x="14645" y="3501"/>
                  </a:lnTo>
                  <a:lnTo>
                    <a:pt x="14645" y="0"/>
                  </a:ln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7"/>
            <p:cNvSpPr/>
            <p:nvPr/>
          </p:nvSpPr>
          <p:spPr>
            <a:xfrm>
              <a:off x="1050512" y="3106568"/>
              <a:ext cx="195581" cy="786383"/>
            </a:xfrm>
            <a:custGeom>
              <a:avLst/>
              <a:gdLst/>
              <a:ahLst/>
              <a:cxnLst/>
              <a:rect l="l" t="t" r="r" b="b"/>
              <a:pathLst>
                <a:path w="6121" h="24611" extrusionOk="0">
                  <a:moveTo>
                    <a:pt x="6120" y="0"/>
                  </a:moveTo>
                  <a:lnTo>
                    <a:pt x="0" y="24611"/>
                  </a:lnTo>
                  <a:lnTo>
                    <a:pt x="1715" y="20967"/>
                  </a:lnTo>
                  <a:cubicBezTo>
                    <a:pt x="4406" y="15252"/>
                    <a:pt x="5882" y="9049"/>
                    <a:pt x="6049" y="2739"/>
                  </a:cubicBezTo>
                  <a:lnTo>
                    <a:pt x="6120" y="0"/>
                  </a:ln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7"/>
            <p:cNvSpPr/>
            <p:nvPr/>
          </p:nvSpPr>
          <p:spPr>
            <a:xfrm>
              <a:off x="1336583" y="3894645"/>
              <a:ext cx="261020" cy="420942"/>
            </a:xfrm>
            <a:custGeom>
              <a:avLst/>
              <a:gdLst/>
              <a:ahLst/>
              <a:cxnLst/>
              <a:rect l="l" t="t" r="r" b="b"/>
              <a:pathLst>
                <a:path w="8169" h="13174" extrusionOk="0">
                  <a:moveTo>
                    <a:pt x="4801" y="0"/>
                  </a:moveTo>
                  <a:cubicBezTo>
                    <a:pt x="4707" y="0"/>
                    <a:pt x="4615" y="6"/>
                    <a:pt x="4525" y="18"/>
                  </a:cubicBezTo>
                  <a:cubicBezTo>
                    <a:pt x="2763" y="256"/>
                    <a:pt x="1061" y="2768"/>
                    <a:pt x="560" y="6054"/>
                  </a:cubicBezTo>
                  <a:cubicBezTo>
                    <a:pt x="1" y="9674"/>
                    <a:pt x="1132" y="12865"/>
                    <a:pt x="3085" y="13151"/>
                  </a:cubicBezTo>
                  <a:cubicBezTo>
                    <a:pt x="3184" y="13166"/>
                    <a:pt x="3283" y="13173"/>
                    <a:pt x="3382" y="13173"/>
                  </a:cubicBezTo>
                  <a:cubicBezTo>
                    <a:pt x="5239" y="13173"/>
                    <a:pt x="7090" y="10573"/>
                    <a:pt x="7621" y="7126"/>
                  </a:cubicBezTo>
                  <a:cubicBezTo>
                    <a:pt x="8169" y="3495"/>
                    <a:pt x="7037" y="316"/>
                    <a:pt x="5085" y="18"/>
                  </a:cubicBezTo>
                  <a:cubicBezTo>
                    <a:pt x="4990" y="6"/>
                    <a:pt x="4894" y="0"/>
                    <a:pt x="4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7"/>
            <p:cNvSpPr/>
            <p:nvPr/>
          </p:nvSpPr>
          <p:spPr>
            <a:xfrm>
              <a:off x="1376555" y="3989544"/>
              <a:ext cx="318822" cy="244660"/>
            </a:xfrm>
            <a:custGeom>
              <a:avLst/>
              <a:gdLst/>
              <a:ahLst/>
              <a:cxnLst/>
              <a:rect l="l" t="t" r="r" b="b"/>
              <a:pathLst>
                <a:path w="9978" h="7657" extrusionOk="0">
                  <a:moveTo>
                    <a:pt x="833" y="1"/>
                  </a:moveTo>
                  <a:cubicBezTo>
                    <a:pt x="214" y="1346"/>
                    <a:pt x="0" y="2882"/>
                    <a:pt x="226" y="4346"/>
                  </a:cubicBezTo>
                  <a:cubicBezTo>
                    <a:pt x="417" y="5537"/>
                    <a:pt x="893" y="6680"/>
                    <a:pt x="1607" y="7656"/>
                  </a:cubicBezTo>
                  <a:lnTo>
                    <a:pt x="9680" y="7085"/>
                  </a:lnTo>
                  <a:lnTo>
                    <a:pt x="9977" y="846"/>
                  </a:lnTo>
                  <a:lnTo>
                    <a:pt x="833" y="1"/>
                  </a:lnTo>
                  <a:close/>
                </a:path>
              </a:pathLst>
            </a:custGeom>
            <a:solidFill>
              <a:srgbClr val="EBAE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7"/>
            <p:cNvSpPr/>
            <p:nvPr/>
          </p:nvSpPr>
          <p:spPr>
            <a:xfrm>
              <a:off x="1299326" y="3983089"/>
              <a:ext cx="128609" cy="259870"/>
            </a:xfrm>
            <a:custGeom>
              <a:avLst/>
              <a:gdLst/>
              <a:ahLst/>
              <a:cxnLst/>
              <a:rect l="l" t="t" r="r" b="b"/>
              <a:pathLst>
                <a:path w="4025" h="8133" extrusionOk="0">
                  <a:moveTo>
                    <a:pt x="988" y="0"/>
                  </a:moveTo>
                  <a:lnTo>
                    <a:pt x="0" y="8132"/>
                  </a:lnTo>
                  <a:lnTo>
                    <a:pt x="4024" y="7858"/>
                  </a:lnTo>
                  <a:cubicBezTo>
                    <a:pt x="3310" y="6882"/>
                    <a:pt x="2834" y="5739"/>
                    <a:pt x="2643" y="4548"/>
                  </a:cubicBezTo>
                  <a:cubicBezTo>
                    <a:pt x="2417" y="3084"/>
                    <a:pt x="2631" y="1548"/>
                    <a:pt x="3250" y="203"/>
                  </a:cubicBezTo>
                  <a:lnTo>
                    <a:pt x="988" y="0"/>
                  </a:lnTo>
                  <a:close/>
                </a:path>
              </a:pathLst>
            </a:custGeom>
            <a:solidFill>
              <a:srgbClr val="E092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7"/>
            <p:cNvSpPr/>
            <p:nvPr/>
          </p:nvSpPr>
          <p:spPr>
            <a:xfrm>
              <a:off x="1607093" y="3841827"/>
              <a:ext cx="759735" cy="407906"/>
            </a:xfrm>
            <a:custGeom>
              <a:avLst/>
              <a:gdLst/>
              <a:ahLst/>
              <a:cxnLst/>
              <a:rect l="l" t="t" r="r" b="b"/>
              <a:pathLst>
                <a:path w="23777" h="12766" extrusionOk="0">
                  <a:moveTo>
                    <a:pt x="14747" y="1"/>
                  </a:moveTo>
                  <a:cubicBezTo>
                    <a:pt x="14293" y="1"/>
                    <a:pt x="13843" y="109"/>
                    <a:pt x="13442" y="326"/>
                  </a:cubicBezTo>
                  <a:lnTo>
                    <a:pt x="5537" y="4624"/>
                  </a:lnTo>
                  <a:lnTo>
                    <a:pt x="2751" y="4624"/>
                  </a:lnTo>
                  <a:cubicBezTo>
                    <a:pt x="2167" y="4624"/>
                    <a:pt x="1631" y="4921"/>
                    <a:pt x="1310" y="5410"/>
                  </a:cubicBezTo>
                  <a:cubicBezTo>
                    <a:pt x="0" y="7457"/>
                    <a:pt x="36" y="10089"/>
                    <a:pt x="1393" y="12101"/>
                  </a:cubicBezTo>
                  <a:cubicBezTo>
                    <a:pt x="1686" y="12528"/>
                    <a:pt x="2162" y="12766"/>
                    <a:pt x="2652" y="12766"/>
                  </a:cubicBezTo>
                  <a:cubicBezTo>
                    <a:pt x="2899" y="12766"/>
                    <a:pt x="3150" y="12705"/>
                    <a:pt x="3382" y="12577"/>
                  </a:cubicBezTo>
                  <a:lnTo>
                    <a:pt x="4941" y="11708"/>
                  </a:lnTo>
                  <a:lnTo>
                    <a:pt x="7346" y="11970"/>
                  </a:lnTo>
                  <a:cubicBezTo>
                    <a:pt x="7623" y="12000"/>
                    <a:pt x="7901" y="12015"/>
                    <a:pt x="8177" y="12015"/>
                  </a:cubicBezTo>
                  <a:cubicBezTo>
                    <a:pt x="9848" y="12015"/>
                    <a:pt x="11485" y="11464"/>
                    <a:pt x="12823" y="10422"/>
                  </a:cubicBezTo>
                  <a:lnTo>
                    <a:pt x="19586" y="11053"/>
                  </a:lnTo>
                  <a:cubicBezTo>
                    <a:pt x="19611" y="11055"/>
                    <a:pt x="19636" y="11056"/>
                    <a:pt x="19660" y="11056"/>
                  </a:cubicBezTo>
                  <a:cubicBezTo>
                    <a:pt x="20023" y="11056"/>
                    <a:pt x="20341" y="10815"/>
                    <a:pt x="20419" y="10458"/>
                  </a:cubicBezTo>
                  <a:cubicBezTo>
                    <a:pt x="20527" y="10005"/>
                    <a:pt x="20229" y="9577"/>
                    <a:pt x="19777" y="9505"/>
                  </a:cubicBezTo>
                  <a:lnTo>
                    <a:pt x="16181" y="8981"/>
                  </a:lnTo>
                  <a:lnTo>
                    <a:pt x="21634" y="9208"/>
                  </a:lnTo>
                  <a:cubicBezTo>
                    <a:pt x="21642" y="9208"/>
                    <a:pt x="21651" y="9208"/>
                    <a:pt x="21659" y="9208"/>
                  </a:cubicBezTo>
                  <a:cubicBezTo>
                    <a:pt x="22053" y="9208"/>
                    <a:pt x="22385" y="8937"/>
                    <a:pt x="22455" y="8553"/>
                  </a:cubicBezTo>
                  <a:cubicBezTo>
                    <a:pt x="22527" y="8148"/>
                    <a:pt x="22289" y="7755"/>
                    <a:pt x="21896" y="7636"/>
                  </a:cubicBezTo>
                  <a:lnTo>
                    <a:pt x="19086" y="6803"/>
                  </a:lnTo>
                  <a:lnTo>
                    <a:pt x="15847" y="6433"/>
                  </a:lnTo>
                  <a:lnTo>
                    <a:pt x="19717" y="6362"/>
                  </a:lnTo>
                  <a:lnTo>
                    <a:pt x="22610" y="6874"/>
                  </a:lnTo>
                  <a:cubicBezTo>
                    <a:pt x="22662" y="6883"/>
                    <a:pt x="22714" y="6888"/>
                    <a:pt x="22766" y="6888"/>
                  </a:cubicBezTo>
                  <a:cubicBezTo>
                    <a:pt x="23186" y="6888"/>
                    <a:pt x="23574" y="6594"/>
                    <a:pt x="23670" y="6160"/>
                  </a:cubicBezTo>
                  <a:cubicBezTo>
                    <a:pt x="23777" y="5719"/>
                    <a:pt x="23539" y="5267"/>
                    <a:pt x="23110" y="5100"/>
                  </a:cubicBezTo>
                  <a:lnTo>
                    <a:pt x="20086" y="3897"/>
                  </a:lnTo>
                  <a:lnTo>
                    <a:pt x="16181" y="3195"/>
                  </a:lnTo>
                  <a:lnTo>
                    <a:pt x="18788" y="2933"/>
                  </a:lnTo>
                  <a:lnTo>
                    <a:pt x="21943" y="3838"/>
                  </a:lnTo>
                  <a:cubicBezTo>
                    <a:pt x="22034" y="3863"/>
                    <a:pt x="22125" y="3875"/>
                    <a:pt x="22215" y="3875"/>
                  </a:cubicBezTo>
                  <a:cubicBezTo>
                    <a:pt x="22677" y="3875"/>
                    <a:pt x="23096" y="3557"/>
                    <a:pt x="23206" y="3088"/>
                  </a:cubicBezTo>
                  <a:cubicBezTo>
                    <a:pt x="23301" y="2635"/>
                    <a:pt x="23075" y="2159"/>
                    <a:pt x="22646" y="1957"/>
                  </a:cubicBezTo>
                  <a:lnTo>
                    <a:pt x="19586" y="504"/>
                  </a:lnTo>
                  <a:cubicBezTo>
                    <a:pt x="19241" y="337"/>
                    <a:pt x="18884" y="242"/>
                    <a:pt x="18514" y="218"/>
                  </a:cubicBezTo>
                  <a:lnTo>
                    <a:pt x="14883" y="4"/>
                  </a:lnTo>
                  <a:cubicBezTo>
                    <a:pt x="14838" y="2"/>
                    <a:pt x="14792" y="1"/>
                    <a:pt x="14747" y="1"/>
                  </a:cubicBez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7"/>
            <p:cNvSpPr/>
            <p:nvPr/>
          </p:nvSpPr>
          <p:spPr>
            <a:xfrm>
              <a:off x="1949080" y="3860967"/>
              <a:ext cx="89818" cy="286103"/>
            </a:xfrm>
            <a:custGeom>
              <a:avLst/>
              <a:gdLst/>
              <a:ahLst/>
              <a:cxnLst/>
              <a:rect l="l" t="t" r="r" b="b"/>
              <a:pathLst>
                <a:path w="2811" h="8954" extrusionOk="0">
                  <a:moveTo>
                    <a:pt x="2239" y="0"/>
                  </a:moveTo>
                  <a:lnTo>
                    <a:pt x="1" y="8954"/>
                  </a:lnTo>
                  <a:lnTo>
                    <a:pt x="513" y="8216"/>
                  </a:lnTo>
                  <a:cubicBezTo>
                    <a:pt x="2192" y="5834"/>
                    <a:pt x="2811" y="2858"/>
                    <a:pt x="2239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7"/>
            <p:cNvSpPr/>
            <p:nvPr/>
          </p:nvSpPr>
          <p:spPr>
            <a:xfrm>
              <a:off x="2124084" y="4115149"/>
              <a:ext cx="174269" cy="20897"/>
            </a:xfrm>
            <a:custGeom>
              <a:avLst/>
              <a:gdLst/>
              <a:ahLst/>
              <a:cxnLst/>
              <a:rect l="l" t="t" r="r" b="b"/>
              <a:pathLst>
                <a:path w="5454" h="654" extrusionOk="0">
                  <a:moveTo>
                    <a:pt x="2452" y="0"/>
                  </a:moveTo>
                  <a:cubicBezTo>
                    <a:pt x="1759" y="0"/>
                    <a:pt x="1065" y="103"/>
                    <a:pt x="394" y="308"/>
                  </a:cubicBezTo>
                  <a:lnTo>
                    <a:pt x="1" y="427"/>
                  </a:lnTo>
                  <a:lnTo>
                    <a:pt x="5454" y="654"/>
                  </a:lnTo>
                  <a:lnTo>
                    <a:pt x="4906" y="439"/>
                  </a:lnTo>
                  <a:cubicBezTo>
                    <a:pt x="4114" y="147"/>
                    <a:pt x="3284" y="0"/>
                    <a:pt x="2452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7"/>
            <p:cNvSpPr/>
            <p:nvPr/>
          </p:nvSpPr>
          <p:spPr>
            <a:xfrm>
              <a:off x="2113444" y="4029932"/>
              <a:ext cx="216127" cy="31537"/>
            </a:xfrm>
            <a:custGeom>
              <a:avLst/>
              <a:gdLst/>
              <a:ahLst/>
              <a:cxnLst/>
              <a:rect l="l" t="t" r="r" b="b"/>
              <a:pathLst>
                <a:path w="6764" h="987" extrusionOk="0">
                  <a:moveTo>
                    <a:pt x="3126" y="1"/>
                  </a:moveTo>
                  <a:cubicBezTo>
                    <a:pt x="2611" y="1"/>
                    <a:pt x="2094" y="59"/>
                    <a:pt x="1584" y="177"/>
                  </a:cubicBezTo>
                  <a:lnTo>
                    <a:pt x="0" y="546"/>
                  </a:lnTo>
                  <a:lnTo>
                    <a:pt x="3870" y="475"/>
                  </a:lnTo>
                  <a:lnTo>
                    <a:pt x="6763" y="987"/>
                  </a:lnTo>
                  <a:lnTo>
                    <a:pt x="6763" y="987"/>
                  </a:lnTo>
                  <a:lnTo>
                    <a:pt x="6001" y="630"/>
                  </a:lnTo>
                  <a:cubicBezTo>
                    <a:pt x="5093" y="215"/>
                    <a:pt x="4113" y="1"/>
                    <a:pt x="3126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7"/>
            <p:cNvSpPr/>
            <p:nvPr/>
          </p:nvSpPr>
          <p:spPr>
            <a:xfrm>
              <a:off x="2124084" y="3915031"/>
              <a:ext cx="184174" cy="49431"/>
            </a:xfrm>
            <a:custGeom>
              <a:avLst/>
              <a:gdLst/>
              <a:ahLst/>
              <a:cxnLst/>
              <a:rect l="l" t="t" r="r" b="b"/>
              <a:pathLst>
                <a:path w="5764" h="1547" extrusionOk="0">
                  <a:moveTo>
                    <a:pt x="2578" y="1"/>
                  </a:moveTo>
                  <a:cubicBezTo>
                    <a:pt x="2293" y="1"/>
                    <a:pt x="2007" y="59"/>
                    <a:pt x="1739" y="178"/>
                  </a:cubicBezTo>
                  <a:lnTo>
                    <a:pt x="1" y="904"/>
                  </a:lnTo>
                  <a:lnTo>
                    <a:pt x="2608" y="642"/>
                  </a:lnTo>
                  <a:lnTo>
                    <a:pt x="5763" y="1547"/>
                  </a:lnTo>
                  <a:lnTo>
                    <a:pt x="3656" y="297"/>
                  </a:lnTo>
                  <a:cubicBezTo>
                    <a:pt x="3325" y="101"/>
                    <a:pt x="2952" y="1"/>
                    <a:pt x="2578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7"/>
            <p:cNvSpPr/>
            <p:nvPr/>
          </p:nvSpPr>
          <p:spPr>
            <a:xfrm>
              <a:off x="2016819" y="4166401"/>
              <a:ext cx="183407" cy="25562"/>
            </a:xfrm>
            <a:custGeom>
              <a:avLst/>
              <a:gdLst/>
              <a:ahLst/>
              <a:cxnLst/>
              <a:rect l="l" t="t" r="r" b="b"/>
              <a:pathLst>
                <a:path w="5740" h="800" extrusionOk="0">
                  <a:moveTo>
                    <a:pt x="1895" y="0"/>
                  </a:moveTo>
                  <a:cubicBezTo>
                    <a:pt x="1329" y="0"/>
                    <a:pt x="763" y="72"/>
                    <a:pt x="215" y="216"/>
                  </a:cubicBezTo>
                  <a:lnTo>
                    <a:pt x="0" y="264"/>
                  </a:lnTo>
                  <a:lnTo>
                    <a:pt x="5739" y="800"/>
                  </a:lnTo>
                  <a:lnTo>
                    <a:pt x="3679" y="240"/>
                  </a:lnTo>
                  <a:cubicBezTo>
                    <a:pt x="3097" y="81"/>
                    <a:pt x="2496" y="0"/>
                    <a:pt x="1895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7"/>
            <p:cNvSpPr/>
            <p:nvPr/>
          </p:nvSpPr>
          <p:spPr>
            <a:xfrm>
              <a:off x="629378" y="2690355"/>
              <a:ext cx="851822" cy="1624497"/>
            </a:xfrm>
            <a:custGeom>
              <a:avLst/>
              <a:gdLst/>
              <a:ahLst/>
              <a:cxnLst/>
              <a:rect l="l" t="t" r="r" b="b"/>
              <a:pathLst>
                <a:path w="26659" h="50841" extrusionOk="0">
                  <a:moveTo>
                    <a:pt x="12930" y="1"/>
                  </a:moveTo>
                  <a:cubicBezTo>
                    <a:pt x="10740" y="501"/>
                    <a:pt x="9037" y="2227"/>
                    <a:pt x="8549" y="4418"/>
                  </a:cubicBezTo>
                  <a:lnTo>
                    <a:pt x="988" y="39161"/>
                  </a:lnTo>
                  <a:cubicBezTo>
                    <a:pt x="0" y="43721"/>
                    <a:pt x="3143" y="48138"/>
                    <a:pt x="7763" y="48709"/>
                  </a:cubicBezTo>
                  <a:lnTo>
                    <a:pt x="25218" y="50841"/>
                  </a:lnTo>
                  <a:cubicBezTo>
                    <a:pt x="23265" y="50555"/>
                    <a:pt x="22134" y="47364"/>
                    <a:pt x="22693" y="43744"/>
                  </a:cubicBezTo>
                  <a:cubicBezTo>
                    <a:pt x="23194" y="40458"/>
                    <a:pt x="24896" y="37946"/>
                    <a:pt x="26658" y="37708"/>
                  </a:cubicBezTo>
                  <a:lnTo>
                    <a:pt x="13180" y="37637"/>
                  </a:lnTo>
                  <a:lnTo>
                    <a:pt x="19300" y="13026"/>
                  </a:lnTo>
                  <a:lnTo>
                    <a:pt x="18229" y="9062"/>
                  </a:lnTo>
                  <a:cubicBezTo>
                    <a:pt x="17288" y="5621"/>
                    <a:pt x="15466" y="2501"/>
                    <a:pt x="129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7"/>
            <p:cNvSpPr/>
            <p:nvPr/>
          </p:nvSpPr>
          <p:spPr>
            <a:xfrm>
              <a:off x="768595" y="3831954"/>
              <a:ext cx="281949" cy="60997"/>
            </a:xfrm>
            <a:custGeom>
              <a:avLst/>
              <a:gdLst/>
              <a:ahLst/>
              <a:cxnLst/>
              <a:rect l="l" t="t" r="r" b="b"/>
              <a:pathLst>
                <a:path w="8824" h="1909" extrusionOk="0">
                  <a:moveTo>
                    <a:pt x="4737" y="0"/>
                  </a:moveTo>
                  <a:cubicBezTo>
                    <a:pt x="3826" y="0"/>
                    <a:pt x="2907" y="234"/>
                    <a:pt x="2073" y="718"/>
                  </a:cubicBezTo>
                  <a:lnTo>
                    <a:pt x="1" y="1909"/>
                  </a:lnTo>
                  <a:lnTo>
                    <a:pt x="8823" y="1909"/>
                  </a:lnTo>
                  <a:cubicBezTo>
                    <a:pt x="7778" y="662"/>
                    <a:pt x="6269" y="0"/>
                    <a:pt x="4737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7"/>
            <p:cNvSpPr/>
            <p:nvPr/>
          </p:nvSpPr>
          <p:spPr>
            <a:xfrm>
              <a:off x="997247" y="2758094"/>
              <a:ext cx="224115" cy="340134"/>
            </a:xfrm>
            <a:custGeom>
              <a:avLst/>
              <a:gdLst/>
              <a:ahLst/>
              <a:cxnLst/>
              <a:rect l="l" t="t" r="r" b="b"/>
              <a:pathLst>
                <a:path w="7014" h="10645" extrusionOk="0">
                  <a:moveTo>
                    <a:pt x="1" y="0"/>
                  </a:moveTo>
                  <a:lnTo>
                    <a:pt x="1" y="0"/>
                  </a:lnTo>
                  <a:cubicBezTo>
                    <a:pt x="679" y="596"/>
                    <a:pt x="1429" y="1310"/>
                    <a:pt x="2167" y="2120"/>
                  </a:cubicBezTo>
                  <a:cubicBezTo>
                    <a:pt x="2918" y="2929"/>
                    <a:pt x="3632" y="3846"/>
                    <a:pt x="4275" y="4810"/>
                  </a:cubicBezTo>
                  <a:cubicBezTo>
                    <a:pt x="4906" y="5787"/>
                    <a:pt x="5465" y="6799"/>
                    <a:pt x="5918" y="7799"/>
                  </a:cubicBezTo>
                  <a:cubicBezTo>
                    <a:pt x="6382" y="8799"/>
                    <a:pt x="6728" y="9775"/>
                    <a:pt x="7013" y="10644"/>
                  </a:cubicBezTo>
                  <a:cubicBezTo>
                    <a:pt x="6942" y="9740"/>
                    <a:pt x="6739" y="8692"/>
                    <a:pt x="6370" y="7620"/>
                  </a:cubicBezTo>
                  <a:cubicBezTo>
                    <a:pt x="6013" y="6549"/>
                    <a:pt x="5477" y="5465"/>
                    <a:pt x="4823" y="4453"/>
                  </a:cubicBezTo>
                  <a:cubicBezTo>
                    <a:pt x="4156" y="3453"/>
                    <a:pt x="3358" y="2524"/>
                    <a:pt x="2513" y="1774"/>
                  </a:cubicBezTo>
                  <a:cubicBezTo>
                    <a:pt x="1679" y="1012"/>
                    <a:pt x="798" y="417"/>
                    <a:pt x="1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7"/>
            <p:cNvSpPr/>
            <p:nvPr/>
          </p:nvSpPr>
          <p:spPr>
            <a:xfrm>
              <a:off x="1032619" y="2932331"/>
              <a:ext cx="184174" cy="165131"/>
            </a:xfrm>
            <a:custGeom>
              <a:avLst/>
              <a:gdLst/>
              <a:ahLst/>
              <a:cxnLst/>
              <a:rect l="l" t="t" r="r" b="b"/>
              <a:pathLst>
                <a:path w="5764" h="5168" extrusionOk="0">
                  <a:moveTo>
                    <a:pt x="1" y="0"/>
                  </a:moveTo>
                  <a:lnTo>
                    <a:pt x="1" y="0"/>
                  </a:lnTo>
                  <a:cubicBezTo>
                    <a:pt x="894" y="655"/>
                    <a:pt x="2013" y="1465"/>
                    <a:pt x="3037" y="2393"/>
                  </a:cubicBezTo>
                  <a:cubicBezTo>
                    <a:pt x="4073" y="3322"/>
                    <a:pt x="5013" y="4346"/>
                    <a:pt x="5763" y="5168"/>
                  </a:cubicBezTo>
                  <a:cubicBezTo>
                    <a:pt x="5406" y="4108"/>
                    <a:pt x="4597" y="2858"/>
                    <a:pt x="3501" y="1881"/>
                  </a:cubicBezTo>
                  <a:cubicBezTo>
                    <a:pt x="2418" y="905"/>
                    <a:pt x="1084" y="227"/>
                    <a:pt x="1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7"/>
            <p:cNvSpPr/>
            <p:nvPr/>
          </p:nvSpPr>
          <p:spPr>
            <a:xfrm>
              <a:off x="904809" y="3295248"/>
              <a:ext cx="141166" cy="484719"/>
            </a:xfrm>
            <a:custGeom>
              <a:avLst/>
              <a:gdLst/>
              <a:ahLst/>
              <a:cxnLst/>
              <a:rect l="l" t="t" r="r" b="b"/>
              <a:pathLst>
                <a:path w="4418" h="15170" extrusionOk="0">
                  <a:moveTo>
                    <a:pt x="0" y="1"/>
                  </a:moveTo>
                  <a:cubicBezTo>
                    <a:pt x="738" y="2084"/>
                    <a:pt x="1691" y="4763"/>
                    <a:pt x="2477" y="7502"/>
                  </a:cubicBezTo>
                  <a:cubicBezTo>
                    <a:pt x="3275" y="10240"/>
                    <a:pt x="3894" y="13014"/>
                    <a:pt x="4382" y="15169"/>
                  </a:cubicBezTo>
                  <a:cubicBezTo>
                    <a:pt x="4418" y="12967"/>
                    <a:pt x="4048" y="10062"/>
                    <a:pt x="3239" y="7276"/>
                  </a:cubicBezTo>
                  <a:cubicBezTo>
                    <a:pt x="2441" y="4490"/>
                    <a:pt x="1203" y="1846"/>
                    <a:pt x="0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7"/>
            <p:cNvSpPr/>
            <p:nvPr/>
          </p:nvSpPr>
          <p:spPr>
            <a:xfrm>
              <a:off x="1052046" y="3237446"/>
              <a:ext cx="33870" cy="451201"/>
            </a:xfrm>
            <a:custGeom>
              <a:avLst/>
              <a:gdLst/>
              <a:ahLst/>
              <a:cxnLst/>
              <a:rect l="l" t="t" r="r" b="b"/>
              <a:pathLst>
                <a:path w="1060" h="14121" extrusionOk="0">
                  <a:moveTo>
                    <a:pt x="0" y="0"/>
                  </a:moveTo>
                  <a:lnTo>
                    <a:pt x="0" y="0"/>
                  </a:lnTo>
                  <a:cubicBezTo>
                    <a:pt x="107" y="1965"/>
                    <a:pt x="274" y="4513"/>
                    <a:pt x="310" y="7061"/>
                  </a:cubicBezTo>
                  <a:cubicBezTo>
                    <a:pt x="357" y="9608"/>
                    <a:pt x="262" y="12144"/>
                    <a:pt x="202" y="14121"/>
                  </a:cubicBezTo>
                  <a:cubicBezTo>
                    <a:pt x="726" y="12216"/>
                    <a:pt x="1060" y="9632"/>
                    <a:pt x="1024" y="7049"/>
                  </a:cubicBezTo>
                  <a:cubicBezTo>
                    <a:pt x="988" y="4453"/>
                    <a:pt x="572" y="1881"/>
                    <a:pt x="0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7"/>
            <p:cNvSpPr/>
            <p:nvPr/>
          </p:nvSpPr>
          <p:spPr>
            <a:xfrm>
              <a:off x="3387518" y="3980054"/>
              <a:ext cx="181490" cy="85601"/>
            </a:xfrm>
            <a:custGeom>
              <a:avLst/>
              <a:gdLst/>
              <a:ahLst/>
              <a:cxnLst/>
              <a:rect l="l" t="t" r="r" b="b"/>
              <a:pathLst>
                <a:path w="5680" h="2679" extrusionOk="0">
                  <a:moveTo>
                    <a:pt x="4906" y="0"/>
                  </a:moveTo>
                  <a:cubicBezTo>
                    <a:pt x="5025" y="536"/>
                    <a:pt x="4977" y="1107"/>
                    <a:pt x="4751" y="1607"/>
                  </a:cubicBezTo>
                  <a:cubicBezTo>
                    <a:pt x="4703" y="1715"/>
                    <a:pt x="4644" y="1822"/>
                    <a:pt x="4561" y="1905"/>
                  </a:cubicBezTo>
                  <a:cubicBezTo>
                    <a:pt x="3941" y="1941"/>
                    <a:pt x="3263" y="2024"/>
                    <a:pt x="2632" y="2048"/>
                  </a:cubicBezTo>
                  <a:cubicBezTo>
                    <a:pt x="2691" y="1572"/>
                    <a:pt x="2548" y="1095"/>
                    <a:pt x="2322" y="679"/>
                  </a:cubicBezTo>
                  <a:cubicBezTo>
                    <a:pt x="2156" y="1119"/>
                    <a:pt x="2096" y="1619"/>
                    <a:pt x="2156" y="2084"/>
                  </a:cubicBezTo>
                  <a:cubicBezTo>
                    <a:pt x="1961" y="2139"/>
                    <a:pt x="1750" y="2166"/>
                    <a:pt x="1537" y="2166"/>
                  </a:cubicBezTo>
                  <a:cubicBezTo>
                    <a:pt x="1203" y="2166"/>
                    <a:pt x="863" y="2100"/>
                    <a:pt x="572" y="1976"/>
                  </a:cubicBezTo>
                  <a:cubicBezTo>
                    <a:pt x="358" y="1881"/>
                    <a:pt x="167" y="1762"/>
                    <a:pt x="0" y="1619"/>
                  </a:cubicBezTo>
                  <a:lnTo>
                    <a:pt x="0" y="1619"/>
                  </a:lnTo>
                  <a:cubicBezTo>
                    <a:pt x="12" y="2107"/>
                    <a:pt x="381" y="2512"/>
                    <a:pt x="882" y="2548"/>
                  </a:cubicBezTo>
                  <a:lnTo>
                    <a:pt x="2429" y="2679"/>
                  </a:lnTo>
                  <a:lnTo>
                    <a:pt x="4394" y="2572"/>
                  </a:lnTo>
                  <a:cubicBezTo>
                    <a:pt x="5108" y="2536"/>
                    <a:pt x="5680" y="1941"/>
                    <a:pt x="5680" y="1226"/>
                  </a:cubicBezTo>
                  <a:cubicBezTo>
                    <a:pt x="5680" y="679"/>
                    <a:pt x="5358" y="214"/>
                    <a:pt x="4906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7"/>
            <p:cNvSpPr/>
            <p:nvPr/>
          </p:nvSpPr>
          <p:spPr>
            <a:xfrm>
              <a:off x="3387518" y="3976028"/>
              <a:ext cx="160561" cy="73235"/>
            </a:xfrm>
            <a:custGeom>
              <a:avLst/>
              <a:gdLst/>
              <a:ahLst/>
              <a:cxnLst/>
              <a:rect l="l" t="t" r="r" b="b"/>
              <a:pathLst>
                <a:path w="5025" h="2292" extrusionOk="0">
                  <a:moveTo>
                    <a:pt x="4335" y="0"/>
                  </a:moveTo>
                  <a:cubicBezTo>
                    <a:pt x="4264" y="0"/>
                    <a:pt x="4192" y="6"/>
                    <a:pt x="4120" y="19"/>
                  </a:cubicBezTo>
                  <a:lnTo>
                    <a:pt x="1953" y="352"/>
                  </a:lnTo>
                  <a:lnTo>
                    <a:pt x="632" y="817"/>
                  </a:lnTo>
                  <a:cubicBezTo>
                    <a:pt x="251" y="948"/>
                    <a:pt x="0" y="1317"/>
                    <a:pt x="0" y="1721"/>
                  </a:cubicBezTo>
                  <a:cubicBezTo>
                    <a:pt x="0" y="1721"/>
                    <a:pt x="0" y="1733"/>
                    <a:pt x="0" y="1745"/>
                  </a:cubicBezTo>
                  <a:cubicBezTo>
                    <a:pt x="167" y="1888"/>
                    <a:pt x="358" y="2007"/>
                    <a:pt x="572" y="2102"/>
                  </a:cubicBezTo>
                  <a:cubicBezTo>
                    <a:pt x="863" y="2226"/>
                    <a:pt x="1203" y="2292"/>
                    <a:pt x="1537" y="2292"/>
                  </a:cubicBezTo>
                  <a:cubicBezTo>
                    <a:pt x="1750" y="2292"/>
                    <a:pt x="1961" y="2265"/>
                    <a:pt x="2156" y="2210"/>
                  </a:cubicBezTo>
                  <a:cubicBezTo>
                    <a:pt x="2096" y="1745"/>
                    <a:pt x="2156" y="1245"/>
                    <a:pt x="2322" y="805"/>
                  </a:cubicBezTo>
                  <a:cubicBezTo>
                    <a:pt x="2548" y="1221"/>
                    <a:pt x="2691" y="1698"/>
                    <a:pt x="2632" y="2174"/>
                  </a:cubicBezTo>
                  <a:cubicBezTo>
                    <a:pt x="3263" y="2150"/>
                    <a:pt x="3941" y="2067"/>
                    <a:pt x="4561" y="2031"/>
                  </a:cubicBezTo>
                  <a:cubicBezTo>
                    <a:pt x="4644" y="1948"/>
                    <a:pt x="4703" y="1841"/>
                    <a:pt x="4751" y="1733"/>
                  </a:cubicBezTo>
                  <a:cubicBezTo>
                    <a:pt x="4977" y="1233"/>
                    <a:pt x="5025" y="662"/>
                    <a:pt x="4906" y="126"/>
                  </a:cubicBezTo>
                  <a:cubicBezTo>
                    <a:pt x="4730" y="47"/>
                    <a:pt x="4535" y="0"/>
                    <a:pt x="4335" y="0"/>
                  </a:cubicBez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7"/>
            <p:cNvSpPr/>
            <p:nvPr/>
          </p:nvSpPr>
          <p:spPr>
            <a:xfrm>
              <a:off x="3385984" y="4062204"/>
              <a:ext cx="141933" cy="68187"/>
            </a:xfrm>
            <a:custGeom>
              <a:avLst/>
              <a:gdLst/>
              <a:ahLst/>
              <a:cxnLst/>
              <a:rect l="l" t="t" r="r" b="b"/>
              <a:pathLst>
                <a:path w="4442" h="2134" extrusionOk="0">
                  <a:moveTo>
                    <a:pt x="4442" y="1"/>
                  </a:moveTo>
                  <a:lnTo>
                    <a:pt x="2477" y="108"/>
                  </a:lnTo>
                  <a:lnTo>
                    <a:pt x="918" y="108"/>
                  </a:lnTo>
                  <a:cubicBezTo>
                    <a:pt x="596" y="108"/>
                    <a:pt x="287" y="275"/>
                    <a:pt x="132" y="560"/>
                  </a:cubicBezTo>
                  <a:cubicBezTo>
                    <a:pt x="37" y="715"/>
                    <a:pt x="1" y="894"/>
                    <a:pt x="13" y="1060"/>
                  </a:cubicBezTo>
                  <a:cubicBezTo>
                    <a:pt x="72" y="1132"/>
                    <a:pt x="120" y="1203"/>
                    <a:pt x="191" y="1263"/>
                  </a:cubicBezTo>
                  <a:cubicBezTo>
                    <a:pt x="560" y="1620"/>
                    <a:pt x="1049" y="1870"/>
                    <a:pt x="1561" y="1953"/>
                  </a:cubicBezTo>
                  <a:cubicBezTo>
                    <a:pt x="1608" y="1477"/>
                    <a:pt x="1846" y="977"/>
                    <a:pt x="2084" y="560"/>
                  </a:cubicBezTo>
                  <a:lnTo>
                    <a:pt x="2084" y="560"/>
                  </a:lnTo>
                  <a:cubicBezTo>
                    <a:pt x="2168" y="1072"/>
                    <a:pt x="2108" y="1620"/>
                    <a:pt x="1918" y="2120"/>
                  </a:cubicBezTo>
                  <a:cubicBezTo>
                    <a:pt x="2027" y="2129"/>
                    <a:pt x="2137" y="2133"/>
                    <a:pt x="2247" y="2133"/>
                  </a:cubicBezTo>
                  <a:cubicBezTo>
                    <a:pt x="2871" y="2133"/>
                    <a:pt x="3508" y="1994"/>
                    <a:pt x="4085" y="1751"/>
                  </a:cubicBezTo>
                  <a:cubicBezTo>
                    <a:pt x="4311" y="1453"/>
                    <a:pt x="4442" y="1084"/>
                    <a:pt x="4442" y="691"/>
                  </a:cubicBezTo>
                  <a:lnTo>
                    <a:pt x="4442" y="1"/>
                  </a:ln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7"/>
            <p:cNvSpPr/>
            <p:nvPr/>
          </p:nvSpPr>
          <p:spPr>
            <a:xfrm>
              <a:off x="3386367" y="4080097"/>
              <a:ext cx="130526" cy="63649"/>
            </a:xfrm>
            <a:custGeom>
              <a:avLst/>
              <a:gdLst/>
              <a:ahLst/>
              <a:cxnLst/>
              <a:rect l="l" t="t" r="r" b="b"/>
              <a:pathLst>
                <a:path w="4085" h="1992" extrusionOk="0">
                  <a:moveTo>
                    <a:pt x="2072" y="0"/>
                  </a:moveTo>
                  <a:lnTo>
                    <a:pt x="2072" y="0"/>
                  </a:lnTo>
                  <a:cubicBezTo>
                    <a:pt x="1834" y="417"/>
                    <a:pt x="1596" y="917"/>
                    <a:pt x="1549" y="1393"/>
                  </a:cubicBezTo>
                  <a:cubicBezTo>
                    <a:pt x="1037" y="1310"/>
                    <a:pt x="548" y="1060"/>
                    <a:pt x="179" y="703"/>
                  </a:cubicBezTo>
                  <a:cubicBezTo>
                    <a:pt x="108" y="643"/>
                    <a:pt x="60" y="572"/>
                    <a:pt x="1" y="500"/>
                  </a:cubicBezTo>
                  <a:lnTo>
                    <a:pt x="1" y="500"/>
                  </a:lnTo>
                  <a:cubicBezTo>
                    <a:pt x="25" y="786"/>
                    <a:pt x="179" y="1060"/>
                    <a:pt x="441" y="1227"/>
                  </a:cubicBezTo>
                  <a:lnTo>
                    <a:pt x="1263" y="1715"/>
                  </a:lnTo>
                  <a:cubicBezTo>
                    <a:pt x="1559" y="1898"/>
                    <a:pt x="1893" y="1991"/>
                    <a:pt x="2232" y="1991"/>
                  </a:cubicBezTo>
                  <a:cubicBezTo>
                    <a:pt x="2357" y="1991"/>
                    <a:pt x="2483" y="1979"/>
                    <a:pt x="2608" y="1953"/>
                  </a:cubicBezTo>
                  <a:lnTo>
                    <a:pt x="3013" y="1870"/>
                  </a:lnTo>
                  <a:cubicBezTo>
                    <a:pt x="3454" y="1774"/>
                    <a:pt x="3823" y="1524"/>
                    <a:pt x="4085" y="1191"/>
                  </a:cubicBezTo>
                  <a:lnTo>
                    <a:pt x="4085" y="1191"/>
                  </a:lnTo>
                  <a:cubicBezTo>
                    <a:pt x="3498" y="1434"/>
                    <a:pt x="2860" y="1573"/>
                    <a:pt x="2235" y="1573"/>
                  </a:cubicBezTo>
                  <a:cubicBezTo>
                    <a:pt x="2125" y="1573"/>
                    <a:pt x="2015" y="1569"/>
                    <a:pt x="1906" y="1560"/>
                  </a:cubicBezTo>
                  <a:cubicBezTo>
                    <a:pt x="2096" y="1060"/>
                    <a:pt x="2156" y="512"/>
                    <a:pt x="2072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7"/>
            <p:cNvSpPr/>
            <p:nvPr/>
          </p:nvSpPr>
          <p:spPr>
            <a:xfrm>
              <a:off x="3411099" y="3858315"/>
              <a:ext cx="212324" cy="141422"/>
            </a:xfrm>
            <a:custGeom>
              <a:avLst/>
              <a:gdLst/>
              <a:ahLst/>
              <a:cxnLst/>
              <a:rect l="l" t="t" r="r" b="b"/>
              <a:pathLst>
                <a:path w="6645" h="4426" extrusionOk="0">
                  <a:moveTo>
                    <a:pt x="6263" y="0"/>
                  </a:moveTo>
                  <a:lnTo>
                    <a:pt x="6263" y="0"/>
                  </a:lnTo>
                  <a:cubicBezTo>
                    <a:pt x="6287" y="214"/>
                    <a:pt x="6275" y="429"/>
                    <a:pt x="6216" y="619"/>
                  </a:cubicBezTo>
                  <a:cubicBezTo>
                    <a:pt x="6109" y="964"/>
                    <a:pt x="5882" y="1262"/>
                    <a:pt x="5585" y="1465"/>
                  </a:cubicBezTo>
                  <a:cubicBezTo>
                    <a:pt x="5442" y="1084"/>
                    <a:pt x="5204" y="726"/>
                    <a:pt x="4870" y="488"/>
                  </a:cubicBezTo>
                  <a:lnTo>
                    <a:pt x="4870" y="488"/>
                  </a:lnTo>
                  <a:cubicBezTo>
                    <a:pt x="5001" y="869"/>
                    <a:pt x="5120" y="1262"/>
                    <a:pt x="5251" y="1643"/>
                  </a:cubicBezTo>
                  <a:lnTo>
                    <a:pt x="3001" y="2905"/>
                  </a:lnTo>
                  <a:cubicBezTo>
                    <a:pt x="2834" y="2500"/>
                    <a:pt x="2596" y="2155"/>
                    <a:pt x="2275" y="1881"/>
                  </a:cubicBezTo>
                  <a:lnTo>
                    <a:pt x="2275" y="1881"/>
                  </a:lnTo>
                  <a:cubicBezTo>
                    <a:pt x="2310" y="2286"/>
                    <a:pt x="2430" y="2738"/>
                    <a:pt x="2596" y="3108"/>
                  </a:cubicBezTo>
                  <a:cubicBezTo>
                    <a:pt x="2310" y="3322"/>
                    <a:pt x="1965" y="3548"/>
                    <a:pt x="1644" y="3703"/>
                  </a:cubicBezTo>
                  <a:cubicBezTo>
                    <a:pt x="1385" y="3814"/>
                    <a:pt x="1111" y="3889"/>
                    <a:pt x="834" y="3889"/>
                  </a:cubicBezTo>
                  <a:cubicBezTo>
                    <a:pt x="755" y="3889"/>
                    <a:pt x="676" y="3883"/>
                    <a:pt x="596" y="3870"/>
                  </a:cubicBezTo>
                  <a:cubicBezTo>
                    <a:pt x="382" y="3834"/>
                    <a:pt x="179" y="3751"/>
                    <a:pt x="1" y="3620"/>
                  </a:cubicBezTo>
                  <a:lnTo>
                    <a:pt x="1" y="3620"/>
                  </a:lnTo>
                  <a:cubicBezTo>
                    <a:pt x="36" y="3691"/>
                    <a:pt x="72" y="3774"/>
                    <a:pt x="120" y="3858"/>
                  </a:cubicBezTo>
                  <a:cubicBezTo>
                    <a:pt x="343" y="4224"/>
                    <a:pt x="737" y="4426"/>
                    <a:pt x="1141" y="4426"/>
                  </a:cubicBezTo>
                  <a:cubicBezTo>
                    <a:pt x="1340" y="4426"/>
                    <a:pt x="1542" y="4377"/>
                    <a:pt x="1727" y="4274"/>
                  </a:cubicBezTo>
                  <a:lnTo>
                    <a:pt x="5978" y="1798"/>
                  </a:lnTo>
                  <a:cubicBezTo>
                    <a:pt x="6406" y="1560"/>
                    <a:pt x="6644" y="1072"/>
                    <a:pt x="6561" y="595"/>
                  </a:cubicBezTo>
                  <a:cubicBezTo>
                    <a:pt x="6513" y="357"/>
                    <a:pt x="6418" y="167"/>
                    <a:pt x="6263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7"/>
            <p:cNvSpPr/>
            <p:nvPr/>
          </p:nvSpPr>
          <p:spPr>
            <a:xfrm>
              <a:off x="3405028" y="3846556"/>
              <a:ext cx="206988" cy="136054"/>
            </a:xfrm>
            <a:custGeom>
              <a:avLst/>
              <a:gdLst/>
              <a:ahLst/>
              <a:cxnLst/>
              <a:rect l="l" t="t" r="r" b="b"/>
              <a:pathLst>
                <a:path w="6478" h="4258" extrusionOk="0">
                  <a:moveTo>
                    <a:pt x="5604" y="1"/>
                  </a:moveTo>
                  <a:cubicBezTo>
                    <a:pt x="5426" y="1"/>
                    <a:pt x="5245" y="42"/>
                    <a:pt x="5072" y="130"/>
                  </a:cubicBezTo>
                  <a:lnTo>
                    <a:pt x="774" y="2523"/>
                  </a:lnTo>
                  <a:cubicBezTo>
                    <a:pt x="238" y="2809"/>
                    <a:pt x="0" y="3428"/>
                    <a:pt x="191" y="3988"/>
                  </a:cubicBezTo>
                  <a:cubicBezTo>
                    <a:pt x="369" y="4119"/>
                    <a:pt x="572" y="4202"/>
                    <a:pt x="786" y="4238"/>
                  </a:cubicBezTo>
                  <a:cubicBezTo>
                    <a:pt x="866" y="4251"/>
                    <a:pt x="945" y="4257"/>
                    <a:pt x="1024" y="4257"/>
                  </a:cubicBezTo>
                  <a:cubicBezTo>
                    <a:pt x="1301" y="4257"/>
                    <a:pt x="1575" y="4182"/>
                    <a:pt x="1834" y="4071"/>
                  </a:cubicBezTo>
                  <a:cubicBezTo>
                    <a:pt x="2155" y="3916"/>
                    <a:pt x="2500" y="3690"/>
                    <a:pt x="2786" y="3476"/>
                  </a:cubicBezTo>
                  <a:cubicBezTo>
                    <a:pt x="2620" y="3106"/>
                    <a:pt x="2500" y="2654"/>
                    <a:pt x="2465" y="2249"/>
                  </a:cubicBezTo>
                  <a:lnTo>
                    <a:pt x="2465" y="2249"/>
                  </a:lnTo>
                  <a:cubicBezTo>
                    <a:pt x="2786" y="2523"/>
                    <a:pt x="3024" y="2868"/>
                    <a:pt x="3191" y="3273"/>
                  </a:cubicBezTo>
                  <a:lnTo>
                    <a:pt x="5441" y="2011"/>
                  </a:lnTo>
                  <a:cubicBezTo>
                    <a:pt x="5310" y="1630"/>
                    <a:pt x="5191" y="1237"/>
                    <a:pt x="5060" y="856"/>
                  </a:cubicBezTo>
                  <a:lnTo>
                    <a:pt x="5060" y="856"/>
                  </a:lnTo>
                  <a:cubicBezTo>
                    <a:pt x="5394" y="1094"/>
                    <a:pt x="5632" y="1452"/>
                    <a:pt x="5775" y="1833"/>
                  </a:cubicBezTo>
                  <a:cubicBezTo>
                    <a:pt x="6072" y="1630"/>
                    <a:pt x="6299" y="1332"/>
                    <a:pt x="6406" y="987"/>
                  </a:cubicBezTo>
                  <a:cubicBezTo>
                    <a:pt x="6465" y="797"/>
                    <a:pt x="6477" y="582"/>
                    <a:pt x="6453" y="368"/>
                  </a:cubicBezTo>
                  <a:cubicBezTo>
                    <a:pt x="6238" y="137"/>
                    <a:pt x="5928" y="1"/>
                    <a:pt x="5604" y="1"/>
                  </a:cubicBez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7"/>
            <p:cNvSpPr/>
            <p:nvPr/>
          </p:nvSpPr>
          <p:spPr>
            <a:xfrm>
              <a:off x="3384866" y="3716030"/>
              <a:ext cx="124423" cy="183311"/>
            </a:xfrm>
            <a:custGeom>
              <a:avLst/>
              <a:gdLst/>
              <a:ahLst/>
              <a:cxnLst/>
              <a:rect l="l" t="t" r="r" b="b"/>
              <a:pathLst>
                <a:path w="3894" h="5737" extrusionOk="0">
                  <a:moveTo>
                    <a:pt x="2393" y="0"/>
                  </a:moveTo>
                  <a:cubicBezTo>
                    <a:pt x="2572" y="203"/>
                    <a:pt x="2750" y="417"/>
                    <a:pt x="2881" y="655"/>
                  </a:cubicBezTo>
                  <a:cubicBezTo>
                    <a:pt x="3072" y="965"/>
                    <a:pt x="3191" y="1334"/>
                    <a:pt x="3143" y="1703"/>
                  </a:cubicBezTo>
                  <a:cubicBezTo>
                    <a:pt x="3096" y="2048"/>
                    <a:pt x="2905" y="2346"/>
                    <a:pt x="2727" y="2643"/>
                  </a:cubicBezTo>
                  <a:cubicBezTo>
                    <a:pt x="2548" y="2941"/>
                    <a:pt x="2358" y="3239"/>
                    <a:pt x="2179" y="3536"/>
                  </a:cubicBezTo>
                  <a:cubicBezTo>
                    <a:pt x="1917" y="3965"/>
                    <a:pt x="1655" y="4405"/>
                    <a:pt x="1310" y="4763"/>
                  </a:cubicBezTo>
                  <a:cubicBezTo>
                    <a:pt x="965" y="5132"/>
                    <a:pt x="524" y="5429"/>
                    <a:pt x="36" y="5525"/>
                  </a:cubicBezTo>
                  <a:cubicBezTo>
                    <a:pt x="24" y="5537"/>
                    <a:pt x="12" y="5537"/>
                    <a:pt x="0" y="5537"/>
                  </a:cubicBezTo>
                  <a:cubicBezTo>
                    <a:pt x="24" y="5548"/>
                    <a:pt x="48" y="5572"/>
                    <a:pt x="72" y="5584"/>
                  </a:cubicBezTo>
                  <a:cubicBezTo>
                    <a:pt x="266" y="5687"/>
                    <a:pt x="476" y="5737"/>
                    <a:pt x="682" y="5737"/>
                  </a:cubicBezTo>
                  <a:cubicBezTo>
                    <a:pt x="1120" y="5737"/>
                    <a:pt x="1543" y="5516"/>
                    <a:pt x="1786" y="5120"/>
                  </a:cubicBezTo>
                  <a:lnTo>
                    <a:pt x="3608" y="2179"/>
                  </a:lnTo>
                  <a:cubicBezTo>
                    <a:pt x="3882" y="1738"/>
                    <a:pt x="3893" y="1191"/>
                    <a:pt x="3632" y="738"/>
                  </a:cubicBezTo>
                  <a:cubicBezTo>
                    <a:pt x="3382" y="286"/>
                    <a:pt x="2905" y="0"/>
                    <a:pt x="2393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7"/>
            <p:cNvSpPr/>
            <p:nvPr/>
          </p:nvSpPr>
          <p:spPr>
            <a:xfrm>
              <a:off x="3360518" y="3716030"/>
              <a:ext cx="126308" cy="176921"/>
            </a:xfrm>
            <a:custGeom>
              <a:avLst/>
              <a:gdLst/>
              <a:ahLst/>
              <a:cxnLst/>
              <a:rect l="l" t="t" r="r" b="b"/>
              <a:pathLst>
                <a:path w="3953" h="5537" extrusionOk="0">
                  <a:moveTo>
                    <a:pt x="2810" y="0"/>
                  </a:moveTo>
                  <a:cubicBezTo>
                    <a:pt x="2239" y="0"/>
                    <a:pt x="1715" y="357"/>
                    <a:pt x="1500" y="893"/>
                  </a:cubicBezTo>
                  <a:lnTo>
                    <a:pt x="238" y="3953"/>
                  </a:lnTo>
                  <a:cubicBezTo>
                    <a:pt x="0" y="4536"/>
                    <a:pt x="226" y="5203"/>
                    <a:pt x="762" y="5537"/>
                  </a:cubicBezTo>
                  <a:cubicBezTo>
                    <a:pt x="774" y="5537"/>
                    <a:pt x="786" y="5537"/>
                    <a:pt x="798" y="5525"/>
                  </a:cubicBezTo>
                  <a:cubicBezTo>
                    <a:pt x="1286" y="5429"/>
                    <a:pt x="1727" y="5132"/>
                    <a:pt x="2072" y="4763"/>
                  </a:cubicBezTo>
                  <a:cubicBezTo>
                    <a:pt x="2417" y="4405"/>
                    <a:pt x="2679" y="3965"/>
                    <a:pt x="2941" y="3536"/>
                  </a:cubicBezTo>
                  <a:cubicBezTo>
                    <a:pt x="3120" y="3239"/>
                    <a:pt x="3310" y="2941"/>
                    <a:pt x="3489" y="2643"/>
                  </a:cubicBezTo>
                  <a:cubicBezTo>
                    <a:pt x="3667" y="2346"/>
                    <a:pt x="3858" y="2048"/>
                    <a:pt x="3905" y="1703"/>
                  </a:cubicBezTo>
                  <a:cubicBezTo>
                    <a:pt x="3953" y="1334"/>
                    <a:pt x="3834" y="965"/>
                    <a:pt x="3643" y="655"/>
                  </a:cubicBezTo>
                  <a:cubicBezTo>
                    <a:pt x="3512" y="417"/>
                    <a:pt x="3334" y="203"/>
                    <a:pt x="3155" y="0"/>
                  </a:cubicBez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7"/>
            <p:cNvSpPr/>
            <p:nvPr/>
          </p:nvSpPr>
          <p:spPr>
            <a:xfrm>
              <a:off x="1560666" y="3165137"/>
              <a:ext cx="321889" cy="34637"/>
            </a:xfrm>
            <a:custGeom>
              <a:avLst/>
              <a:gdLst/>
              <a:ahLst/>
              <a:cxnLst/>
              <a:rect l="l" t="t" r="r" b="b"/>
              <a:pathLst>
                <a:path w="10074" h="1084" extrusionOk="0">
                  <a:moveTo>
                    <a:pt x="10073" y="1"/>
                  </a:moveTo>
                  <a:cubicBezTo>
                    <a:pt x="8918" y="144"/>
                    <a:pt x="7692" y="263"/>
                    <a:pt x="6454" y="322"/>
                  </a:cubicBezTo>
                  <a:cubicBezTo>
                    <a:pt x="5490" y="378"/>
                    <a:pt x="4527" y="399"/>
                    <a:pt x="3594" y="399"/>
                  </a:cubicBezTo>
                  <a:cubicBezTo>
                    <a:pt x="2313" y="399"/>
                    <a:pt x="1089" y="359"/>
                    <a:pt x="1" y="310"/>
                  </a:cubicBezTo>
                  <a:lnTo>
                    <a:pt x="1" y="310"/>
                  </a:lnTo>
                  <a:cubicBezTo>
                    <a:pt x="1" y="358"/>
                    <a:pt x="13" y="418"/>
                    <a:pt x="24" y="465"/>
                  </a:cubicBezTo>
                  <a:cubicBezTo>
                    <a:pt x="1530" y="847"/>
                    <a:pt x="3365" y="1083"/>
                    <a:pt x="5258" y="1083"/>
                  </a:cubicBezTo>
                  <a:cubicBezTo>
                    <a:pt x="5671" y="1083"/>
                    <a:pt x="6086" y="1072"/>
                    <a:pt x="6501" y="1049"/>
                  </a:cubicBezTo>
                  <a:cubicBezTo>
                    <a:pt x="7716" y="977"/>
                    <a:pt x="8930" y="811"/>
                    <a:pt x="10061" y="572"/>
                  </a:cubicBezTo>
                  <a:cubicBezTo>
                    <a:pt x="10061" y="382"/>
                    <a:pt x="10073" y="191"/>
                    <a:pt x="10073" y="1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7"/>
            <p:cNvSpPr/>
            <p:nvPr/>
          </p:nvSpPr>
          <p:spPr>
            <a:xfrm>
              <a:off x="1668345" y="3398742"/>
              <a:ext cx="111099" cy="208490"/>
            </a:xfrm>
            <a:custGeom>
              <a:avLst/>
              <a:gdLst/>
              <a:ahLst/>
              <a:cxnLst/>
              <a:rect l="l" t="t" r="r" b="b"/>
              <a:pathLst>
                <a:path w="3477" h="6525" extrusionOk="0">
                  <a:moveTo>
                    <a:pt x="3477" y="0"/>
                  </a:moveTo>
                  <a:cubicBezTo>
                    <a:pt x="2929" y="1262"/>
                    <a:pt x="2191" y="2798"/>
                    <a:pt x="1215" y="4203"/>
                  </a:cubicBezTo>
                  <a:cubicBezTo>
                    <a:pt x="834" y="4763"/>
                    <a:pt x="417" y="5299"/>
                    <a:pt x="0" y="5799"/>
                  </a:cubicBezTo>
                  <a:lnTo>
                    <a:pt x="250" y="6525"/>
                  </a:lnTo>
                  <a:cubicBezTo>
                    <a:pt x="857" y="6013"/>
                    <a:pt x="1441" y="5382"/>
                    <a:pt x="1917" y="4679"/>
                  </a:cubicBezTo>
                  <a:cubicBezTo>
                    <a:pt x="2429" y="3929"/>
                    <a:pt x="2834" y="3108"/>
                    <a:pt x="3096" y="2298"/>
                  </a:cubicBezTo>
                  <a:cubicBezTo>
                    <a:pt x="3358" y="1477"/>
                    <a:pt x="3477" y="679"/>
                    <a:pt x="3477" y="0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7"/>
            <p:cNvSpPr/>
            <p:nvPr/>
          </p:nvSpPr>
          <p:spPr>
            <a:xfrm>
              <a:off x="1692310" y="3559655"/>
              <a:ext cx="101992" cy="112633"/>
            </a:xfrm>
            <a:custGeom>
              <a:avLst/>
              <a:gdLst/>
              <a:ahLst/>
              <a:cxnLst/>
              <a:rect l="l" t="t" r="r" b="b"/>
              <a:pathLst>
                <a:path w="3192" h="3525" extrusionOk="0">
                  <a:moveTo>
                    <a:pt x="3191" y="1"/>
                  </a:moveTo>
                  <a:lnTo>
                    <a:pt x="3191" y="1"/>
                  </a:lnTo>
                  <a:cubicBezTo>
                    <a:pt x="2501" y="727"/>
                    <a:pt x="1631" y="1632"/>
                    <a:pt x="667" y="2430"/>
                  </a:cubicBezTo>
                  <a:cubicBezTo>
                    <a:pt x="453" y="2608"/>
                    <a:pt x="226" y="2787"/>
                    <a:pt x="0" y="2965"/>
                  </a:cubicBezTo>
                  <a:lnTo>
                    <a:pt x="191" y="3525"/>
                  </a:lnTo>
                  <a:cubicBezTo>
                    <a:pt x="488" y="3346"/>
                    <a:pt x="786" y="3144"/>
                    <a:pt x="1060" y="2906"/>
                  </a:cubicBezTo>
                  <a:cubicBezTo>
                    <a:pt x="2096" y="2060"/>
                    <a:pt x="2858" y="941"/>
                    <a:pt x="3191" y="1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7"/>
            <p:cNvSpPr/>
            <p:nvPr/>
          </p:nvSpPr>
          <p:spPr>
            <a:xfrm>
              <a:off x="1296642" y="3906627"/>
              <a:ext cx="85633" cy="344320"/>
            </a:xfrm>
            <a:custGeom>
              <a:avLst/>
              <a:gdLst/>
              <a:ahLst/>
              <a:cxnLst/>
              <a:rect l="l" t="t" r="r" b="b"/>
              <a:pathLst>
                <a:path w="2680" h="10776" extrusionOk="0">
                  <a:moveTo>
                    <a:pt x="2680" y="0"/>
                  </a:moveTo>
                  <a:lnTo>
                    <a:pt x="2680" y="0"/>
                  </a:lnTo>
                  <a:cubicBezTo>
                    <a:pt x="2096" y="548"/>
                    <a:pt x="1513" y="1286"/>
                    <a:pt x="1060" y="2167"/>
                  </a:cubicBezTo>
                  <a:cubicBezTo>
                    <a:pt x="596" y="3060"/>
                    <a:pt x="275" y="4096"/>
                    <a:pt x="132" y="5144"/>
                  </a:cubicBezTo>
                  <a:cubicBezTo>
                    <a:pt x="1" y="6203"/>
                    <a:pt x="48" y="7287"/>
                    <a:pt x="263" y="8263"/>
                  </a:cubicBezTo>
                  <a:cubicBezTo>
                    <a:pt x="477" y="9239"/>
                    <a:pt x="846" y="10097"/>
                    <a:pt x="1275" y="10775"/>
                  </a:cubicBezTo>
                  <a:cubicBezTo>
                    <a:pt x="1025" y="10013"/>
                    <a:pt x="798" y="9132"/>
                    <a:pt x="691" y="8192"/>
                  </a:cubicBezTo>
                  <a:cubicBezTo>
                    <a:pt x="572" y="7239"/>
                    <a:pt x="572" y="6227"/>
                    <a:pt x="703" y="5227"/>
                  </a:cubicBezTo>
                  <a:cubicBezTo>
                    <a:pt x="834" y="4215"/>
                    <a:pt x="1096" y="3239"/>
                    <a:pt x="1441" y="2346"/>
                  </a:cubicBezTo>
                  <a:cubicBezTo>
                    <a:pt x="1799" y="1465"/>
                    <a:pt x="2239" y="667"/>
                    <a:pt x="2680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7"/>
            <p:cNvSpPr/>
            <p:nvPr/>
          </p:nvSpPr>
          <p:spPr>
            <a:xfrm>
              <a:off x="2845412" y="3075383"/>
              <a:ext cx="370170" cy="47577"/>
            </a:xfrm>
            <a:custGeom>
              <a:avLst/>
              <a:gdLst/>
              <a:ahLst/>
              <a:cxnLst/>
              <a:rect l="l" t="t" r="r" b="b"/>
              <a:pathLst>
                <a:path w="11585" h="1489" extrusionOk="0">
                  <a:moveTo>
                    <a:pt x="738" y="0"/>
                  </a:moveTo>
                  <a:cubicBezTo>
                    <a:pt x="333" y="0"/>
                    <a:pt x="0" y="333"/>
                    <a:pt x="0" y="738"/>
                  </a:cubicBezTo>
                  <a:cubicBezTo>
                    <a:pt x="0" y="1155"/>
                    <a:pt x="333" y="1488"/>
                    <a:pt x="738" y="1488"/>
                  </a:cubicBezTo>
                  <a:lnTo>
                    <a:pt x="10835" y="1488"/>
                  </a:lnTo>
                  <a:cubicBezTo>
                    <a:pt x="11251" y="1488"/>
                    <a:pt x="11585" y="1155"/>
                    <a:pt x="11585" y="738"/>
                  </a:cubicBezTo>
                  <a:cubicBezTo>
                    <a:pt x="11585" y="333"/>
                    <a:pt x="11251" y="0"/>
                    <a:pt x="108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7"/>
            <p:cNvSpPr/>
            <p:nvPr/>
          </p:nvSpPr>
          <p:spPr>
            <a:xfrm>
              <a:off x="2628167" y="3075383"/>
              <a:ext cx="166664" cy="47577"/>
            </a:xfrm>
            <a:custGeom>
              <a:avLst/>
              <a:gdLst/>
              <a:ahLst/>
              <a:cxnLst/>
              <a:rect l="l" t="t" r="r" b="b"/>
              <a:pathLst>
                <a:path w="5216" h="1489" extrusionOk="0">
                  <a:moveTo>
                    <a:pt x="739" y="0"/>
                  </a:moveTo>
                  <a:cubicBezTo>
                    <a:pt x="334" y="0"/>
                    <a:pt x="1" y="333"/>
                    <a:pt x="1" y="738"/>
                  </a:cubicBezTo>
                  <a:cubicBezTo>
                    <a:pt x="1" y="1155"/>
                    <a:pt x="334" y="1488"/>
                    <a:pt x="739" y="1488"/>
                  </a:cubicBezTo>
                  <a:lnTo>
                    <a:pt x="4477" y="1488"/>
                  </a:lnTo>
                  <a:cubicBezTo>
                    <a:pt x="4882" y="1488"/>
                    <a:pt x="5216" y="1155"/>
                    <a:pt x="5216" y="738"/>
                  </a:cubicBezTo>
                  <a:cubicBezTo>
                    <a:pt x="5216" y="333"/>
                    <a:pt x="4882" y="0"/>
                    <a:pt x="4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7"/>
            <p:cNvSpPr/>
            <p:nvPr/>
          </p:nvSpPr>
          <p:spPr>
            <a:xfrm>
              <a:off x="1750112" y="1282240"/>
              <a:ext cx="462640" cy="221974"/>
            </a:xfrm>
            <a:custGeom>
              <a:avLst/>
              <a:gdLst/>
              <a:ahLst/>
              <a:cxnLst/>
              <a:rect l="l" t="t" r="r" b="b"/>
              <a:pathLst>
                <a:path w="14479" h="6947" extrusionOk="0">
                  <a:moveTo>
                    <a:pt x="8570" y="1"/>
                  </a:moveTo>
                  <a:cubicBezTo>
                    <a:pt x="7107" y="1"/>
                    <a:pt x="5632" y="288"/>
                    <a:pt x="4240" y="767"/>
                  </a:cubicBezTo>
                  <a:cubicBezTo>
                    <a:pt x="2751" y="1279"/>
                    <a:pt x="1346" y="2005"/>
                    <a:pt x="1" y="2827"/>
                  </a:cubicBezTo>
                  <a:cubicBezTo>
                    <a:pt x="1394" y="5291"/>
                    <a:pt x="4025" y="6946"/>
                    <a:pt x="7049" y="6946"/>
                  </a:cubicBezTo>
                  <a:cubicBezTo>
                    <a:pt x="10371" y="6946"/>
                    <a:pt x="13229" y="4946"/>
                    <a:pt x="14479" y="2077"/>
                  </a:cubicBezTo>
                  <a:cubicBezTo>
                    <a:pt x="13550" y="1267"/>
                    <a:pt x="12419" y="672"/>
                    <a:pt x="11240" y="350"/>
                  </a:cubicBezTo>
                  <a:cubicBezTo>
                    <a:pt x="10369" y="110"/>
                    <a:pt x="9472" y="1"/>
                    <a:pt x="8570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7"/>
            <p:cNvSpPr/>
            <p:nvPr/>
          </p:nvSpPr>
          <p:spPr>
            <a:xfrm>
              <a:off x="1865397" y="1997913"/>
              <a:ext cx="218012" cy="79977"/>
            </a:xfrm>
            <a:custGeom>
              <a:avLst/>
              <a:gdLst/>
              <a:ahLst/>
              <a:cxnLst/>
              <a:rect l="l" t="t" r="r" b="b"/>
              <a:pathLst>
                <a:path w="6823" h="2503" extrusionOk="0">
                  <a:moveTo>
                    <a:pt x="3009" y="0"/>
                  </a:moveTo>
                  <a:cubicBezTo>
                    <a:pt x="1818" y="0"/>
                    <a:pt x="724" y="496"/>
                    <a:pt x="1" y="1288"/>
                  </a:cubicBezTo>
                  <a:cubicBezTo>
                    <a:pt x="2322" y="1288"/>
                    <a:pt x="4644" y="1705"/>
                    <a:pt x="6823" y="2503"/>
                  </a:cubicBezTo>
                  <a:cubicBezTo>
                    <a:pt x="6335" y="1300"/>
                    <a:pt x="5204" y="324"/>
                    <a:pt x="3739" y="62"/>
                  </a:cubicBezTo>
                  <a:cubicBezTo>
                    <a:pt x="3493" y="20"/>
                    <a:pt x="3249" y="0"/>
                    <a:pt x="3009" y="0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2" name="Google Shape;1032;p37"/>
          <p:cNvSpPr/>
          <p:nvPr/>
        </p:nvSpPr>
        <p:spPr>
          <a:xfrm>
            <a:off x="6552476" y="4478782"/>
            <a:ext cx="70578" cy="70578"/>
          </a:xfrm>
          <a:custGeom>
            <a:avLst/>
            <a:gdLst/>
            <a:ahLst/>
            <a:cxnLst/>
            <a:rect l="l" t="t" r="r" b="b"/>
            <a:pathLst>
              <a:path w="1870" h="1870" extrusionOk="0">
                <a:moveTo>
                  <a:pt x="929" y="0"/>
                </a:moveTo>
                <a:cubicBezTo>
                  <a:pt x="417" y="0"/>
                  <a:pt x="0" y="417"/>
                  <a:pt x="0" y="929"/>
                </a:cubicBezTo>
                <a:cubicBezTo>
                  <a:pt x="0" y="1453"/>
                  <a:pt x="417" y="1869"/>
                  <a:pt x="929" y="1869"/>
                </a:cubicBezTo>
                <a:cubicBezTo>
                  <a:pt x="1453" y="1869"/>
                  <a:pt x="1870" y="1453"/>
                  <a:pt x="1870" y="929"/>
                </a:cubicBezTo>
                <a:cubicBezTo>
                  <a:pt x="1870" y="417"/>
                  <a:pt x="1453" y="0"/>
                  <a:pt x="9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7"/>
          <p:cNvSpPr/>
          <p:nvPr/>
        </p:nvSpPr>
        <p:spPr>
          <a:xfrm>
            <a:off x="4308292" y="4488337"/>
            <a:ext cx="152404" cy="152366"/>
          </a:xfrm>
          <a:custGeom>
            <a:avLst/>
            <a:gdLst/>
            <a:ahLst/>
            <a:cxnLst/>
            <a:rect l="l" t="t" r="r" b="b"/>
            <a:pathLst>
              <a:path w="4038" h="4037" extrusionOk="0">
                <a:moveTo>
                  <a:pt x="2025" y="0"/>
                </a:moveTo>
                <a:cubicBezTo>
                  <a:pt x="906" y="0"/>
                  <a:pt x="1" y="905"/>
                  <a:pt x="1" y="2012"/>
                </a:cubicBezTo>
                <a:cubicBezTo>
                  <a:pt x="1" y="3132"/>
                  <a:pt x="906" y="4037"/>
                  <a:pt x="2025" y="4037"/>
                </a:cubicBezTo>
                <a:cubicBezTo>
                  <a:pt x="3132" y="4037"/>
                  <a:pt x="4037" y="3132"/>
                  <a:pt x="4037" y="2012"/>
                </a:cubicBezTo>
                <a:cubicBezTo>
                  <a:pt x="4037" y="905"/>
                  <a:pt x="3132" y="0"/>
                  <a:pt x="202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7"/>
          <p:cNvSpPr/>
          <p:nvPr/>
        </p:nvSpPr>
        <p:spPr>
          <a:xfrm>
            <a:off x="4555468" y="4285207"/>
            <a:ext cx="253026" cy="253026"/>
          </a:xfrm>
          <a:custGeom>
            <a:avLst/>
            <a:gdLst/>
            <a:ahLst/>
            <a:cxnLst/>
            <a:rect l="l" t="t" r="r" b="b"/>
            <a:pathLst>
              <a:path w="6704" h="6704" extrusionOk="0">
                <a:moveTo>
                  <a:pt x="3346" y="1"/>
                </a:moveTo>
                <a:cubicBezTo>
                  <a:pt x="1501" y="1"/>
                  <a:pt x="0" y="1501"/>
                  <a:pt x="0" y="3358"/>
                </a:cubicBezTo>
                <a:cubicBezTo>
                  <a:pt x="0" y="5204"/>
                  <a:pt x="1501" y="6704"/>
                  <a:pt x="3346" y="6704"/>
                </a:cubicBezTo>
                <a:cubicBezTo>
                  <a:pt x="5203" y="6704"/>
                  <a:pt x="6704" y="5204"/>
                  <a:pt x="6704" y="3358"/>
                </a:cubicBezTo>
                <a:cubicBezTo>
                  <a:pt x="6704" y="1501"/>
                  <a:pt x="5203" y="1"/>
                  <a:pt x="33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7"/>
          <p:cNvSpPr/>
          <p:nvPr/>
        </p:nvSpPr>
        <p:spPr>
          <a:xfrm>
            <a:off x="4301574" y="4215572"/>
            <a:ext cx="118210" cy="104849"/>
          </a:xfrm>
          <a:custGeom>
            <a:avLst/>
            <a:gdLst/>
            <a:ahLst/>
            <a:cxnLst/>
            <a:rect l="l" t="t" r="r" b="b"/>
            <a:pathLst>
              <a:path w="3132" h="2778" extrusionOk="0">
                <a:moveTo>
                  <a:pt x="1572" y="0"/>
                </a:moveTo>
                <a:cubicBezTo>
                  <a:pt x="1272" y="0"/>
                  <a:pt x="970" y="97"/>
                  <a:pt x="715" y="298"/>
                </a:cubicBezTo>
                <a:cubicBezTo>
                  <a:pt x="107" y="762"/>
                  <a:pt x="0" y="1643"/>
                  <a:pt x="465" y="2251"/>
                </a:cubicBezTo>
                <a:cubicBezTo>
                  <a:pt x="741" y="2596"/>
                  <a:pt x="1155" y="2777"/>
                  <a:pt x="1571" y="2777"/>
                </a:cubicBezTo>
                <a:cubicBezTo>
                  <a:pt x="1872" y="2777"/>
                  <a:pt x="2175" y="2683"/>
                  <a:pt x="2429" y="2489"/>
                </a:cubicBezTo>
                <a:cubicBezTo>
                  <a:pt x="3024" y="2012"/>
                  <a:pt x="3132" y="1143"/>
                  <a:pt x="2667" y="536"/>
                </a:cubicBezTo>
                <a:cubicBezTo>
                  <a:pt x="2391" y="184"/>
                  <a:pt x="1984" y="0"/>
                  <a:pt x="157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7"/>
          <p:cNvSpPr/>
          <p:nvPr/>
        </p:nvSpPr>
        <p:spPr>
          <a:xfrm>
            <a:off x="2740426" y="655275"/>
            <a:ext cx="207206" cy="207169"/>
          </a:xfrm>
          <a:custGeom>
            <a:avLst/>
            <a:gdLst/>
            <a:ahLst/>
            <a:cxnLst/>
            <a:rect l="l" t="t" r="r" b="b"/>
            <a:pathLst>
              <a:path w="5490" h="5489" extrusionOk="0">
                <a:moveTo>
                  <a:pt x="2739" y="0"/>
                </a:moveTo>
                <a:cubicBezTo>
                  <a:pt x="1227" y="0"/>
                  <a:pt x="0" y="1238"/>
                  <a:pt x="0" y="2751"/>
                </a:cubicBezTo>
                <a:cubicBezTo>
                  <a:pt x="0" y="4263"/>
                  <a:pt x="1227" y="5489"/>
                  <a:pt x="2739" y="5489"/>
                </a:cubicBezTo>
                <a:cubicBezTo>
                  <a:pt x="4251" y="5489"/>
                  <a:pt x="5489" y="4263"/>
                  <a:pt x="5489" y="2751"/>
                </a:cubicBezTo>
                <a:cubicBezTo>
                  <a:pt x="5489" y="1238"/>
                  <a:pt x="4251" y="0"/>
                  <a:pt x="27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7"/>
          <p:cNvSpPr/>
          <p:nvPr/>
        </p:nvSpPr>
        <p:spPr>
          <a:xfrm>
            <a:off x="2886452" y="773447"/>
            <a:ext cx="98470" cy="98432"/>
          </a:xfrm>
          <a:custGeom>
            <a:avLst/>
            <a:gdLst/>
            <a:ahLst/>
            <a:cxnLst/>
            <a:rect l="l" t="t" r="r" b="b"/>
            <a:pathLst>
              <a:path w="2609" h="2608" extrusionOk="0">
                <a:moveTo>
                  <a:pt x="1299" y="1"/>
                </a:moveTo>
                <a:cubicBezTo>
                  <a:pt x="584" y="1"/>
                  <a:pt x="1" y="584"/>
                  <a:pt x="1" y="1298"/>
                </a:cubicBezTo>
                <a:cubicBezTo>
                  <a:pt x="1" y="2025"/>
                  <a:pt x="584" y="2608"/>
                  <a:pt x="1299" y="2608"/>
                </a:cubicBezTo>
                <a:cubicBezTo>
                  <a:pt x="2025" y="2608"/>
                  <a:pt x="2608" y="2025"/>
                  <a:pt x="2608" y="1298"/>
                </a:cubicBezTo>
                <a:cubicBezTo>
                  <a:pt x="2608" y="584"/>
                  <a:pt x="2025" y="1"/>
                  <a:pt x="12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7"/>
          <p:cNvSpPr/>
          <p:nvPr/>
        </p:nvSpPr>
        <p:spPr>
          <a:xfrm>
            <a:off x="2591683" y="571222"/>
            <a:ext cx="99791" cy="99791"/>
          </a:xfrm>
          <a:custGeom>
            <a:avLst/>
            <a:gdLst/>
            <a:ahLst/>
            <a:cxnLst/>
            <a:rect l="l" t="t" r="r" b="b"/>
            <a:pathLst>
              <a:path w="2644" h="2644" extrusionOk="0">
                <a:moveTo>
                  <a:pt x="1322" y="1"/>
                </a:moveTo>
                <a:cubicBezTo>
                  <a:pt x="584" y="1"/>
                  <a:pt x="0" y="596"/>
                  <a:pt x="0" y="1322"/>
                </a:cubicBezTo>
                <a:cubicBezTo>
                  <a:pt x="0" y="2049"/>
                  <a:pt x="584" y="2644"/>
                  <a:pt x="1322" y="2644"/>
                </a:cubicBezTo>
                <a:cubicBezTo>
                  <a:pt x="2048" y="2644"/>
                  <a:pt x="2644" y="2049"/>
                  <a:pt x="2644" y="1322"/>
                </a:cubicBezTo>
                <a:cubicBezTo>
                  <a:pt x="2644" y="596"/>
                  <a:pt x="2048" y="1"/>
                  <a:pt x="13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37"/>
          <p:cNvSpPr/>
          <p:nvPr/>
        </p:nvSpPr>
        <p:spPr>
          <a:xfrm rot="3599956">
            <a:off x="4456891" y="797655"/>
            <a:ext cx="66991" cy="66991"/>
          </a:xfrm>
          <a:custGeom>
            <a:avLst/>
            <a:gdLst/>
            <a:ahLst/>
            <a:cxnLst/>
            <a:rect l="l" t="t" r="r" b="b"/>
            <a:pathLst>
              <a:path w="1775" h="1775" extrusionOk="0">
                <a:moveTo>
                  <a:pt x="893" y="0"/>
                </a:moveTo>
                <a:cubicBezTo>
                  <a:pt x="405" y="0"/>
                  <a:pt x="0" y="405"/>
                  <a:pt x="0" y="893"/>
                </a:cubicBezTo>
                <a:cubicBezTo>
                  <a:pt x="0" y="1382"/>
                  <a:pt x="405" y="1774"/>
                  <a:pt x="893" y="1774"/>
                </a:cubicBezTo>
                <a:cubicBezTo>
                  <a:pt x="1381" y="1774"/>
                  <a:pt x="1774" y="1382"/>
                  <a:pt x="1774" y="893"/>
                </a:cubicBezTo>
                <a:cubicBezTo>
                  <a:pt x="1774" y="405"/>
                  <a:pt x="1381" y="0"/>
                  <a:pt x="89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0" name="Google Shape;1040;p37"/>
          <p:cNvGrpSpPr/>
          <p:nvPr/>
        </p:nvGrpSpPr>
        <p:grpSpPr>
          <a:xfrm>
            <a:off x="7378479" y="4012921"/>
            <a:ext cx="1347451" cy="783356"/>
            <a:chOff x="6651700" y="1798225"/>
            <a:chExt cx="955300" cy="555375"/>
          </a:xfrm>
        </p:grpSpPr>
        <p:sp>
          <p:nvSpPr>
            <p:cNvPr id="1041" name="Google Shape;1041;p37"/>
            <p:cNvSpPr/>
            <p:nvPr/>
          </p:nvSpPr>
          <p:spPr>
            <a:xfrm>
              <a:off x="7013925" y="1848500"/>
              <a:ext cx="530975" cy="460150"/>
            </a:xfrm>
            <a:custGeom>
              <a:avLst/>
              <a:gdLst/>
              <a:ahLst/>
              <a:cxnLst/>
              <a:rect l="l" t="t" r="r" b="b"/>
              <a:pathLst>
                <a:path w="21239" h="18406" extrusionOk="0">
                  <a:moveTo>
                    <a:pt x="15571" y="625"/>
                  </a:moveTo>
                  <a:lnTo>
                    <a:pt x="20523" y="9203"/>
                  </a:lnTo>
                  <a:lnTo>
                    <a:pt x="15571" y="17780"/>
                  </a:lnTo>
                  <a:lnTo>
                    <a:pt x="5668" y="17780"/>
                  </a:lnTo>
                  <a:lnTo>
                    <a:pt x="716" y="9203"/>
                  </a:lnTo>
                  <a:lnTo>
                    <a:pt x="5668" y="625"/>
                  </a:lnTo>
                  <a:close/>
                  <a:moveTo>
                    <a:pt x="5302" y="0"/>
                  </a:moveTo>
                  <a:lnTo>
                    <a:pt x="0" y="9203"/>
                  </a:lnTo>
                  <a:lnTo>
                    <a:pt x="5302" y="18405"/>
                  </a:lnTo>
                  <a:lnTo>
                    <a:pt x="15937" y="18405"/>
                  </a:lnTo>
                  <a:lnTo>
                    <a:pt x="21239" y="9203"/>
                  </a:lnTo>
                  <a:lnTo>
                    <a:pt x="15937" y="0"/>
                  </a:ln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7"/>
            <p:cNvSpPr/>
            <p:nvPr/>
          </p:nvSpPr>
          <p:spPr>
            <a:xfrm>
              <a:off x="7340750" y="1798225"/>
              <a:ext cx="128750" cy="116225"/>
            </a:xfrm>
            <a:custGeom>
              <a:avLst/>
              <a:gdLst/>
              <a:ahLst/>
              <a:cxnLst/>
              <a:rect l="l" t="t" r="r" b="b"/>
              <a:pathLst>
                <a:path w="5150" h="4649" extrusionOk="0">
                  <a:moveTo>
                    <a:pt x="2659" y="0"/>
                  </a:moveTo>
                  <a:cubicBezTo>
                    <a:pt x="1264" y="0"/>
                    <a:pt x="0" y="1306"/>
                    <a:pt x="365" y="2849"/>
                  </a:cubicBezTo>
                  <a:cubicBezTo>
                    <a:pt x="594" y="3839"/>
                    <a:pt x="1523" y="4616"/>
                    <a:pt x="2544" y="4647"/>
                  </a:cubicBezTo>
                  <a:cubicBezTo>
                    <a:pt x="2575" y="4648"/>
                    <a:pt x="2606" y="4649"/>
                    <a:pt x="2637" y="4649"/>
                  </a:cubicBezTo>
                  <a:cubicBezTo>
                    <a:pt x="3610" y="4649"/>
                    <a:pt x="4549" y="3962"/>
                    <a:pt x="4845" y="3017"/>
                  </a:cubicBezTo>
                  <a:cubicBezTo>
                    <a:pt x="5149" y="2057"/>
                    <a:pt x="4738" y="914"/>
                    <a:pt x="3885" y="366"/>
                  </a:cubicBezTo>
                  <a:cubicBezTo>
                    <a:pt x="3490" y="113"/>
                    <a:pt x="3069" y="0"/>
                    <a:pt x="2659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7"/>
            <p:cNvSpPr/>
            <p:nvPr/>
          </p:nvSpPr>
          <p:spPr>
            <a:xfrm>
              <a:off x="7345675" y="1823350"/>
              <a:ext cx="117350" cy="91100"/>
            </a:xfrm>
            <a:custGeom>
              <a:avLst/>
              <a:gdLst/>
              <a:ahLst/>
              <a:cxnLst/>
              <a:rect l="l" t="t" r="r" b="b"/>
              <a:pathLst>
                <a:path w="4694" h="3644" extrusionOk="0">
                  <a:moveTo>
                    <a:pt x="534" y="1"/>
                  </a:moveTo>
                  <a:cubicBezTo>
                    <a:pt x="168" y="503"/>
                    <a:pt x="1" y="1143"/>
                    <a:pt x="168" y="1844"/>
                  </a:cubicBezTo>
                  <a:cubicBezTo>
                    <a:pt x="397" y="2834"/>
                    <a:pt x="1326" y="3611"/>
                    <a:pt x="2347" y="3642"/>
                  </a:cubicBezTo>
                  <a:cubicBezTo>
                    <a:pt x="2378" y="3643"/>
                    <a:pt x="2409" y="3644"/>
                    <a:pt x="2440" y="3644"/>
                  </a:cubicBezTo>
                  <a:cubicBezTo>
                    <a:pt x="3414" y="3644"/>
                    <a:pt x="4367" y="2957"/>
                    <a:pt x="4648" y="2012"/>
                  </a:cubicBezTo>
                  <a:cubicBezTo>
                    <a:pt x="4663" y="1981"/>
                    <a:pt x="4678" y="1935"/>
                    <a:pt x="4693" y="1890"/>
                  </a:cubicBezTo>
                  <a:lnTo>
                    <a:pt x="4693" y="1890"/>
                  </a:lnTo>
                  <a:cubicBezTo>
                    <a:pt x="4252" y="2493"/>
                    <a:pt x="3527" y="2897"/>
                    <a:pt x="2778" y="2897"/>
                  </a:cubicBezTo>
                  <a:cubicBezTo>
                    <a:pt x="2751" y="2897"/>
                    <a:pt x="2724" y="2896"/>
                    <a:pt x="2697" y="2895"/>
                  </a:cubicBezTo>
                  <a:cubicBezTo>
                    <a:pt x="1692" y="2850"/>
                    <a:pt x="747" y="2073"/>
                    <a:pt x="519" y="1097"/>
                  </a:cubicBezTo>
                  <a:cubicBezTo>
                    <a:pt x="427" y="701"/>
                    <a:pt x="442" y="336"/>
                    <a:pt x="534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7"/>
            <p:cNvSpPr/>
            <p:nvPr/>
          </p:nvSpPr>
          <p:spPr>
            <a:xfrm>
              <a:off x="7394050" y="1807475"/>
              <a:ext cx="57150" cy="47100"/>
            </a:xfrm>
            <a:custGeom>
              <a:avLst/>
              <a:gdLst/>
              <a:ahLst/>
              <a:cxnLst/>
              <a:rect l="l" t="t" r="r" b="b"/>
              <a:pathLst>
                <a:path w="2286" h="1884" extrusionOk="0">
                  <a:moveTo>
                    <a:pt x="527" y="1"/>
                  </a:moveTo>
                  <a:cubicBezTo>
                    <a:pt x="347" y="1"/>
                    <a:pt x="157" y="50"/>
                    <a:pt x="62" y="194"/>
                  </a:cubicBezTo>
                  <a:cubicBezTo>
                    <a:pt x="1" y="300"/>
                    <a:pt x="1" y="437"/>
                    <a:pt x="46" y="559"/>
                  </a:cubicBezTo>
                  <a:cubicBezTo>
                    <a:pt x="92" y="681"/>
                    <a:pt x="168" y="773"/>
                    <a:pt x="244" y="864"/>
                  </a:cubicBezTo>
                  <a:cubicBezTo>
                    <a:pt x="503" y="1199"/>
                    <a:pt x="823" y="1473"/>
                    <a:pt x="1189" y="1687"/>
                  </a:cubicBezTo>
                  <a:cubicBezTo>
                    <a:pt x="1358" y="1793"/>
                    <a:pt x="1557" y="1884"/>
                    <a:pt x="1744" y="1884"/>
                  </a:cubicBezTo>
                  <a:cubicBezTo>
                    <a:pt x="1826" y="1884"/>
                    <a:pt x="1907" y="1866"/>
                    <a:pt x="1981" y="1824"/>
                  </a:cubicBezTo>
                  <a:cubicBezTo>
                    <a:pt x="2240" y="1672"/>
                    <a:pt x="2286" y="1321"/>
                    <a:pt x="2164" y="1062"/>
                  </a:cubicBezTo>
                  <a:cubicBezTo>
                    <a:pt x="1905" y="468"/>
                    <a:pt x="1296" y="87"/>
                    <a:pt x="671" y="11"/>
                  </a:cubicBezTo>
                  <a:cubicBezTo>
                    <a:pt x="625" y="4"/>
                    <a:pt x="576" y="1"/>
                    <a:pt x="527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7"/>
            <p:cNvSpPr/>
            <p:nvPr/>
          </p:nvSpPr>
          <p:spPr>
            <a:xfrm>
              <a:off x="7080875" y="2237025"/>
              <a:ext cx="128850" cy="116575"/>
            </a:xfrm>
            <a:custGeom>
              <a:avLst/>
              <a:gdLst/>
              <a:ahLst/>
              <a:cxnLst/>
              <a:rect l="l" t="t" r="r" b="b"/>
              <a:pathLst>
                <a:path w="5154" h="4663" extrusionOk="0">
                  <a:moveTo>
                    <a:pt x="2650" y="0"/>
                  </a:moveTo>
                  <a:cubicBezTo>
                    <a:pt x="1259" y="0"/>
                    <a:pt x="1" y="1306"/>
                    <a:pt x="354" y="2849"/>
                  </a:cubicBezTo>
                  <a:cubicBezTo>
                    <a:pt x="583" y="3839"/>
                    <a:pt x="1527" y="4616"/>
                    <a:pt x="2548" y="4662"/>
                  </a:cubicBezTo>
                  <a:cubicBezTo>
                    <a:pt x="2569" y="4663"/>
                    <a:pt x="2590" y="4663"/>
                    <a:pt x="2611" y="4663"/>
                  </a:cubicBezTo>
                  <a:cubicBezTo>
                    <a:pt x="3595" y="4663"/>
                    <a:pt x="4550" y="3971"/>
                    <a:pt x="4849" y="3016"/>
                  </a:cubicBezTo>
                  <a:cubicBezTo>
                    <a:pt x="5153" y="2057"/>
                    <a:pt x="4742" y="914"/>
                    <a:pt x="3874" y="365"/>
                  </a:cubicBezTo>
                  <a:cubicBezTo>
                    <a:pt x="3479" y="113"/>
                    <a:pt x="3059" y="0"/>
                    <a:pt x="2650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7"/>
            <p:cNvSpPr/>
            <p:nvPr/>
          </p:nvSpPr>
          <p:spPr>
            <a:xfrm>
              <a:off x="7085900" y="2262150"/>
              <a:ext cx="116975" cy="91450"/>
            </a:xfrm>
            <a:custGeom>
              <a:avLst/>
              <a:gdLst/>
              <a:ahLst/>
              <a:cxnLst/>
              <a:rect l="l" t="t" r="r" b="b"/>
              <a:pathLst>
                <a:path w="4679" h="3658" extrusionOk="0">
                  <a:moveTo>
                    <a:pt x="519" y="0"/>
                  </a:moveTo>
                  <a:lnTo>
                    <a:pt x="519" y="0"/>
                  </a:lnTo>
                  <a:cubicBezTo>
                    <a:pt x="168" y="503"/>
                    <a:pt x="1" y="1158"/>
                    <a:pt x="153" y="1844"/>
                  </a:cubicBezTo>
                  <a:cubicBezTo>
                    <a:pt x="382" y="2834"/>
                    <a:pt x="1326" y="3611"/>
                    <a:pt x="2347" y="3657"/>
                  </a:cubicBezTo>
                  <a:cubicBezTo>
                    <a:pt x="2368" y="3658"/>
                    <a:pt x="2389" y="3658"/>
                    <a:pt x="2410" y="3658"/>
                  </a:cubicBezTo>
                  <a:cubicBezTo>
                    <a:pt x="3394" y="3658"/>
                    <a:pt x="4349" y="2966"/>
                    <a:pt x="4648" y="2011"/>
                  </a:cubicBezTo>
                  <a:cubicBezTo>
                    <a:pt x="4663" y="1981"/>
                    <a:pt x="4678" y="1935"/>
                    <a:pt x="4678" y="1905"/>
                  </a:cubicBezTo>
                  <a:lnTo>
                    <a:pt x="4678" y="1905"/>
                  </a:lnTo>
                  <a:cubicBezTo>
                    <a:pt x="4252" y="2493"/>
                    <a:pt x="3527" y="2897"/>
                    <a:pt x="2779" y="2897"/>
                  </a:cubicBezTo>
                  <a:cubicBezTo>
                    <a:pt x="2752" y="2897"/>
                    <a:pt x="2725" y="2896"/>
                    <a:pt x="2697" y="2895"/>
                  </a:cubicBezTo>
                  <a:cubicBezTo>
                    <a:pt x="1677" y="2865"/>
                    <a:pt x="747" y="2088"/>
                    <a:pt x="519" y="1097"/>
                  </a:cubicBezTo>
                  <a:cubicBezTo>
                    <a:pt x="427" y="716"/>
                    <a:pt x="443" y="335"/>
                    <a:pt x="519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7"/>
            <p:cNvSpPr/>
            <p:nvPr/>
          </p:nvSpPr>
          <p:spPr>
            <a:xfrm>
              <a:off x="7134275" y="2246275"/>
              <a:ext cx="56775" cy="47100"/>
            </a:xfrm>
            <a:custGeom>
              <a:avLst/>
              <a:gdLst/>
              <a:ahLst/>
              <a:cxnLst/>
              <a:rect l="l" t="t" r="r" b="b"/>
              <a:pathLst>
                <a:path w="2271" h="1884" extrusionOk="0">
                  <a:moveTo>
                    <a:pt x="530" y="0"/>
                  </a:moveTo>
                  <a:cubicBezTo>
                    <a:pt x="349" y="0"/>
                    <a:pt x="158" y="52"/>
                    <a:pt x="62" y="209"/>
                  </a:cubicBezTo>
                  <a:cubicBezTo>
                    <a:pt x="1" y="315"/>
                    <a:pt x="1" y="437"/>
                    <a:pt x="46" y="559"/>
                  </a:cubicBezTo>
                  <a:cubicBezTo>
                    <a:pt x="92" y="681"/>
                    <a:pt x="168" y="772"/>
                    <a:pt x="244" y="879"/>
                  </a:cubicBezTo>
                  <a:cubicBezTo>
                    <a:pt x="503" y="1199"/>
                    <a:pt x="823" y="1473"/>
                    <a:pt x="1189" y="1687"/>
                  </a:cubicBezTo>
                  <a:cubicBezTo>
                    <a:pt x="1348" y="1792"/>
                    <a:pt x="1550" y="1883"/>
                    <a:pt x="1741" y="1883"/>
                  </a:cubicBezTo>
                  <a:cubicBezTo>
                    <a:pt x="1825" y="1883"/>
                    <a:pt x="1907" y="1866"/>
                    <a:pt x="1981" y="1824"/>
                  </a:cubicBezTo>
                  <a:cubicBezTo>
                    <a:pt x="2225" y="1671"/>
                    <a:pt x="2271" y="1321"/>
                    <a:pt x="2164" y="1062"/>
                  </a:cubicBezTo>
                  <a:cubicBezTo>
                    <a:pt x="1905" y="468"/>
                    <a:pt x="1280" y="102"/>
                    <a:pt x="671" y="11"/>
                  </a:cubicBezTo>
                  <a:cubicBezTo>
                    <a:pt x="626" y="4"/>
                    <a:pt x="578" y="0"/>
                    <a:pt x="530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7"/>
            <p:cNvSpPr/>
            <p:nvPr/>
          </p:nvSpPr>
          <p:spPr>
            <a:xfrm>
              <a:off x="7353950" y="2250300"/>
              <a:ext cx="102975" cy="93025"/>
            </a:xfrm>
            <a:custGeom>
              <a:avLst/>
              <a:gdLst/>
              <a:ahLst/>
              <a:cxnLst/>
              <a:rect l="l" t="t" r="r" b="b"/>
              <a:pathLst>
                <a:path w="4119" h="3721" extrusionOk="0">
                  <a:moveTo>
                    <a:pt x="2118" y="1"/>
                  </a:moveTo>
                  <a:cubicBezTo>
                    <a:pt x="1006" y="1"/>
                    <a:pt x="0" y="1036"/>
                    <a:pt x="294" y="2272"/>
                  </a:cubicBezTo>
                  <a:cubicBezTo>
                    <a:pt x="477" y="3064"/>
                    <a:pt x="1224" y="3689"/>
                    <a:pt x="2031" y="3720"/>
                  </a:cubicBezTo>
                  <a:cubicBezTo>
                    <a:pt x="2052" y="3720"/>
                    <a:pt x="2073" y="3721"/>
                    <a:pt x="2094" y="3721"/>
                  </a:cubicBezTo>
                  <a:cubicBezTo>
                    <a:pt x="2879" y="3721"/>
                    <a:pt x="3637" y="3166"/>
                    <a:pt x="3875" y="2409"/>
                  </a:cubicBezTo>
                  <a:cubicBezTo>
                    <a:pt x="4118" y="1632"/>
                    <a:pt x="3783" y="718"/>
                    <a:pt x="3098" y="291"/>
                  </a:cubicBezTo>
                  <a:cubicBezTo>
                    <a:pt x="2782" y="90"/>
                    <a:pt x="2446" y="1"/>
                    <a:pt x="2118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7"/>
            <p:cNvSpPr/>
            <p:nvPr/>
          </p:nvSpPr>
          <p:spPr>
            <a:xfrm>
              <a:off x="7357875" y="2270150"/>
              <a:ext cx="93725" cy="73175"/>
            </a:xfrm>
            <a:custGeom>
              <a:avLst/>
              <a:gdLst/>
              <a:ahLst/>
              <a:cxnLst/>
              <a:rect l="l" t="t" r="r" b="b"/>
              <a:pathLst>
                <a:path w="3749" h="2927" extrusionOk="0">
                  <a:moveTo>
                    <a:pt x="427" y="0"/>
                  </a:moveTo>
                  <a:cubicBezTo>
                    <a:pt x="137" y="412"/>
                    <a:pt x="0" y="930"/>
                    <a:pt x="137" y="1478"/>
                  </a:cubicBezTo>
                  <a:cubicBezTo>
                    <a:pt x="320" y="2270"/>
                    <a:pt x="1067" y="2895"/>
                    <a:pt x="1874" y="2926"/>
                  </a:cubicBezTo>
                  <a:cubicBezTo>
                    <a:pt x="1895" y="2926"/>
                    <a:pt x="1916" y="2927"/>
                    <a:pt x="1937" y="2927"/>
                  </a:cubicBezTo>
                  <a:cubicBezTo>
                    <a:pt x="2722" y="2927"/>
                    <a:pt x="3480" y="2372"/>
                    <a:pt x="3718" y="1615"/>
                  </a:cubicBezTo>
                  <a:cubicBezTo>
                    <a:pt x="3718" y="1585"/>
                    <a:pt x="3733" y="1554"/>
                    <a:pt x="3748" y="1524"/>
                  </a:cubicBezTo>
                  <a:lnTo>
                    <a:pt x="3748" y="1524"/>
                  </a:lnTo>
                  <a:cubicBezTo>
                    <a:pt x="3398" y="1991"/>
                    <a:pt x="2824" y="2318"/>
                    <a:pt x="2227" y="2318"/>
                  </a:cubicBezTo>
                  <a:cubicBezTo>
                    <a:pt x="2201" y="2318"/>
                    <a:pt x="2175" y="2317"/>
                    <a:pt x="2148" y="2316"/>
                  </a:cubicBezTo>
                  <a:cubicBezTo>
                    <a:pt x="1341" y="2286"/>
                    <a:pt x="594" y="1661"/>
                    <a:pt x="412" y="884"/>
                  </a:cubicBezTo>
                  <a:cubicBezTo>
                    <a:pt x="351" y="579"/>
                    <a:pt x="351" y="274"/>
                    <a:pt x="427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7"/>
            <p:cNvSpPr/>
            <p:nvPr/>
          </p:nvSpPr>
          <p:spPr>
            <a:xfrm>
              <a:off x="7396725" y="2257700"/>
              <a:ext cx="45350" cy="37650"/>
            </a:xfrm>
            <a:custGeom>
              <a:avLst/>
              <a:gdLst/>
              <a:ahLst/>
              <a:cxnLst/>
              <a:rect l="l" t="t" r="r" b="b"/>
              <a:pathLst>
                <a:path w="1814" h="1506" extrusionOk="0">
                  <a:moveTo>
                    <a:pt x="407" y="0"/>
                  </a:moveTo>
                  <a:cubicBezTo>
                    <a:pt x="261" y="0"/>
                    <a:pt x="117" y="45"/>
                    <a:pt x="46" y="163"/>
                  </a:cubicBezTo>
                  <a:cubicBezTo>
                    <a:pt x="0" y="239"/>
                    <a:pt x="0" y="346"/>
                    <a:pt x="31" y="437"/>
                  </a:cubicBezTo>
                  <a:cubicBezTo>
                    <a:pt x="61" y="544"/>
                    <a:pt x="122" y="620"/>
                    <a:pt x="183" y="696"/>
                  </a:cubicBezTo>
                  <a:cubicBezTo>
                    <a:pt x="396" y="955"/>
                    <a:pt x="655" y="1169"/>
                    <a:pt x="945" y="1351"/>
                  </a:cubicBezTo>
                  <a:cubicBezTo>
                    <a:pt x="1071" y="1436"/>
                    <a:pt x="1233" y="1505"/>
                    <a:pt x="1387" y="1505"/>
                  </a:cubicBezTo>
                  <a:cubicBezTo>
                    <a:pt x="1456" y="1505"/>
                    <a:pt x="1523" y="1491"/>
                    <a:pt x="1585" y="1458"/>
                  </a:cubicBezTo>
                  <a:cubicBezTo>
                    <a:pt x="1783" y="1336"/>
                    <a:pt x="1813" y="1047"/>
                    <a:pt x="1722" y="849"/>
                  </a:cubicBezTo>
                  <a:cubicBezTo>
                    <a:pt x="1509" y="376"/>
                    <a:pt x="1021" y="72"/>
                    <a:pt x="533" y="11"/>
                  </a:cubicBezTo>
                  <a:cubicBezTo>
                    <a:pt x="492" y="4"/>
                    <a:pt x="450" y="0"/>
                    <a:pt x="407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7"/>
            <p:cNvSpPr/>
            <p:nvPr/>
          </p:nvSpPr>
          <p:spPr>
            <a:xfrm>
              <a:off x="7094075" y="1808075"/>
              <a:ext cx="102700" cy="93025"/>
            </a:xfrm>
            <a:custGeom>
              <a:avLst/>
              <a:gdLst/>
              <a:ahLst/>
              <a:cxnLst/>
              <a:rect l="l" t="t" r="r" b="b"/>
              <a:pathLst>
                <a:path w="4108" h="3721" extrusionOk="0">
                  <a:moveTo>
                    <a:pt x="2122" y="1"/>
                  </a:moveTo>
                  <a:cubicBezTo>
                    <a:pt x="1009" y="1"/>
                    <a:pt x="1" y="1036"/>
                    <a:pt x="283" y="2272"/>
                  </a:cubicBezTo>
                  <a:cubicBezTo>
                    <a:pt x="466" y="3064"/>
                    <a:pt x="1228" y="3689"/>
                    <a:pt x="2035" y="3720"/>
                  </a:cubicBezTo>
                  <a:cubicBezTo>
                    <a:pt x="2056" y="3720"/>
                    <a:pt x="2077" y="3721"/>
                    <a:pt x="2098" y="3721"/>
                  </a:cubicBezTo>
                  <a:cubicBezTo>
                    <a:pt x="2883" y="3721"/>
                    <a:pt x="3641" y="3166"/>
                    <a:pt x="3879" y="2409"/>
                  </a:cubicBezTo>
                  <a:cubicBezTo>
                    <a:pt x="4107" y="1648"/>
                    <a:pt x="3787" y="733"/>
                    <a:pt x="3102" y="292"/>
                  </a:cubicBezTo>
                  <a:cubicBezTo>
                    <a:pt x="2786" y="90"/>
                    <a:pt x="2450" y="1"/>
                    <a:pt x="2122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7"/>
            <p:cNvSpPr/>
            <p:nvPr/>
          </p:nvSpPr>
          <p:spPr>
            <a:xfrm>
              <a:off x="7098100" y="1828300"/>
              <a:ext cx="93350" cy="72800"/>
            </a:xfrm>
            <a:custGeom>
              <a:avLst/>
              <a:gdLst/>
              <a:ahLst/>
              <a:cxnLst/>
              <a:rect l="l" t="t" r="r" b="b"/>
              <a:pathLst>
                <a:path w="3734" h="2912" extrusionOk="0">
                  <a:moveTo>
                    <a:pt x="412" y="1"/>
                  </a:moveTo>
                  <a:lnTo>
                    <a:pt x="412" y="1"/>
                  </a:lnTo>
                  <a:cubicBezTo>
                    <a:pt x="137" y="397"/>
                    <a:pt x="0" y="915"/>
                    <a:pt x="122" y="1463"/>
                  </a:cubicBezTo>
                  <a:cubicBezTo>
                    <a:pt x="305" y="2255"/>
                    <a:pt x="1067" y="2880"/>
                    <a:pt x="1874" y="2911"/>
                  </a:cubicBezTo>
                  <a:cubicBezTo>
                    <a:pt x="1895" y="2911"/>
                    <a:pt x="1916" y="2912"/>
                    <a:pt x="1937" y="2912"/>
                  </a:cubicBezTo>
                  <a:cubicBezTo>
                    <a:pt x="2722" y="2912"/>
                    <a:pt x="3480" y="2357"/>
                    <a:pt x="3718" y="1600"/>
                  </a:cubicBezTo>
                  <a:cubicBezTo>
                    <a:pt x="3718" y="1570"/>
                    <a:pt x="3733" y="1539"/>
                    <a:pt x="3733" y="1509"/>
                  </a:cubicBezTo>
                  <a:lnTo>
                    <a:pt x="3733" y="1509"/>
                  </a:lnTo>
                  <a:cubicBezTo>
                    <a:pt x="3398" y="1990"/>
                    <a:pt x="2826" y="2303"/>
                    <a:pt x="2231" y="2303"/>
                  </a:cubicBezTo>
                  <a:cubicBezTo>
                    <a:pt x="2203" y="2303"/>
                    <a:pt x="2176" y="2303"/>
                    <a:pt x="2149" y="2301"/>
                  </a:cubicBezTo>
                  <a:cubicBezTo>
                    <a:pt x="1341" y="2271"/>
                    <a:pt x="594" y="1661"/>
                    <a:pt x="412" y="869"/>
                  </a:cubicBezTo>
                  <a:cubicBezTo>
                    <a:pt x="335" y="564"/>
                    <a:pt x="351" y="260"/>
                    <a:pt x="412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7"/>
            <p:cNvSpPr/>
            <p:nvPr/>
          </p:nvSpPr>
          <p:spPr>
            <a:xfrm>
              <a:off x="7136950" y="1815475"/>
              <a:ext cx="45350" cy="37650"/>
            </a:xfrm>
            <a:custGeom>
              <a:avLst/>
              <a:gdLst/>
              <a:ahLst/>
              <a:cxnLst/>
              <a:rect l="l" t="t" r="r" b="b"/>
              <a:pathLst>
                <a:path w="1814" h="1506" extrusionOk="0">
                  <a:moveTo>
                    <a:pt x="407" y="0"/>
                  </a:moveTo>
                  <a:cubicBezTo>
                    <a:pt x="261" y="0"/>
                    <a:pt x="117" y="45"/>
                    <a:pt x="46" y="163"/>
                  </a:cubicBezTo>
                  <a:cubicBezTo>
                    <a:pt x="0" y="239"/>
                    <a:pt x="0" y="361"/>
                    <a:pt x="31" y="453"/>
                  </a:cubicBezTo>
                  <a:cubicBezTo>
                    <a:pt x="61" y="544"/>
                    <a:pt x="122" y="620"/>
                    <a:pt x="183" y="696"/>
                  </a:cubicBezTo>
                  <a:cubicBezTo>
                    <a:pt x="396" y="955"/>
                    <a:pt x="655" y="1169"/>
                    <a:pt x="930" y="1352"/>
                  </a:cubicBezTo>
                  <a:cubicBezTo>
                    <a:pt x="1066" y="1436"/>
                    <a:pt x="1232" y="1505"/>
                    <a:pt x="1382" y="1505"/>
                  </a:cubicBezTo>
                  <a:cubicBezTo>
                    <a:pt x="1449" y="1505"/>
                    <a:pt x="1513" y="1491"/>
                    <a:pt x="1570" y="1458"/>
                  </a:cubicBezTo>
                  <a:cubicBezTo>
                    <a:pt x="1768" y="1336"/>
                    <a:pt x="1813" y="1047"/>
                    <a:pt x="1722" y="849"/>
                  </a:cubicBezTo>
                  <a:cubicBezTo>
                    <a:pt x="1509" y="376"/>
                    <a:pt x="1021" y="72"/>
                    <a:pt x="534" y="11"/>
                  </a:cubicBezTo>
                  <a:cubicBezTo>
                    <a:pt x="492" y="4"/>
                    <a:pt x="450" y="0"/>
                    <a:pt x="407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7"/>
            <p:cNvSpPr/>
            <p:nvPr/>
          </p:nvSpPr>
          <p:spPr>
            <a:xfrm>
              <a:off x="7443125" y="2004625"/>
              <a:ext cx="163875" cy="147900"/>
            </a:xfrm>
            <a:custGeom>
              <a:avLst/>
              <a:gdLst/>
              <a:ahLst/>
              <a:cxnLst/>
              <a:rect l="l" t="t" r="r" b="b"/>
              <a:pathLst>
                <a:path w="6555" h="5916" extrusionOk="0">
                  <a:moveTo>
                    <a:pt x="3388" y="0"/>
                  </a:moveTo>
                  <a:cubicBezTo>
                    <a:pt x="1612" y="0"/>
                    <a:pt x="0" y="1659"/>
                    <a:pt x="460" y="3628"/>
                  </a:cubicBezTo>
                  <a:cubicBezTo>
                    <a:pt x="750" y="4877"/>
                    <a:pt x="1953" y="5868"/>
                    <a:pt x="3233" y="5913"/>
                  </a:cubicBezTo>
                  <a:cubicBezTo>
                    <a:pt x="3265" y="5914"/>
                    <a:pt x="3297" y="5915"/>
                    <a:pt x="3329" y="5915"/>
                  </a:cubicBezTo>
                  <a:cubicBezTo>
                    <a:pt x="4590" y="5915"/>
                    <a:pt x="5802" y="5045"/>
                    <a:pt x="6174" y="3841"/>
                  </a:cubicBezTo>
                  <a:cubicBezTo>
                    <a:pt x="6554" y="2607"/>
                    <a:pt x="6021" y="1160"/>
                    <a:pt x="4939" y="459"/>
                  </a:cubicBezTo>
                  <a:cubicBezTo>
                    <a:pt x="4440" y="142"/>
                    <a:pt x="3907" y="0"/>
                    <a:pt x="3388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7"/>
            <p:cNvSpPr/>
            <p:nvPr/>
          </p:nvSpPr>
          <p:spPr>
            <a:xfrm>
              <a:off x="7449675" y="2036650"/>
              <a:ext cx="148950" cy="115875"/>
            </a:xfrm>
            <a:custGeom>
              <a:avLst/>
              <a:gdLst/>
              <a:ahLst/>
              <a:cxnLst/>
              <a:rect l="l" t="t" r="r" b="b"/>
              <a:pathLst>
                <a:path w="5958" h="4635" extrusionOk="0">
                  <a:moveTo>
                    <a:pt x="670" y="1"/>
                  </a:moveTo>
                  <a:lnTo>
                    <a:pt x="670" y="1"/>
                  </a:lnTo>
                  <a:cubicBezTo>
                    <a:pt x="213" y="625"/>
                    <a:pt x="0" y="1463"/>
                    <a:pt x="198" y="2347"/>
                  </a:cubicBezTo>
                  <a:cubicBezTo>
                    <a:pt x="488" y="3596"/>
                    <a:pt x="1691" y="4587"/>
                    <a:pt x="2971" y="4632"/>
                  </a:cubicBezTo>
                  <a:cubicBezTo>
                    <a:pt x="3003" y="4633"/>
                    <a:pt x="3035" y="4634"/>
                    <a:pt x="3067" y="4634"/>
                  </a:cubicBezTo>
                  <a:cubicBezTo>
                    <a:pt x="4328" y="4634"/>
                    <a:pt x="5540" y="3764"/>
                    <a:pt x="5912" y="2560"/>
                  </a:cubicBezTo>
                  <a:cubicBezTo>
                    <a:pt x="5927" y="2515"/>
                    <a:pt x="5942" y="2454"/>
                    <a:pt x="5957" y="2408"/>
                  </a:cubicBezTo>
                  <a:lnTo>
                    <a:pt x="5957" y="2408"/>
                  </a:lnTo>
                  <a:cubicBezTo>
                    <a:pt x="5395" y="3177"/>
                    <a:pt x="4459" y="3674"/>
                    <a:pt x="3512" y="3674"/>
                  </a:cubicBezTo>
                  <a:cubicBezTo>
                    <a:pt x="3484" y="3674"/>
                    <a:pt x="3456" y="3673"/>
                    <a:pt x="3428" y="3672"/>
                  </a:cubicBezTo>
                  <a:cubicBezTo>
                    <a:pt x="2133" y="3627"/>
                    <a:pt x="945" y="2636"/>
                    <a:pt x="655" y="1387"/>
                  </a:cubicBezTo>
                  <a:cubicBezTo>
                    <a:pt x="533" y="900"/>
                    <a:pt x="549" y="427"/>
                    <a:pt x="670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7510975" y="2016400"/>
              <a:ext cx="72400" cy="59675"/>
            </a:xfrm>
            <a:custGeom>
              <a:avLst/>
              <a:gdLst/>
              <a:ahLst/>
              <a:cxnLst/>
              <a:rect l="l" t="t" r="r" b="b"/>
              <a:pathLst>
                <a:path w="2896" h="2387" extrusionOk="0">
                  <a:moveTo>
                    <a:pt x="649" y="0"/>
                  </a:moveTo>
                  <a:cubicBezTo>
                    <a:pt x="421" y="0"/>
                    <a:pt x="196" y="63"/>
                    <a:pt x="92" y="247"/>
                  </a:cubicBezTo>
                  <a:cubicBezTo>
                    <a:pt x="1" y="384"/>
                    <a:pt x="16" y="567"/>
                    <a:pt x="62" y="704"/>
                  </a:cubicBezTo>
                  <a:cubicBezTo>
                    <a:pt x="108" y="856"/>
                    <a:pt x="214" y="978"/>
                    <a:pt x="306" y="1100"/>
                  </a:cubicBezTo>
                  <a:cubicBezTo>
                    <a:pt x="656" y="1511"/>
                    <a:pt x="1052" y="1862"/>
                    <a:pt x="1509" y="2151"/>
                  </a:cubicBezTo>
                  <a:cubicBezTo>
                    <a:pt x="1717" y="2276"/>
                    <a:pt x="1967" y="2386"/>
                    <a:pt x="2206" y="2386"/>
                  </a:cubicBezTo>
                  <a:cubicBezTo>
                    <a:pt x="2318" y="2386"/>
                    <a:pt x="2428" y="2362"/>
                    <a:pt x="2530" y="2304"/>
                  </a:cubicBezTo>
                  <a:cubicBezTo>
                    <a:pt x="2850" y="2121"/>
                    <a:pt x="2896" y="1679"/>
                    <a:pt x="2759" y="1344"/>
                  </a:cubicBezTo>
                  <a:cubicBezTo>
                    <a:pt x="2424" y="597"/>
                    <a:pt x="1646" y="125"/>
                    <a:pt x="869" y="18"/>
                  </a:cubicBezTo>
                  <a:cubicBezTo>
                    <a:pt x="798" y="7"/>
                    <a:pt x="724" y="0"/>
                    <a:pt x="649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6717200" y="2070550"/>
              <a:ext cx="303600" cy="15650"/>
            </a:xfrm>
            <a:custGeom>
              <a:avLst/>
              <a:gdLst/>
              <a:ahLst/>
              <a:cxnLst/>
              <a:rect l="l" t="t" r="r" b="b"/>
              <a:pathLst>
                <a:path w="12144" h="626" extrusionOk="0">
                  <a:moveTo>
                    <a:pt x="0" y="1"/>
                  </a:moveTo>
                  <a:lnTo>
                    <a:pt x="0" y="625"/>
                  </a:lnTo>
                  <a:lnTo>
                    <a:pt x="12143" y="625"/>
                  </a:lnTo>
                  <a:lnTo>
                    <a:pt x="12143" y="1"/>
                  </a:ln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7"/>
            <p:cNvSpPr/>
            <p:nvPr/>
          </p:nvSpPr>
          <p:spPr>
            <a:xfrm>
              <a:off x="6955950" y="2020275"/>
              <a:ext cx="128825" cy="116600"/>
            </a:xfrm>
            <a:custGeom>
              <a:avLst/>
              <a:gdLst/>
              <a:ahLst/>
              <a:cxnLst/>
              <a:rect l="l" t="t" r="r" b="b"/>
              <a:pathLst>
                <a:path w="5153" h="4664" extrusionOk="0">
                  <a:moveTo>
                    <a:pt x="2650" y="1"/>
                  </a:moveTo>
                  <a:cubicBezTo>
                    <a:pt x="1258" y="1"/>
                    <a:pt x="0" y="1307"/>
                    <a:pt x="354" y="2850"/>
                  </a:cubicBezTo>
                  <a:cubicBezTo>
                    <a:pt x="582" y="3840"/>
                    <a:pt x="1527" y="4617"/>
                    <a:pt x="2548" y="4663"/>
                  </a:cubicBezTo>
                  <a:cubicBezTo>
                    <a:pt x="2569" y="4663"/>
                    <a:pt x="2590" y="4664"/>
                    <a:pt x="2611" y="4664"/>
                  </a:cubicBezTo>
                  <a:cubicBezTo>
                    <a:pt x="3594" y="4664"/>
                    <a:pt x="4550" y="3972"/>
                    <a:pt x="4848" y="3017"/>
                  </a:cubicBezTo>
                  <a:cubicBezTo>
                    <a:pt x="5153" y="2057"/>
                    <a:pt x="4742" y="915"/>
                    <a:pt x="3873" y="366"/>
                  </a:cubicBezTo>
                  <a:cubicBezTo>
                    <a:pt x="3479" y="114"/>
                    <a:pt x="3058" y="1"/>
                    <a:pt x="2650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7"/>
            <p:cNvSpPr/>
            <p:nvPr/>
          </p:nvSpPr>
          <p:spPr>
            <a:xfrm>
              <a:off x="6960975" y="2045425"/>
              <a:ext cx="116950" cy="91450"/>
            </a:xfrm>
            <a:custGeom>
              <a:avLst/>
              <a:gdLst/>
              <a:ahLst/>
              <a:cxnLst/>
              <a:rect l="l" t="t" r="r" b="b"/>
              <a:pathLst>
                <a:path w="4678" h="3658" extrusionOk="0">
                  <a:moveTo>
                    <a:pt x="518" y="0"/>
                  </a:moveTo>
                  <a:cubicBezTo>
                    <a:pt x="168" y="503"/>
                    <a:pt x="0" y="1158"/>
                    <a:pt x="153" y="1844"/>
                  </a:cubicBezTo>
                  <a:cubicBezTo>
                    <a:pt x="381" y="2834"/>
                    <a:pt x="1326" y="3611"/>
                    <a:pt x="2347" y="3657"/>
                  </a:cubicBezTo>
                  <a:cubicBezTo>
                    <a:pt x="2368" y="3657"/>
                    <a:pt x="2389" y="3658"/>
                    <a:pt x="2410" y="3658"/>
                  </a:cubicBezTo>
                  <a:cubicBezTo>
                    <a:pt x="3393" y="3658"/>
                    <a:pt x="4349" y="2966"/>
                    <a:pt x="4647" y="2011"/>
                  </a:cubicBezTo>
                  <a:cubicBezTo>
                    <a:pt x="4663" y="1981"/>
                    <a:pt x="4678" y="1935"/>
                    <a:pt x="4678" y="1905"/>
                  </a:cubicBezTo>
                  <a:lnTo>
                    <a:pt x="4678" y="1905"/>
                  </a:lnTo>
                  <a:cubicBezTo>
                    <a:pt x="4252" y="2507"/>
                    <a:pt x="3529" y="2897"/>
                    <a:pt x="2781" y="2897"/>
                  </a:cubicBezTo>
                  <a:cubicBezTo>
                    <a:pt x="2753" y="2897"/>
                    <a:pt x="2725" y="2896"/>
                    <a:pt x="2697" y="2895"/>
                  </a:cubicBezTo>
                  <a:cubicBezTo>
                    <a:pt x="1676" y="2864"/>
                    <a:pt x="747" y="2087"/>
                    <a:pt x="518" y="1097"/>
                  </a:cubicBezTo>
                  <a:cubicBezTo>
                    <a:pt x="427" y="716"/>
                    <a:pt x="442" y="335"/>
                    <a:pt x="518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7009350" y="2029550"/>
              <a:ext cx="56775" cy="47100"/>
            </a:xfrm>
            <a:custGeom>
              <a:avLst/>
              <a:gdLst/>
              <a:ahLst/>
              <a:cxnLst/>
              <a:rect l="l" t="t" r="r" b="b"/>
              <a:pathLst>
                <a:path w="2271" h="1884" extrusionOk="0">
                  <a:moveTo>
                    <a:pt x="529" y="0"/>
                  </a:moveTo>
                  <a:cubicBezTo>
                    <a:pt x="348" y="0"/>
                    <a:pt x="157" y="52"/>
                    <a:pt x="61" y="208"/>
                  </a:cubicBezTo>
                  <a:cubicBezTo>
                    <a:pt x="0" y="315"/>
                    <a:pt x="0" y="452"/>
                    <a:pt x="46" y="559"/>
                  </a:cubicBezTo>
                  <a:cubicBezTo>
                    <a:pt x="92" y="681"/>
                    <a:pt x="168" y="772"/>
                    <a:pt x="244" y="879"/>
                  </a:cubicBezTo>
                  <a:cubicBezTo>
                    <a:pt x="503" y="1199"/>
                    <a:pt x="823" y="1473"/>
                    <a:pt x="1189" y="1686"/>
                  </a:cubicBezTo>
                  <a:cubicBezTo>
                    <a:pt x="1347" y="1792"/>
                    <a:pt x="1550" y="1883"/>
                    <a:pt x="1741" y="1883"/>
                  </a:cubicBezTo>
                  <a:cubicBezTo>
                    <a:pt x="1825" y="1883"/>
                    <a:pt x="1906" y="1865"/>
                    <a:pt x="1981" y="1823"/>
                  </a:cubicBezTo>
                  <a:cubicBezTo>
                    <a:pt x="2225" y="1671"/>
                    <a:pt x="2270" y="1321"/>
                    <a:pt x="2164" y="1062"/>
                  </a:cubicBezTo>
                  <a:cubicBezTo>
                    <a:pt x="1905" y="467"/>
                    <a:pt x="1280" y="102"/>
                    <a:pt x="671" y="10"/>
                  </a:cubicBezTo>
                  <a:cubicBezTo>
                    <a:pt x="626" y="4"/>
                    <a:pt x="578" y="0"/>
                    <a:pt x="529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7"/>
            <p:cNvSpPr/>
            <p:nvPr/>
          </p:nvSpPr>
          <p:spPr>
            <a:xfrm>
              <a:off x="6651700" y="2018000"/>
              <a:ext cx="128750" cy="116600"/>
            </a:xfrm>
            <a:custGeom>
              <a:avLst/>
              <a:gdLst/>
              <a:ahLst/>
              <a:cxnLst/>
              <a:rect l="l" t="t" r="r" b="b"/>
              <a:pathLst>
                <a:path w="5150" h="4664" extrusionOk="0">
                  <a:moveTo>
                    <a:pt x="2660" y="0"/>
                  </a:moveTo>
                  <a:cubicBezTo>
                    <a:pt x="1265" y="0"/>
                    <a:pt x="0" y="1306"/>
                    <a:pt x="365" y="2849"/>
                  </a:cubicBezTo>
                  <a:cubicBezTo>
                    <a:pt x="594" y="3840"/>
                    <a:pt x="1523" y="4617"/>
                    <a:pt x="2544" y="4662"/>
                  </a:cubicBezTo>
                  <a:cubicBezTo>
                    <a:pt x="2565" y="4663"/>
                    <a:pt x="2586" y="4663"/>
                    <a:pt x="2607" y="4663"/>
                  </a:cubicBezTo>
                  <a:cubicBezTo>
                    <a:pt x="3592" y="4663"/>
                    <a:pt x="4561" y="3971"/>
                    <a:pt x="4845" y="3017"/>
                  </a:cubicBezTo>
                  <a:cubicBezTo>
                    <a:pt x="5149" y="2057"/>
                    <a:pt x="4738" y="914"/>
                    <a:pt x="3885" y="366"/>
                  </a:cubicBezTo>
                  <a:cubicBezTo>
                    <a:pt x="3490" y="113"/>
                    <a:pt x="3069" y="0"/>
                    <a:pt x="2660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7"/>
            <p:cNvSpPr/>
            <p:nvPr/>
          </p:nvSpPr>
          <p:spPr>
            <a:xfrm>
              <a:off x="6656625" y="2043125"/>
              <a:ext cx="117350" cy="91475"/>
            </a:xfrm>
            <a:custGeom>
              <a:avLst/>
              <a:gdLst/>
              <a:ahLst/>
              <a:cxnLst/>
              <a:rect l="l" t="t" r="r" b="b"/>
              <a:pathLst>
                <a:path w="4694" h="3659" extrusionOk="0">
                  <a:moveTo>
                    <a:pt x="534" y="1"/>
                  </a:moveTo>
                  <a:lnTo>
                    <a:pt x="534" y="1"/>
                  </a:lnTo>
                  <a:cubicBezTo>
                    <a:pt x="168" y="503"/>
                    <a:pt x="1" y="1159"/>
                    <a:pt x="168" y="1844"/>
                  </a:cubicBezTo>
                  <a:cubicBezTo>
                    <a:pt x="397" y="2835"/>
                    <a:pt x="1326" y="3612"/>
                    <a:pt x="2347" y="3657"/>
                  </a:cubicBezTo>
                  <a:cubicBezTo>
                    <a:pt x="2368" y="3658"/>
                    <a:pt x="2389" y="3658"/>
                    <a:pt x="2410" y="3658"/>
                  </a:cubicBezTo>
                  <a:cubicBezTo>
                    <a:pt x="3395" y="3658"/>
                    <a:pt x="4364" y="2966"/>
                    <a:pt x="4648" y="2012"/>
                  </a:cubicBezTo>
                  <a:cubicBezTo>
                    <a:pt x="4663" y="1981"/>
                    <a:pt x="4678" y="1936"/>
                    <a:pt x="4693" y="1905"/>
                  </a:cubicBezTo>
                  <a:lnTo>
                    <a:pt x="4693" y="1905"/>
                  </a:lnTo>
                  <a:cubicBezTo>
                    <a:pt x="4252" y="2493"/>
                    <a:pt x="3527" y="2897"/>
                    <a:pt x="2779" y="2897"/>
                  </a:cubicBezTo>
                  <a:cubicBezTo>
                    <a:pt x="2752" y="2897"/>
                    <a:pt x="2725" y="2897"/>
                    <a:pt x="2698" y="2895"/>
                  </a:cubicBezTo>
                  <a:cubicBezTo>
                    <a:pt x="1692" y="2850"/>
                    <a:pt x="747" y="2088"/>
                    <a:pt x="519" y="1098"/>
                  </a:cubicBezTo>
                  <a:cubicBezTo>
                    <a:pt x="427" y="717"/>
                    <a:pt x="443" y="336"/>
                    <a:pt x="534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7"/>
            <p:cNvSpPr/>
            <p:nvPr/>
          </p:nvSpPr>
          <p:spPr>
            <a:xfrm>
              <a:off x="6705000" y="2027250"/>
              <a:ext cx="57175" cy="47100"/>
            </a:xfrm>
            <a:custGeom>
              <a:avLst/>
              <a:gdLst/>
              <a:ahLst/>
              <a:cxnLst/>
              <a:rect l="l" t="t" r="r" b="b"/>
              <a:pathLst>
                <a:path w="2287" h="1884" extrusionOk="0">
                  <a:moveTo>
                    <a:pt x="538" y="1"/>
                  </a:moveTo>
                  <a:cubicBezTo>
                    <a:pt x="350" y="1"/>
                    <a:pt x="161" y="53"/>
                    <a:pt x="77" y="209"/>
                  </a:cubicBezTo>
                  <a:cubicBezTo>
                    <a:pt x="1" y="316"/>
                    <a:pt x="16" y="438"/>
                    <a:pt x="46" y="559"/>
                  </a:cubicBezTo>
                  <a:cubicBezTo>
                    <a:pt x="92" y="681"/>
                    <a:pt x="168" y="773"/>
                    <a:pt x="245" y="879"/>
                  </a:cubicBezTo>
                  <a:cubicBezTo>
                    <a:pt x="519" y="1199"/>
                    <a:pt x="823" y="1474"/>
                    <a:pt x="1189" y="1687"/>
                  </a:cubicBezTo>
                  <a:cubicBezTo>
                    <a:pt x="1358" y="1793"/>
                    <a:pt x="1557" y="1884"/>
                    <a:pt x="1749" y="1884"/>
                  </a:cubicBezTo>
                  <a:cubicBezTo>
                    <a:pt x="1834" y="1884"/>
                    <a:pt x="1917" y="1866"/>
                    <a:pt x="1997" y="1824"/>
                  </a:cubicBezTo>
                  <a:cubicBezTo>
                    <a:pt x="2240" y="1672"/>
                    <a:pt x="2286" y="1321"/>
                    <a:pt x="2164" y="1062"/>
                  </a:cubicBezTo>
                  <a:cubicBezTo>
                    <a:pt x="1905" y="468"/>
                    <a:pt x="1296" y="102"/>
                    <a:pt x="686" y="11"/>
                  </a:cubicBezTo>
                  <a:cubicBezTo>
                    <a:pt x="638" y="5"/>
                    <a:pt x="588" y="1"/>
                    <a:pt x="538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930;p37">
            <a:extLst>
              <a:ext uri="{FF2B5EF4-FFF2-40B4-BE49-F238E27FC236}">
                <a16:creationId xmlns:a16="http://schemas.microsoft.com/office/drawing/2014/main" id="{93AE34BC-E61F-989A-56E4-5DD426800732}"/>
              </a:ext>
            </a:extLst>
          </p:cNvPr>
          <p:cNvSpPr txBox="1">
            <a:spLocks/>
          </p:cNvSpPr>
          <p:nvPr/>
        </p:nvSpPr>
        <p:spPr>
          <a:xfrm>
            <a:off x="4490386" y="2868717"/>
            <a:ext cx="3164279" cy="134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"/>
              <a:buNone/>
              <a:defRPr sz="5500" b="1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"/>
              <a:buNone/>
              <a:defRPr sz="5200" b="1" i="0" u="none" strike="noStrike" cap="none">
                <a:solidFill>
                  <a:srgbClr val="191919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"/>
              <a:buNone/>
              <a:defRPr sz="5200" b="1" i="0" u="none" strike="noStrike" cap="none">
                <a:solidFill>
                  <a:srgbClr val="191919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"/>
              <a:buNone/>
              <a:defRPr sz="5200" b="1" i="0" u="none" strike="noStrike" cap="none">
                <a:solidFill>
                  <a:srgbClr val="191919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"/>
              <a:buNone/>
              <a:defRPr sz="5200" b="1" i="0" u="none" strike="noStrike" cap="none">
                <a:solidFill>
                  <a:srgbClr val="191919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"/>
              <a:buNone/>
              <a:defRPr sz="5200" b="1" i="0" u="none" strike="noStrike" cap="none">
                <a:solidFill>
                  <a:srgbClr val="191919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"/>
              <a:buNone/>
              <a:defRPr sz="5200" b="1" i="0" u="none" strike="noStrike" cap="none">
                <a:solidFill>
                  <a:srgbClr val="191919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"/>
              <a:buNone/>
              <a:defRPr sz="5200" b="1" i="0" u="none" strike="noStrike" cap="none">
                <a:solidFill>
                  <a:srgbClr val="191919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"/>
              <a:buNone/>
              <a:defRPr sz="5200" b="1" i="0" u="none" strike="noStrike" cap="none">
                <a:solidFill>
                  <a:srgbClr val="191919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sk-SK" sz="1800" dirty="0"/>
              <a:t>Semestrálna práca</a:t>
            </a:r>
          </a:p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sk-SK" sz="1800" dirty="0"/>
              <a:t>SSBU 2025</a:t>
            </a:r>
          </a:p>
          <a:p>
            <a:pPr>
              <a:buClr>
                <a:schemeClr val="dk1"/>
              </a:buClr>
              <a:buSzPts val="1100"/>
            </a:pPr>
            <a:r>
              <a:rPr lang="sk-SK" sz="1800" dirty="0"/>
              <a:t>A. Čižmárová, K. </a:t>
            </a:r>
            <a:r>
              <a:rPr lang="sk-SK" sz="1800" dirty="0" err="1"/>
              <a:t>Dostálová</a:t>
            </a:r>
            <a:r>
              <a:rPr lang="sk-SK" sz="1800" dirty="0"/>
              <a:t>, </a:t>
            </a:r>
          </a:p>
          <a:p>
            <a:pPr>
              <a:buClr>
                <a:schemeClr val="dk1"/>
              </a:buClr>
              <a:buSzPts val="1100"/>
            </a:pPr>
            <a:r>
              <a:rPr lang="sk-SK" sz="1800" dirty="0"/>
              <a:t>Š. </a:t>
            </a:r>
            <a:r>
              <a:rPr lang="sk-SK" sz="1800" dirty="0" err="1"/>
              <a:t>Meško</a:t>
            </a:r>
            <a:r>
              <a:rPr lang="sk-SK" sz="1800" dirty="0"/>
              <a:t>, M. </a:t>
            </a:r>
            <a:r>
              <a:rPr lang="sk-SK" sz="1800" dirty="0" err="1"/>
              <a:t>Rumíšek</a:t>
            </a:r>
            <a:endParaRPr lang="sk-SK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42"/>
          <p:cNvSpPr/>
          <p:nvPr/>
        </p:nvSpPr>
        <p:spPr>
          <a:xfrm>
            <a:off x="5418876" y="1638550"/>
            <a:ext cx="6618357" cy="3986431"/>
          </a:xfrm>
          <a:custGeom>
            <a:avLst/>
            <a:gdLst/>
            <a:ahLst/>
            <a:cxnLst/>
            <a:rect l="l" t="t" r="r" b="b"/>
            <a:pathLst>
              <a:path w="114361" h="68883" extrusionOk="0">
                <a:moveTo>
                  <a:pt x="27548" y="1"/>
                </a:moveTo>
                <a:cubicBezTo>
                  <a:pt x="27517" y="1"/>
                  <a:pt x="27486" y="1"/>
                  <a:pt x="27455" y="1"/>
                </a:cubicBezTo>
                <a:cubicBezTo>
                  <a:pt x="23082" y="47"/>
                  <a:pt x="19014" y="2012"/>
                  <a:pt x="15525" y="4633"/>
                </a:cubicBezTo>
                <a:cubicBezTo>
                  <a:pt x="5683" y="11991"/>
                  <a:pt x="0" y="24622"/>
                  <a:pt x="350" y="37405"/>
                </a:cubicBezTo>
                <a:cubicBezTo>
                  <a:pt x="686" y="49472"/>
                  <a:pt x="6003" y="61310"/>
                  <a:pt x="14718" y="68882"/>
                </a:cubicBezTo>
                <a:lnTo>
                  <a:pt x="103330" y="68882"/>
                </a:lnTo>
                <a:cubicBezTo>
                  <a:pt x="107733" y="62255"/>
                  <a:pt x="111558" y="53357"/>
                  <a:pt x="112929" y="45175"/>
                </a:cubicBezTo>
                <a:cubicBezTo>
                  <a:pt x="114361" y="36689"/>
                  <a:pt x="113310" y="27578"/>
                  <a:pt x="108998" y="20402"/>
                </a:cubicBezTo>
                <a:cubicBezTo>
                  <a:pt x="104833" y="13484"/>
                  <a:pt x="97530" y="8756"/>
                  <a:pt x="89576" y="8756"/>
                </a:cubicBezTo>
                <a:cubicBezTo>
                  <a:pt x="89034" y="8756"/>
                  <a:pt x="88489" y="8778"/>
                  <a:pt x="87942" y="8822"/>
                </a:cubicBezTo>
                <a:cubicBezTo>
                  <a:pt x="82457" y="9264"/>
                  <a:pt x="77231" y="11854"/>
                  <a:pt x="72203" y="14368"/>
                </a:cubicBezTo>
                <a:cubicBezTo>
                  <a:pt x="67206" y="16852"/>
                  <a:pt x="62147" y="19335"/>
                  <a:pt x="56815" y="19747"/>
                </a:cubicBezTo>
                <a:cubicBezTo>
                  <a:pt x="56394" y="19778"/>
                  <a:pt x="55970" y="19794"/>
                  <a:pt x="55544" y="19794"/>
                </a:cubicBezTo>
                <a:cubicBezTo>
                  <a:pt x="50589" y="19794"/>
                  <a:pt x="45400" y="17654"/>
                  <a:pt x="42524" y="12982"/>
                </a:cubicBezTo>
                <a:cubicBezTo>
                  <a:pt x="41228" y="10864"/>
                  <a:pt x="40467" y="8350"/>
                  <a:pt x="39111" y="6232"/>
                </a:cubicBezTo>
                <a:cubicBezTo>
                  <a:pt x="36493" y="2132"/>
                  <a:pt x="31908" y="1"/>
                  <a:pt x="27548" y="1"/>
                </a:cubicBezTo>
                <a:close/>
              </a:path>
            </a:pathLst>
          </a:custGeom>
          <a:solidFill>
            <a:srgbClr val="739C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9" name="Google Shape;1469;p42"/>
          <p:cNvSpPr/>
          <p:nvPr/>
        </p:nvSpPr>
        <p:spPr>
          <a:xfrm>
            <a:off x="7540813" y="838317"/>
            <a:ext cx="1817312" cy="1203690"/>
          </a:xfrm>
          <a:custGeom>
            <a:avLst/>
            <a:gdLst/>
            <a:ahLst/>
            <a:cxnLst/>
            <a:rect l="l" t="t" r="r" b="b"/>
            <a:pathLst>
              <a:path w="31402" h="20799" extrusionOk="0">
                <a:moveTo>
                  <a:pt x="14881" y="0"/>
                </a:moveTo>
                <a:cubicBezTo>
                  <a:pt x="12305" y="0"/>
                  <a:pt x="9728" y="423"/>
                  <a:pt x="7299" y="1256"/>
                </a:cubicBezTo>
                <a:cubicBezTo>
                  <a:pt x="2164" y="3008"/>
                  <a:pt x="1" y="5797"/>
                  <a:pt x="1494" y="11251"/>
                </a:cubicBezTo>
                <a:cubicBezTo>
                  <a:pt x="2362" y="14359"/>
                  <a:pt x="4526" y="17132"/>
                  <a:pt x="7329" y="18762"/>
                </a:cubicBezTo>
                <a:cubicBezTo>
                  <a:pt x="9786" y="20181"/>
                  <a:pt x="12593" y="20799"/>
                  <a:pt x="15438" y="20799"/>
                </a:cubicBezTo>
                <a:cubicBezTo>
                  <a:pt x="17727" y="20799"/>
                  <a:pt x="20041" y="20398"/>
                  <a:pt x="22215" y="19692"/>
                </a:cubicBezTo>
                <a:cubicBezTo>
                  <a:pt x="24607" y="18930"/>
                  <a:pt x="26938" y="17772"/>
                  <a:pt x="28660" y="15928"/>
                </a:cubicBezTo>
                <a:cubicBezTo>
                  <a:pt x="30381" y="14100"/>
                  <a:pt x="31402" y="11495"/>
                  <a:pt x="30945" y="9027"/>
                </a:cubicBezTo>
                <a:cubicBezTo>
                  <a:pt x="30366" y="5995"/>
                  <a:pt x="27745" y="3770"/>
                  <a:pt x="25003" y="2368"/>
                </a:cubicBezTo>
                <a:cubicBezTo>
                  <a:pt x="21879" y="780"/>
                  <a:pt x="18380" y="0"/>
                  <a:pt x="14881" y="0"/>
                </a:cubicBezTo>
                <a:close/>
              </a:path>
            </a:pathLst>
          </a:custGeom>
          <a:solidFill>
            <a:srgbClr val="739C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1" name="Google Shape;1471;p42"/>
          <p:cNvSpPr txBox="1">
            <a:spLocks noGrp="1"/>
          </p:cNvSpPr>
          <p:nvPr>
            <p:ph type="subTitle" idx="1"/>
          </p:nvPr>
        </p:nvSpPr>
        <p:spPr>
          <a:xfrm>
            <a:off x="440093" y="1846867"/>
            <a:ext cx="5266081" cy="24017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sz="1600" b="1" dirty="0"/>
              <a:t>Hypotéza</a:t>
            </a:r>
            <a:r>
              <a:rPr lang="sk-SK" sz="1600" dirty="0"/>
              <a:t>: Určité genetické variácie môžu zvyšovať riziko pečeňových porúch.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1600" dirty="0"/>
              <a:t>Pri mutácii </a:t>
            </a:r>
            <a:r>
              <a:rPr lang="sk-SK" sz="1600" b="1" dirty="0"/>
              <a:t>C282Y</a:t>
            </a:r>
            <a:r>
              <a:rPr lang="sk-SK" sz="1600" dirty="0"/>
              <a:t> sme pozorovali najvýraznejší rozdiel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1600" dirty="0"/>
              <a:t>Pri mutáciách </a:t>
            </a:r>
            <a:r>
              <a:rPr lang="sk-SK" sz="1600" b="1" dirty="0"/>
              <a:t>H63D</a:t>
            </a:r>
            <a:r>
              <a:rPr lang="sk-SK" sz="1600" dirty="0"/>
              <a:t> a </a:t>
            </a:r>
            <a:r>
              <a:rPr lang="sk-SK" sz="1600" b="1" dirty="0"/>
              <a:t>S65C</a:t>
            </a:r>
            <a:r>
              <a:rPr lang="sk-SK" sz="1600" dirty="0"/>
              <a:t> bola súvislosť menej výrazná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1600" b="1" dirty="0"/>
              <a:t>Výsledky</a:t>
            </a:r>
            <a:r>
              <a:rPr lang="sk-SK" sz="1600" dirty="0"/>
              <a:t>: podpora hypotézy</a:t>
            </a:r>
          </a:p>
        </p:txBody>
      </p:sp>
      <p:grpSp>
        <p:nvGrpSpPr>
          <p:cNvPr id="1472" name="Google Shape;1472;p42"/>
          <p:cNvGrpSpPr/>
          <p:nvPr/>
        </p:nvGrpSpPr>
        <p:grpSpPr>
          <a:xfrm>
            <a:off x="4877001" y="4830402"/>
            <a:ext cx="4874313" cy="304577"/>
            <a:chOff x="3992929" y="4838927"/>
            <a:chExt cx="4874313" cy="304577"/>
          </a:xfrm>
        </p:grpSpPr>
        <p:sp>
          <p:nvSpPr>
            <p:cNvPr id="1473" name="Google Shape;1473;p42"/>
            <p:cNvSpPr/>
            <p:nvPr/>
          </p:nvSpPr>
          <p:spPr>
            <a:xfrm flipH="1">
              <a:off x="3992929" y="4838927"/>
              <a:ext cx="4874313" cy="304577"/>
            </a:xfrm>
            <a:custGeom>
              <a:avLst/>
              <a:gdLst/>
              <a:ahLst/>
              <a:cxnLst/>
              <a:rect l="l" t="t" r="r" b="b"/>
              <a:pathLst>
                <a:path w="108024" h="6750" extrusionOk="0">
                  <a:moveTo>
                    <a:pt x="1128" y="0"/>
                  </a:moveTo>
                  <a:cubicBezTo>
                    <a:pt x="503" y="0"/>
                    <a:pt x="0" y="503"/>
                    <a:pt x="0" y="1127"/>
                  </a:cubicBezTo>
                  <a:cubicBezTo>
                    <a:pt x="0" y="1752"/>
                    <a:pt x="503" y="2255"/>
                    <a:pt x="1128" y="2255"/>
                  </a:cubicBezTo>
                  <a:lnTo>
                    <a:pt x="14688" y="2255"/>
                  </a:lnTo>
                  <a:cubicBezTo>
                    <a:pt x="15312" y="2255"/>
                    <a:pt x="15815" y="2758"/>
                    <a:pt x="15815" y="3382"/>
                  </a:cubicBezTo>
                  <a:cubicBezTo>
                    <a:pt x="15815" y="3992"/>
                    <a:pt x="15312" y="4495"/>
                    <a:pt x="14688" y="4495"/>
                  </a:cubicBezTo>
                  <a:lnTo>
                    <a:pt x="10681" y="4495"/>
                  </a:lnTo>
                  <a:cubicBezTo>
                    <a:pt x="10056" y="4495"/>
                    <a:pt x="9553" y="5013"/>
                    <a:pt x="9553" y="5622"/>
                  </a:cubicBezTo>
                  <a:cubicBezTo>
                    <a:pt x="9553" y="6247"/>
                    <a:pt x="10056" y="6750"/>
                    <a:pt x="10681" y="6750"/>
                  </a:cubicBezTo>
                  <a:lnTo>
                    <a:pt x="88582" y="6750"/>
                  </a:lnTo>
                  <a:cubicBezTo>
                    <a:pt x="89207" y="6750"/>
                    <a:pt x="89710" y="6247"/>
                    <a:pt x="89710" y="5622"/>
                  </a:cubicBezTo>
                  <a:cubicBezTo>
                    <a:pt x="89710" y="5013"/>
                    <a:pt x="89207" y="4495"/>
                    <a:pt x="88582" y="4495"/>
                  </a:cubicBezTo>
                  <a:lnTo>
                    <a:pt x="84270" y="4495"/>
                  </a:lnTo>
                  <a:cubicBezTo>
                    <a:pt x="83646" y="4495"/>
                    <a:pt x="83143" y="3992"/>
                    <a:pt x="83143" y="3382"/>
                  </a:cubicBezTo>
                  <a:cubicBezTo>
                    <a:pt x="83143" y="2758"/>
                    <a:pt x="83646" y="2255"/>
                    <a:pt x="84270" y="2255"/>
                  </a:cubicBezTo>
                  <a:lnTo>
                    <a:pt x="106896" y="2255"/>
                  </a:lnTo>
                  <a:cubicBezTo>
                    <a:pt x="107520" y="2255"/>
                    <a:pt x="108023" y="1752"/>
                    <a:pt x="108023" y="1127"/>
                  </a:cubicBezTo>
                  <a:cubicBezTo>
                    <a:pt x="108023" y="503"/>
                    <a:pt x="107520" y="0"/>
                    <a:pt x="106896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2"/>
            <p:cNvSpPr/>
            <p:nvPr/>
          </p:nvSpPr>
          <p:spPr>
            <a:xfrm flipH="1">
              <a:off x="4169625" y="5041707"/>
              <a:ext cx="418737" cy="101796"/>
            </a:xfrm>
            <a:custGeom>
              <a:avLst/>
              <a:gdLst/>
              <a:ahLst/>
              <a:cxnLst/>
              <a:rect l="l" t="t" r="r" b="b"/>
              <a:pathLst>
                <a:path w="9280" h="2256" extrusionOk="0">
                  <a:moveTo>
                    <a:pt x="1128" y="1"/>
                  </a:moveTo>
                  <a:cubicBezTo>
                    <a:pt x="504" y="1"/>
                    <a:pt x="1" y="519"/>
                    <a:pt x="1" y="1128"/>
                  </a:cubicBezTo>
                  <a:cubicBezTo>
                    <a:pt x="1" y="1753"/>
                    <a:pt x="504" y="2256"/>
                    <a:pt x="1128" y="2256"/>
                  </a:cubicBezTo>
                  <a:lnTo>
                    <a:pt x="8152" y="2256"/>
                  </a:lnTo>
                  <a:cubicBezTo>
                    <a:pt x="8777" y="2256"/>
                    <a:pt x="9280" y="1753"/>
                    <a:pt x="9280" y="1128"/>
                  </a:cubicBezTo>
                  <a:cubicBezTo>
                    <a:pt x="9280" y="519"/>
                    <a:pt x="8777" y="1"/>
                    <a:pt x="8152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2"/>
            <p:cNvSpPr/>
            <p:nvPr/>
          </p:nvSpPr>
          <p:spPr>
            <a:xfrm flipH="1">
              <a:off x="8580534" y="5041707"/>
              <a:ext cx="183603" cy="101796"/>
            </a:xfrm>
            <a:custGeom>
              <a:avLst/>
              <a:gdLst/>
              <a:ahLst/>
              <a:cxnLst/>
              <a:rect l="l" t="t" r="r" b="b"/>
              <a:pathLst>
                <a:path w="4069" h="2256" extrusionOk="0">
                  <a:moveTo>
                    <a:pt x="1128" y="1"/>
                  </a:moveTo>
                  <a:cubicBezTo>
                    <a:pt x="504" y="1"/>
                    <a:pt x="1" y="519"/>
                    <a:pt x="1" y="1128"/>
                  </a:cubicBezTo>
                  <a:cubicBezTo>
                    <a:pt x="1" y="1753"/>
                    <a:pt x="504" y="2256"/>
                    <a:pt x="1128" y="2256"/>
                  </a:cubicBezTo>
                  <a:lnTo>
                    <a:pt x="2941" y="2256"/>
                  </a:lnTo>
                  <a:cubicBezTo>
                    <a:pt x="3566" y="2256"/>
                    <a:pt x="4069" y="1753"/>
                    <a:pt x="4069" y="1128"/>
                  </a:cubicBezTo>
                  <a:cubicBezTo>
                    <a:pt x="4069" y="519"/>
                    <a:pt x="3566" y="1"/>
                    <a:pt x="2941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6" name="Google Shape;1476;p42"/>
          <p:cNvGrpSpPr/>
          <p:nvPr/>
        </p:nvGrpSpPr>
        <p:grpSpPr>
          <a:xfrm flipH="1">
            <a:off x="6256409" y="2141154"/>
            <a:ext cx="2184135" cy="2704672"/>
            <a:chOff x="1152525" y="3356450"/>
            <a:chExt cx="1420775" cy="1784525"/>
          </a:xfrm>
        </p:grpSpPr>
        <p:sp>
          <p:nvSpPr>
            <p:cNvPr id="1477" name="Google Shape;1477;p42"/>
            <p:cNvSpPr/>
            <p:nvPr/>
          </p:nvSpPr>
          <p:spPr>
            <a:xfrm>
              <a:off x="2179425" y="4299175"/>
              <a:ext cx="43450" cy="784650"/>
            </a:xfrm>
            <a:custGeom>
              <a:avLst/>
              <a:gdLst/>
              <a:ahLst/>
              <a:cxnLst/>
              <a:rect l="l" t="t" r="r" b="b"/>
              <a:pathLst>
                <a:path w="1738" h="31386" extrusionOk="0">
                  <a:moveTo>
                    <a:pt x="1" y="0"/>
                  </a:moveTo>
                  <a:lnTo>
                    <a:pt x="1" y="31386"/>
                  </a:lnTo>
                  <a:lnTo>
                    <a:pt x="1737" y="31386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2"/>
            <p:cNvSpPr/>
            <p:nvPr/>
          </p:nvSpPr>
          <p:spPr>
            <a:xfrm>
              <a:off x="1360125" y="5009150"/>
              <a:ext cx="1212425" cy="131825"/>
            </a:xfrm>
            <a:custGeom>
              <a:avLst/>
              <a:gdLst/>
              <a:ahLst/>
              <a:cxnLst/>
              <a:rect l="l" t="t" r="r" b="b"/>
              <a:pathLst>
                <a:path w="48497" h="5273" extrusionOk="0">
                  <a:moveTo>
                    <a:pt x="0" y="1"/>
                  </a:moveTo>
                  <a:lnTo>
                    <a:pt x="0" y="5272"/>
                  </a:lnTo>
                  <a:lnTo>
                    <a:pt x="48496" y="5272"/>
                  </a:lnTo>
                  <a:lnTo>
                    <a:pt x="48496" y="1"/>
                  </a:ln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2"/>
            <p:cNvSpPr/>
            <p:nvPr/>
          </p:nvSpPr>
          <p:spPr>
            <a:xfrm>
              <a:off x="1152525" y="3589550"/>
              <a:ext cx="946550" cy="1272975"/>
            </a:xfrm>
            <a:custGeom>
              <a:avLst/>
              <a:gdLst/>
              <a:ahLst/>
              <a:cxnLst/>
              <a:rect l="l" t="t" r="r" b="b"/>
              <a:pathLst>
                <a:path w="37862" h="50919" extrusionOk="0">
                  <a:moveTo>
                    <a:pt x="19822" y="1"/>
                  </a:moveTo>
                  <a:cubicBezTo>
                    <a:pt x="8883" y="1"/>
                    <a:pt x="0" y="8883"/>
                    <a:pt x="0" y="19822"/>
                  </a:cubicBezTo>
                  <a:lnTo>
                    <a:pt x="0" y="31097"/>
                  </a:lnTo>
                  <a:cubicBezTo>
                    <a:pt x="0" y="42052"/>
                    <a:pt x="8883" y="50919"/>
                    <a:pt x="19822" y="50919"/>
                  </a:cubicBezTo>
                  <a:lnTo>
                    <a:pt x="24667" y="50919"/>
                  </a:lnTo>
                  <a:lnTo>
                    <a:pt x="24667" y="43530"/>
                  </a:lnTo>
                  <a:lnTo>
                    <a:pt x="20310" y="43530"/>
                  </a:lnTo>
                  <a:cubicBezTo>
                    <a:pt x="12905" y="43530"/>
                    <a:pt x="6887" y="37527"/>
                    <a:pt x="6887" y="30107"/>
                  </a:cubicBezTo>
                  <a:lnTo>
                    <a:pt x="6887" y="20752"/>
                  </a:lnTo>
                  <a:cubicBezTo>
                    <a:pt x="6887" y="13332"/>
                    <a:pt x="12905" y="7314"/>
                    <a:pt x="20310" y="7314"/>
                  </a:cubicBezTo>
                  <a:lnTo>
                    <a:pt x="31447" y="7314"/>
                  </a:lnTo>
                  <a:lnTo>
                    <a:pt x="37862" y="1"/>
                  </a:ln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2"/>
            <p:cNvSpPr/>
            <p:nvPr/>
          </p:nvSpPr>
          <p:spPr>
            <a:xfrm>
              <a:off x="1263750" y="3712200"/>
              <a:ext cx="727925" cy="1025775"/>
            </a:xfrm>
            <a:custGeom>
              <a:avLst/>
              <a:gdLst/>
              <a:ahLst/>
              <a:cxnLst/>
              <a:rect l="l" t="t" r="r" b="b"/>
              <a:pathLst>
                <a:path w="29117" h="41031" extrusionOk="0">
                  <a:moveTo>
                    <a:pt x="15206" y="0"/>
                  </a:moveTo>
                  <a:cubicBezTo>
                    <a:pt x="6811" y="0"/>
                    <a:pt x="0" y="6811"/>
                    <a:pt x="0" y="15221"/>
                  </a:cubicBezTo>
                  <a:lnTo>
                    <a:pt x="0" y="25825"/>
                  </a:lnTo>
                  <a:cubicBezTo>
                    <a:pt x="0" y="34220"/>
                    <a:pt x="6811" y="41031"/>
                    <a:pt x="15206" y="41031"/>
                  </a:cubicBezTo>
                  <a:lnTo>
                    <a:pt x="20218" y="41031"/>
                  </a:lnTo>
                  <a:lnTo>
                    <a:pt x="20218" y="38624"/>
                  </a:lnTo>
                  <a:lnTo>
                    <a:pt x="15861" y="38624"/>
                  </a:lnTo>
                  <a:cubicBezTo>
                    <a:pt x="8456" y="38624"/>
                    <a:pt x="2438" y="32621"/>
                    <a:pt x="2438" y="25201"/>
                  </a:cubicBezTo>
                  <a:lnTo>
                    <a:pt x="2438" y="15846"/>
                  </a:lnTo>
                  <a:cubicBezTo>
                    <a:pt x="2438" y="8426"/>
                    <a:pt x="8456" y="2408"/>
                    <a:pt x="15861" y="2408"/>
                  </a:cubicBezTo>
                  <a:lnTo>
                    <a:pt x="26998" y="2408"/>
                  </a:lnTo>
                  <a:lnTo>
                    <a:pt x="29116" y="0"/>
                  </a:ln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2"/>
            <p:cNvSpPr/>
            <p:nvPr/>
          </p:nvSpPr>
          <p:spPr>
            <a:xfrm>
              <a:off x="1980975" y="3454325"/>
              <a:ext cx="559950" cy="642225"/>
            </a:xfrm>
            <a:custGeom>
              <a:avLst/>
              <a:gdLst/>
              <a:ahLst/>
              <a:cxnLst/>
              <a:rect l="l" t="t" r="r" b="b"/>
              <a:pathLst>
                <a:path w="22398" h="25689" extrusionOk="0">
                  <a:moveTo>
                    <a:pt x="13606" y="1"/>
                  </a:moveTo>
                  <a:lnTo>
                    <a:pt x="1" y="19579"/>
                  </a:lnTo>
                  <a:lnTo>
                    <a:pt x="8792" y="25689"/>
                  </a:lnTo>
                  <a:lnTo>
                    <a:pt x="22397" y="6110"/>
                  </a:lnTo>
                  <a:lnTo>
                    <a:pt x="13606" y="1"/>
                  </a:ln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2"/>
            <p:cNvSpPr/>
            <p:nvPr/>
          </p:nvSpPr>
          <p:spPr>
            <a:xfrm>
              <a:off x="2346250" y="3420425"/>
              <a:ext cx="205350" cy="169150"/>
            </a:xfrm>
            <a:custGeom>
              <a:avLst/>
              <a:gdLst/>
              <a:ahLst/>
              <a:cxnLst/>
              <a:rect l="l" t="t" r="r" b="b"/>
              <a:pathLst>
                <a:path w="8214" h="6766" extrusionOk="0">
                  <a:moveTo>
                    <a:pt x="1433" y="1"/>
                  </a:moveTo>
                  <a:lnTo>
                    <a:pt x="1" y="2058"/>
                  </a:lnTo>
                  <a:lnTo>
                    <a:pt x="6781" y="6766"/>
                  </a:lnTo>
                  <a:lnTo>
                    <a:pt x="8213" y="4709"/>
                  </a:lnTo>
                  <a:lnTo>
                    <a:pt x="1433" y="1"/>
                  </a:ln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2"/>
            <p:cNvSpPr/>
            <p:nvPr/>
          </p:nvSpPr>
          <p:spPr>
            <a:xfrm>
              <a:off x="1970325" y="3961300"/>
              <a:ext cx="205325" cy="169150"/>
            </a:xfrm>
            <a:custGeom>
              <a:avLst/>
              <a:gdLst/>
              <a:ahLst/>
              <a:cxnLst/>
              <a:rect l="l" t="t" r="r" b="b"/>
              <a:pathLst>
                <a:path w="8213" h="6766" extrusionOk="0">
                  <a:moveTo>
                    <a:pt x="1432" y="1"/>
                  </a:moveTo>
                  <a:lnTo>
                    <a:pt x="0" y="2058"/>
                  </a:lnTo>
                  <a:lnTo>
                    <a:pt x="6780" y="6766"/>
                  </a:lnTo>
                  <a:lnTo>
                    <a:pt x="8212" y="4709"/>
                  </a:lnTo>
                  <a:lnTo>
                    <a:pt x="1432" y="1"/>
                  </a:ln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2"/>
            <p:cNvSpPr/>
            <p:nvPr/>
          </p:nvSpPr>
          <p:spPr>
            <a:xfrm>
              <a:off x="2425875" y="3356450"/>
              <a:ext cx="147425" cy="151225"/>
            </a:xfrm>
            <a:custGeom>
              <a:avLst/>
              <a:gdLst/>
              <a:ahLst/>
              <a:cxnLst/>
              <a:rect l="l" t="t" r="r" b="b"/>
              <a:pathLst>
                <a:path w="5897" h="6049" extrusionOk="0">
                  <a:moveTo>
                    <a:pt x="2636" y="0"/>
                  </a:moveTo>
                  <a:lnTo>
                    <a:pt x="0" y="3779"/>
                  </a:lnTo>
                  <a:lnTo>
                    <a:pt x="3261" y="6049"/>
                  </a:lnTo>
                  <a:lnTo>
                    <a:pt x="5897" y="227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2"/>
            <p:cNvSpPr/>
            <p:nvPr/>
          </p:nvSpPr>
          <p:spPr>
            <a:xfrm>
              <a:off x="1834725" y="3505000"/>
              <a:ext cx="451000" cy="356925"/>
            </a:xfrm>
            <a:custGeom>
              <a:avLst/>
              <a:gdLst/>
              <a:ahLst/>
              <a:cxnLst/>
              <a:rect l="l" t="t" r="r" b="b"/>
              <a:pathLst>
                <a:path w="18040" h="14277" extrusionOk="0">
                  <a:moveTo>
                    <a:pt x="18039" y="0"/>
                  </a:moveTo>
                  <a:lnTo>
                    <a:pt x="2560" y="6140"/>
                  </a:lnTo>
                  <a:cubicBezTo>
                    <a:pt x="61" y="7131"/>
                    <a:pt x="0" y="10650"/>
                    <a:pt x="2438" y="11747"/>
                  </a:cubicBezTo>
                  <a:lnTo>
                    <a:pt x="8121" y="14276"/>
                  </a:lnTo>
                  <a:lnTo>
                    <a:pt x="18039" y="0"/>
                  </a:ln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2"/>
            <p:cNvSpPr/>
            <p:nvPr/>
          </p:nvSpPr>
          <p:spPr>
            <a:xfrm>
              <a:off x="1894125" y="3683625"/>
              <a:ext cx="89175" cy="88775"/>
            </a:xfrm>
            <a:custGeom>
              <a:avLst/>
              <a:gdLst/>
              <a:ahLst/>
              <a:cxnLst/>
              <a:rect l="l" t="t" r="r" b="b"/>
              <a:pathLst>
                <a:path w="3567" h="3551" extrusionOk="0">
                  <a:moveTo>
                    <a:pt x="1783" y="1"/>
                  </a:moveTo>
                  <a:cubicBezTo>
                    <a:pt x="808" y="1"/>
                    <a:pt x="1" y="793"/>
                    <a:pt x="1" y="1783"/>
                  </a:cubicBezTo>
                  <a:cubicBezTo>
                    <a:pt x="1" y="2758"/>
                    <a:pt x="808" y="3551"/>
                    <a:pt x="1783" y="3551"/>
                  </a:cubicBezTo>
                  <a:cubicBezTo>
                    <a:pt x="2774" y="3551"/>
                    <a:pt x="3566" y="2758"/>
                    <a:pt x="3566" y="1783"/>
                  </a:cubicBezTo>
                  <a:cubicBezTo>
                    <a:pt x="3566" y="793"/>
                    <a:pt x="2774" y="1"/>
                    <a:pt x="1783" y="1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2"/>
            <p:cNvSpPr/>
            <p:nvPr/>
          </p:nvSpPr>
          <p:spPr>
            <a:xfrm>
              <a:off x="1980975" y="3556800"/>
              <a:ext cx="559950" cy="539750"/>
            </a:xfrm>
            <a:custGeom>
              <a:avLst/>
              <a:gdLst/>
              <a:ahLst/>
              <a:cxnLst/>
              <a:rect l="l" t="t" r="r" b="b"/>
              <a:pathLst>
                <a:path w="22398" h="21590" extrusionOk="0">
                  <a:moveTo>
                    <a:pt x="19487" y="0"/>
                  </a:moveTo>
                  <a:lnTo>
                    <a:pt x="10513" y="12920"/>
                  </a:lnTo>
                  <a:cubicBezTo>
                    <a:pt x="9294" y="14670"/>
                    <a:pt x="7336" y="15637"/>
                    <a:pt x="5319" y="15637"/>
                  </a:cubicBezTo>
                  <a:cubicBezTo>
                    <a:pt x="4437" y="15637"/>
                    <a:pt x="3545" y="15453"/>
                    <a:pt x="2697" y="15069"/>
                  </a:cubicBezTo>
                  <a:lnTo>
                    <a:pt x="854" y="14246"/>
                  </a:lnTo>
                  <a:lnTo>
                    <a:pt x="1" y="15480"/>
                  </a:lnTo>
                  <a:lnTo>
                    <a:pt x="8792" y="21590"/>
                  </a:lnTo>
                  <a:lnTo>
                    <a:pt x="22397" y="2011"/>
                  </a:lnTo>
                  <a:lnTo>
                    <a:pt x="19487" y="0"/>
                  </a:ln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2"/>
            <p:cNvSpPr/>
            <p:nvPr/>
          </p:nvSpPr>
          <p:spPr>
            <a:xfrm>
              <a:off x="1611500" y="4562750"/>
              <a:ext cx="766025" cy="75050"/>
            </a:xfrm>
            <a:custGeom>
              <a:avLst/>
              <a:gdLst/>
              <a:ahLst/>
              <a:cxnLst/>
              <a:rect l="l" t="t" r="r" b="b"/>
              <a:pathLst>
                <a:path w="30641" h="3002" extrusionOk="0">
                  <a:moveTo>
                    <a:pt x="1" y="0"/>
                  </a:moveTo>
                  <a:lnTo>
                    <a:pt x="1" y="3002"/>
                  </a:lnTo>
                  <a:lnTo>
                    <a:pt x="30640" y="3002"/>
                  </a:lnTo>
                  <a:lnTo>
                    <a:pt x="30640" y="0"/>
                  </a:ln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2"/>
            <p:cNvSpPr/>
            <p:nvPr/>
          </p:nvSpPr>
          <p:spPr>
            <a:xfrm>
              <a:off x="1642350" y="4260300"/>
              <a:ext cx="704325" cy="51075"/>
            </a:xfrm>
            <a:custGeom>
              <a:avLst/>
              <a:gdLst/>
              <a:ahLst/>
              <a:cxnLst/>
              <a:rect l="l" t="t" r="r" b="b"/>
              <a:pathLst>
                <a:path w="28173" h="2043" extrusionOk="0">
                  <a:moveTo>
                    <a:pt x="1" y="1"/>
                  </a:moveTo>
                  <a:lnTo>
                    <a:pt x="1" y="2043"/>
                  </a:lnTo>
                  <a:lnTo>
                    <a:pt x="28172" y="2043"/>
                  </a:lnTo>
                  <a:lnTo>
                    <a:pt x="28172" y="1"/>
                  </a:ln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2"/>
            <p:cNvSpPr/>
            <p:nvPr/>
          </p:nvSpPr>
          <p:spPr>
            <a:xfrm>
              <a:off x="1685025" y="4311350"/>
              <a:ext cx="619350" cy="84200"/>
            </a:xfrm>
            <a:custGeom>
              <a:avLst/>
              <a:gdLst/>
              <a:ahLst/>
              <a:cxnLst/>
              <a:rect l="l" t="t" r="r" b="b"/>
              <a:pathLst>
                <a:path w="24774" h="3368" extrusionOk="0">
                  <a:moveTo>
                    <a:pt x="0" y="1"/>
                  </a:moveTo>
                  <a:lnTo>
                    <a:pt x="0" y="3368"/>
                  </a:lnTo>
                  <a:lnTo>
                    <a:pt x="24774" y="3368"/>
                  </a:lnTo>
                  <a:lnTo>
                    <a:pt x="24774" y="1"/>
                  </a:ln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2"/>
            <p:cNvSpPr/>
            <p:nvPr/>
          </p:nvSpPr>
          <p:spPr>
            <a:xfrm>
              <a:off x="1733775" y="4395525"/>
              <a:ext cx="521475" cy="54500"/>
            </a:xfrm>
            <a:custGeom>
              <a:avLst/>
              <a:gdLst/>
              <a:ahLst/>
              <a:cxnLst/>
              <a:rect l="l" t="t" r="r" b="b"/>
              <a:pathLst>
                <a:path w="20859" h="2180" extrusionOk="0">
                  <a:moveTo>
                    <a:pt x="1" y="1"/>
                  </a:moveTo>
                  <a:lnTo>
                    <a:pt x="1" y="2179"/>
                  </a:lnTo>
                  <a:lnTo>
                    <a:pt x="20859" y="2179"/>
                  </a:lnTo>
                  <a:lnTo>
                    <a:pt x="20859" y="1"/>
                  </a:ln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2"/>
            <p:cNvSpPr/>
            <p:nvPr/>
          </p:nvSpPr>
          <p:spPr>
            <a:xfrm>
              <a:off x="1971075" y="4313850"/>
              <a:ext cx="297125" cy="284350"/>
            </a:xfrm>
            <a:custGeom>
              <a:avLst/>
              <a:gdLst/>
              <a:ahLst/>
              <a:cxnLst/>
              <a:rect l="l" t="t" r="r" b="b"/>
              <a:pathLst>
                <a:path w="11885" h="11374" extrusionOk="0">
                  <a:moveTo>
                    <a:pt x="1535" y="1"/>
                  </a:moveTo>
                  <a:cubicBezTo>
                    <a:pt x="755" y="1"/>
                    <a:pt x="1" y="608"/>
                    <a:pt x="1" y="1516"/>
                  </a:cubicBezTo>
                  <a:lnTo>
                    <a:pt x="1" y="8935"/>
                  </a:lnTo>
                  <a:cubicBezTo>
                    <a:pt x="1" y="10276"/>
                    <a:pt x="1098" y="11373"/>
                    <a:pt x="2438" y="11373"/>
                  </a:cubicBezTo>
                  <a:lnTo>
                    <a:pt x="9858" y="11373"/>
                  </a:lnTo>
                  <a:cubicBezTo>
                    <a:pt x="11199" y="11373"/>
                    <a:pt x="11885" y="9728"/>
                    <a:pt x="10925" y="8783"/>
                  </a:cubicBezTo>
                  <a:lnTo>
                    <a:pt x="2591" y="449"/>
                  </a:lnTo>
                  <a:cubicBezTo>
                    <a:pt x="2285" y="139"/>
                    <a:pt x="1907" y="1"/>
                    <a:pt x="1535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2"/>
            <p:cNvSpPr/>
            <p:nvPr/>
          </p:nvSpPr>
          <p:spPr>
            <a:xfrm>
              <a:off x="2014500" y="4464100"/>
              <a:ext cx="98675" cy="98675"/>
            </a:xfrm>
            <a:custGeom>
              <a:avLst/>
              <a:gdLst/>
              <a:ahLst/>
              <a:cxnLst/>
              <a:rect l="l" t="t" r="r" b="b"/>
              <a:pathLst>
                <a:path w="3947" h="3947" extrusionOk="0">
                  <a:moveTo>
                    <a:pt x="1981" y="0"/>
                  </a:moveTo>
                  <a:cubicBezTo>
                    <a:pt x="884" y="0"/>
                    <a:pt x="0" y="884"/>
                    <a:pt x="0" y="1966"/>
                  </a:cubicBezTo>
                  <a:cubicBezTo>
                    <a:pt x="0" y="3063"/>
                    <a:pt x="884" y="3946"/>
                    <a:pt x="1981" y="3946"/>
                  </a:cubicBezTo>
                  <a:cubicBezTo>
                    <a:pt x="3063" y="3946"/>
                    <a:pt x="3947" y="3063"/>
                    <a:pt x="3947" y="1966"/>
                  </a:cubicBezTo>
                  <a:cubicBezTo>
                    <a:pt x="3947" y="884"/>
                    <a:pt x="3063" y="0"/>
                    <a:pt x="1981" y="0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2"/>
            <p:cNvSpPr/>
            <p:nvPr/>
          </p:nvSpPr>
          <p:spPr>
            <a:xfrm>
              <a:off x="1769200" y="4548500"/>
              <a:ext cx="537850" cy="493825"/>
            </a:xfrm>
            <a:custGeom>
              <a:avLst/>
              <a:gdLst/>
              <a:ahLst/>
              <a:cxnLst/>
              <a:rect l="l" t="t" r="r" b="b"/>
              <a:pathLst>
                <a:path w="21514" h="19753" extrusionOk="0">
                  <a:moveTo>
                    <a:pt x="3036" y="0"/>
                  </a:moveTo>
                  <a:cubicBezTo>
                    <a:pt x="1484" y="0"/>
                    <a:pt x="0" y="1205"/>
                    <a:pt x="0" y="3008"/>
                  </a:cubicBezTo>
                  <a:lnTo>
                    <a:pt x="0" y="16736"/>
                  </a:lnTo>
                  <a:cubicBezTo>
                    <a:pt x="0" y="18396"/>
                    <a:pt x="1356" y="19752"/>
                    <a:pt x="3017" y="19752"/>
                  </a:cubicBezTo>
                  <a:lnTo>
                    <a:pt x="17476" y="19752"/>
                  </a:lnTo>
                  <a:cubicBezTo>
                    <a:pt x="20188" y="19752"/>
                    <a:pt x="21514" y="16431"/>
                    <a:pt x="19548" y="14557"/>
                  </a:cubicBezTo>
                  <a:lnTo>
                    <a:pt x="5089" y="829"/>
                  </a:lnTo>
                  <a:cubicBezTo>
                    <a:pt x="4483" y="257"/>
                    <a:pt x="3752" y="0"/>
                    <a:pt x="3036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2"/>
            <p:cNvSpPr/>
            <p:nvPr/>
          </p:nvSpPr>
          <p:spPr>
            <a:xfrm>
              <a:off x="1806150" y="4765800"/>
              <a:ext cx="256750" cy="230025"/>
            </a:xfrm>
            <a:custGeom>
              <a:avLst/>
              <a:gdLst/>
              <a:ahLst/>
              <a:cxnLst/>
              <a:rect l="l" t="t" r="r" b="b"/>
              <a:pathLst>
                <a:path w="10270" h="9201" extrusionOk="0">
                  <a:moveTo>
                    <a:pt x="5122" y="0"/>
                  </a:moveTo>
                  <a:cubicBezTo>
                    <a:pt x="4682" y="0"/>
                    <a:pt x="4236" y="64"/>
                    <a:pt x="3794" y="197"/>
                  </a:cubicBezTo>
                  <a:cubicBezTo>
                    <a:pt x="1372" y="944"/>
                    <a:pt x="0" y="3519"/>
                    <a:pt x="732" y="5941"/>
                  </a:cubicBezTo>
                  <a:cubicBezTo>
                    <a:pt x="1342" y="7922"/>
                    <a:pt x="3175" y="9200"/>
                    <a:pt x="5148" y="9200"/>
                  </a:cubicBezTo>
                  <a:cubicBezTo>
                    <a:pt x="5588" y="9200"/>
                    <a:pt x="6034" y="9137"/>
                    <a:pt x="6476" y="9003"/>
                  </a:cubicBezTo>
                  <a:cubicBezTo>
                    <a:pt x="8898" y="8257"/>
                    <a:pt x="10269" y="5682"/>
                    <a:pt x="9538" y="3260"/>
                  </a:cubicBezTo>
                  <a:cubicBezTo>
                    <a:pt x="8928" y="1278"/>
                    <a:pt x="7094" y="0"/>
                    <a:pt x="5122" y="0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2"/>
            <p:cNvSpPr/>
            <p:nvPr/>
          </p:nvSpPr>
          <p:spPr>
            <a:xfrm>
              <a:off x="1841575" y="4795375"/>
              <a:ext cx="185900" cy="171150"/>
            </a:xfrm>
            <a:custGeom>
              <a:avLst/>
              <a:gdLst/>
              <a:ahLst/>
              <a:cxnLst/>
              <a:rect l="l" t="t" r="r" b="b"/>
              <a:pathLst>
                <a:path w="7436" h="6846" extrusionOk="0">
                  <a:moveTo>
                    <a:pt x="3725" y="1"/>
                  </a:moveTo>
                  <a:cubicBezTo>
                    <a:pt x="3507" y="1"/>
                    <a:pt x="3285" y="22"/>
                    <a:pt x="3063" y="65"/>
                  </a:cubicBezTo>
                  <a:cubicBezTo>
                    <a:pt x="1204" y="416"/>
                    <a:pt x="0" y="2214"/>
                    <a:pt x="351" y="4072"/>
                  </a:cubicBezTo>
                  <a:cubicBezTo>
                    <a:pt x="674" y="5714"/>
                    <a:pt x="2114" y="6845"/>
                    <a:pt x="3717" y="6845"/>
                  </a:cubicBezTo>
                  <a:cubicBezTo>
                    <a:pt x="3928" y="6845"/>
                    <a:pt x="4143" y="6825"/>
                    <a:pt x="4358" y="6784"/>
                  </a:cubicBezTo>
                  <a:cubicBezTo>
                    <a:pt x="6217" y="6419"/>
                    <a:pt x="7435" y="4621"/>
                    <a:pt x="7085" y="2777"/>
                  </a:cubicBezTo>
                  <a:cubicBezTo>
                    <a:pt x="6763" y="1141"/>
                    <a:pt x="5331" y="1"/>
                    <a:pt x="37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1" name="Google Shape;1521;p42"/>
          <p:cNvSpPr/>
          <p:nvPr/>
        </p:nvSpPr>
        <p:spPr>
          <a:xfrm>
            <a:off x="5196552" y="609528"/>
            <a:ext cx="167198" cy="167167"/>
          </a:xfrm>
          <a:custGeom>
            <a:avLst/>
            <a:gdLst/>
            <a:ahLst/>
            <a:cxnLst/>
            <a:rect l="l" t="t" r="r" b="b"/>
            <a:pathLst>
              <a:path w="5490" h="5489" extrusionOk="0">
                <a:moveTo>
                  <a:pt x="2739" y="0"/>
                </a:moveTo>
                <a:cubicBezTo>
                  <a:pt x="1227" y="0"/>
                  <a:pt x="0" y="1238"/>
                  <a:pt x="0" y="2751"/>
                </a:cubicBezTo>
                <a:cubicBezTo>
                  <a:pt x="0" y="4263"/>
                  <a:pt x="1227" y="5489"/>
                  <a:pt x="2739" y="5489"/>
                </a:cubicBezTo>
                <a:cubicBezTo>
                  <a:pt x="4251" y="5489"/>
                  <a:pt x="5489" y="4263"/>
                  <a:pt x="5489" y="2751"/>
                </a:cubicBezTo>
                <a:cubicBezTo>
                  <a:pt x="5489" y="1238"/>
                  <a:pt x="4251" y="0"/>
                  <a:pt x="27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2" name="Google Shape;1522;p42"/>
          <p:cNvSpPr/>
          <p:nvPr/>
        </p:nvSpPr>
        <p:spPr>
          <a:xfrm>
            <a:off x="5314382" y="704883"/>
            <a:ext cx="79457" cy="79427"/>
          </a:xfrm>
          <a:custGeom>
            <a:avLst/>
            <a:gdLst/>
            <a:ahLst/>
            <a:cxnLst/>
            <a:rect l="l" t="t" r="r" b="b"/>
            <a:pathLst>
              <a:path w="2609" h="2608" extrusionOk="0">
                <a:moveTo>
                  <a:pt x="1299" y="1"/>
                </a:moveTo>
                <a:cubicBezTo>
                  <a:pt x="584" y="1"/>
                  <a:pt x="1" y="584"/>
                  <a:pt x="1" y="1298"/>
                </a:cubicBezTo>
                <a:cubicBezTo>
                  <a:pt x="1" y="2025"/>
                  <a:pt x="584" y="2608"/>
                  <a:pt x="1299" y="2608"/>
                </a:cubicBezTo>
                <a:cubicBezTo>
                  <a:pt x="2025" y="2608"/>
                  <a:pt x="2608" y="2025"/>
                  <a:pt x="2608" y="1298"/>
                </a:cubicBezTo>
                <a:cubicBezTo>
                  <a:pt x="2608" y="584"/>
                  <a:pt x="2025" y="1"/>
                  <a:pt x="12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3" name="Google Shape;1523;p42"/>
          <p:cNvSpPr/>
          <p:nvPr/>
        </p:nvSpPr>
        <p:spPr>
          <a:xfrm>
            <a:off x="5076529" y="541705"/>
            <a:ext cx="80523" cy="80523"/>
          </a:xfrm>
          <a:custGeom>
            <a:avLst/>
            <a:gdLst/>
            <a:ahLst/>
            <a:cxnLst/>
            <a:rect l="l" t="t" r="r" b="b"/>
            <a:pathLst>
              <a:path w="2644" h="2644" extrusionOk="0">
                <a:moveTo>
                  <a:pt x="1322" y="1"/>
                </a:moveTo>
                <a:cubicBezTo>
                  <a:pt x="584" y="1"/>
                  <a:pt x="0" y="596"/>
                  <a:pt x="0" y="1322"/>
                </a:cubicBezTo>
                <a:cubicBezTo>
                  <a:pt x="0" y="2049"/>
                  <a:pt x="584" y="2644"/>
                  <a:pt x="1322" y="2644"/>
                </a:cubicBezTo>
                <a:cubicBezTo>
                  <a:pt x="2048" y="2644"/>
                  <a:pt x="2644" y="2049"/>
                  <a:pt x="2644" y="1322"/>
                </a:cubicBezTo>
                <a:cubicBezTo>
                  <a:pt x="2644" y="596"/>
                  <a:pt x="2048" y="1"/>
                  <a:pt x="13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4" name="Google Shape;1524;p42"/>
          <p:cNvSpPr/>
          <p:nvPr/>
        </p:nvSpPr>
        <p:spPr>
          <a:xfrm>
            <a:off x="7486768" y="740058"/>
            <a:ext cx="54058" cy="54058"/>
          </a:xfrm>
          <a:custGeom>
            <a:avLst/>
            <a:gdLst/>
            <a:ahLst/>
            <a:cxnLst/>
            <a:rect l="l" t="t" r="r" b="b"/>
            <a:pathLst>
              <a:path w="1775" h="1775" extrusionOk="0">
                <a:moveTo>
                  <a:pt x="893" y="0"/>
                </a:moveTo>
                <a:cubicBezTo>
                  <a:pt x="405" y="0"/>
                  <a:pt x="0" y="405"/>
                  <a:pt x="0" y="893"/>
                </a:cubicBezTo>
                <a:cubicBezTo>
                  <a:pt x="0" y="1382"/>
                  <a:pt x="405" y="1774"/>
                  <a:pt x="893" y="1774"/>
                </a:cubicBezTo>
                <a:cubicBezTo>
                  <a:pt x="1381" y="1774"/>
                  <a:pt x="1774" y="1382"/>
                  <a:pt x="1774" y="893"/>
                </a:cubicBezTo>
                <a:cubicBezTo>
                  <a:pt x="1774" y="405"/>
                  <a:pt x="1381" y="0"/>
                  <a:pt x="89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5" name="Google Shape;1525;p42"/>
          <p:cNvSpPr/>
          <p:nvPr/>
        </p:nvSpPr>
        <p:spPr>
          <a:xfrm>
            <a:off x="3310992" y="581966"/>
            <a:ext cx="122977" cy="122947"/>
          </a:xfrm>
          <a:custGeom>
            <a:avLst/>
            <a:gdLst/>
            <a:ahLst/>
            <a:cxnLst/>
            <a:rect l="l" t="t" r="r" b="b"/>
            <a:pathLst>
              <a:path w="4038" h="4037" extrusionOk="0">
                <a:moveTo>
                  <a:pt x="2025" y="0"/>
                </a:moveTo>
                <a:cubicBezTo>
                  <a:pt x="906" y="0"/>
                  <a:pt x="1" y="905"/>
                  <a:pt x="1" y="2012"/>
                </a:cubicBezTo>
                <a:cubicBezTo>
                  <a:pt x="1" y="3132"/>
                  <a:pt x="906" y="4037"/>
                  <a:pt x="2025" y="4037"/>
                </a:cubicBezTo>
                <a:cubicBezTo>
                  <a:pt x="3132" y="4037"/>
                  <a:pt x="4037" y="3132"/>
                  <a:pt x="4037" y="2012"/>
                </a:cubicBezTo>
                <a:cubicBezTo>
                  <a:pt x="4037" y="905"/>
                  <a:pt x="3132" y="0"/>
                  <a:pt x="202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6" name="Google Shape;1526;p42"/>
          <p:cNvSpPr/>
          <p:nvPr/>
        </p:nvSpPr>
        <p:spPr>
          <a:xfrm rot="6299669">
            <a:off x="4322886" y="4008767"/>
            <a:ext cx="152405" cy="152367"/>
          </a:xfrm>
          <a:custGeom>
            <a:avLst/>
            <a:gdLst/>
            <a:ahLst/>
            <a:cxnLst/>
            <a:rect l="l" t="t" r="r" b="b"/>
            <a:pathLst>
              <a:path w="4038" h="4037" extrusionOk="0">
                <a:moveTo>
                  <a:pt x="2025" y="0"/>
                </a:moveTo>
                <a:cubicBezTo>
                  <a:pt x="906" y="0"/>
                  <a:pt x="1" y="905"/>
                  <a:pt x="1" y="2012"/>
                </a:cubicBezTo>
                <a:cubicBezTo>
                  <a:pt x="1" y="3132"/>
                  <a:pt x="906" y="4037"/>
                  <a:pt x="2025" y="4037"/>
                </a:cubicBezTo>
                <a:cubicBezTo>
                  <a:pt x="3132" y="4037"/>
                  <a:pt x="4037" y="3132"/>
                  <a:pt x="4037" y="2012"/>
                </a:cubicBezTo>
                <a:cubicBezTo>
                  <a:pt x="4037" y="905"/>
                  <a:pt x="3132" y="0"/>
                  <a:pt x="202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7" name="Google Shape;1527;p42"/>
          <p:cNvSpPr/>
          <p:nvPr/>
        </p:nvSpPr>
        <p:spPr>
          <a:xfrm rot="6299669">
            <a:off x="4343205" y="4285329"/>
            <a:ext cx="253026" cy="253026"/>
          </a:xfrm>
          <a:custGeom>
            <a:avLst/>
            <a:gdLst/>
            <a:ahLst/>
            <a:cxnLst/>
            <a:rect l="l" t="t" r="r" b="b"/>
            <a:pathLst>
              <a:path w="6704" h="6704" extrusionOk="0">
                <a:moveTo>
                  <a:pt x="3346" y="1"/>
                </a:moveTo>
                <a:cubicBezTo>
                  <a:pt x="1501" y="1"/>
                  <a:pt x="0" y="1501"/>
                  <a:pt x="0" y="3358"/>
                </a:cubicBezTo>
                <a:cubicBezTo>
                  <a:pt x="0" y="5204"/>
                  <a:pt x="1501" y="6704"/>
                  <a:pt x="3346" y="6704"/>
                </a:cubicBezTo>
                <a:cubicBezTo>
                  <a:pt x="5203" y="6704"/>
                  <a:pt x="6704" y="5204"/>
                  <a:pt x="6704" y="3358"/>
                </a:cubicBezTo>
                <a:cubicBezTo>
                  <a:pt x="6704" y="1501"/>
                  <a:pt x="5203" y="1"/>
                  <a:pt x="33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8" name="Google Shape;1528;p42"/>
          <p:cNvSpPr/>
          <p:nvPr/>
        </p:nvSpPr>
        <p:spPr>
          <a:xfrm rot="6299669">
            <a:off x="4632573" y="4086240"/>
            <a:ext cx="118210" cy="104849"/>
          </a:xfrm>
          <a:custGeom>
            <a:avLst/>
            <a:gdLst/>
            <a:ahLst/>
            <a:cxnLst/>
            <a:rect l="l" t="t" r="r" b="b"/>
            <a:pathLst>
              <a:path w="3132" h="2778" extrusionOk="0">
                <a:moveTo>
                  <a:pt x="1572" y="0"/>
                </a:moveTo>
                <a:cubicBezTo>
                  <a:pt x="1272" y="0"/>
                  <a:pt x="970" y="97"/>
                  <a:pt x="715" y="298"/>
                </a:cubicBezTo>
                <a:cubicBezTo>
                  <a:pt x="107" y="762"/>
                  <a:pt x="0" y="1643"/>
                  <a:pt x="465" y="2251"/>
                </a:cubicBezTo>
                <a:cubicBezTo>
                  <a:pt x="741" y="2596"/>
                  <a:pt x="1155" y="2777"/>
                  <a:pt x="1571" y="2777"/>
                </a:cubicBezTo>
                <a:cubicBezTo>
                  <a:pt x="1872" y="2777"/>
                  <a:pt x="2175" y="2683"/>
                  <a:pt x="2429" y="2489"/>
                </a:cubicBezTo>
                <a:cubicBezTo>
                  <a:pt x="3024" y="2012"/>
                  <a:pt x="3132" y="1143"/>
                  <a:pt x="2667" y="536"/>
                </a:cubicBezTo>
                <a:cubicBezTo>
                  <a:pt x="2391" y="184"/>
                  <a:pt x="1984" y="0"/>
                  <a:pt x="157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42"/>
          <p:cNvSpPr/>
          <p:nvPr/>
        </p:nvSpPr>
        <p:spPr>
          <a:xfrm rot="-899875">
            <a:off x="685031" y="4116609"/>
            <a:ext cx="209008" cy="209423"/>
          </a:xfrm>
          <a:custGeom>
            <a:avLst/>
            <a:gdLst/>
            <a:ahLst/>
            <a:cxnLst/>
            <a:rect l="l" t="t" r="r" b="b"/>
            <a:pathLst>
              <a:path w="5538" h="5549" extrusionOk="0">
                <a:moveTo>
                  <a:pt x="2763" y="0"/>
                </a:moveTo>
                <a:cubicBezTo>
                  <a:pt x="1239" y="0"/>
                  <a:pt x="1" y="1251"/>
                  <a:pt x="1" y="2775"/>
                </a:cubicBezTo>
                <a:cubicBezTo>
                  <a:pt x="1" y="4310"/>
                  <a:pt x="1239" y="5549"/>
                  <a:pt x="2763" y="5549"/>
                </a:cubicBezTo>
                <a:cubicBezTo>
                  <a:pt x="4299" y="5549"/>
                  <a:pt x="5537" y="4310"/>
                  <a:pt x="5537" y="2775"/>
                </a:cubicBezTo>
                <a:cubicBezTo>
                  <a:pt x="5537" y="1251"/>
                  <a:pt x="4299" y="0"/>
                  <a:pt x="27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0" name="Google Shape;1530;p42"/>
          <p:cNvSpPr/>
          <p:nvPr/>
        </p:nvSpPr>
        <p:spPr>
          <a:xfrm rot="-899875">
            <a:off x="965064" y="4434915"/>
            <a:ext cx="66990" cy="66990"/>
          </a:xfrm>
          <a:custGeom>
            <a:avLst/>
            <a:gdLst/>
            <a:ahLst/>
            <a:cxnLst/>
            <a:rect l="l" t="t" r="r" b="b"/>
            <a:pathLst>
              <a:path w="1775" h="1775" extrusionOk="0">
                <a:moveTo>
                  <a:pt x="893" y="0"/>
                </a:moveTo>
                <a:cubicBezTo>
                  <a:pt x="405" y="0"/>
                  <a:pt x="0" y="405"/>
                  <a:pt x="0" y="893"/>
                </a:cubicBezTo>
                <a:cubicBezTo>
                  <a:pt x="0" y="1382"/>
                  <a:pt x="405" y="1774"/>
                  <a:pt x="893" y="1774"/>
                </a:cubicBezTo>
                <a:cubicBezTo>
                  <a:pt x="1381" y="1774"/>
                  <a:pt x="1774" y="1382"/>
                  <a:pt x="1774" y="893"/>
                </a:cubicBezTo>
                <a:cubicBezTo>
                  <a:pt x="1774" y="405"/>
                  <a:pt x="1381" y="0"/>
                  <a:pt x="89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351;p41">
            <a:extLst>
              <a:ext uri="{FF2B5EF4-FFF2-40B4-BE49-F238E27FC236}">
                <a16:creationId xmlns:a16="http://schemas.microsoft.com/office/drawing/2014/main" id="{A013BA25-5162-52B2-796B-75684D15D793}"/>
              </a:ext>
            </a:extLst>
          </p:cNvPr>
          <p:cNvSpPr txBox="1">
            <a:spLocks/>
          </p:cNvSpPr>
          <p:nvPr/>
        </p:nvSpPr>
        <p:spPr>
          <a:xfrm>
            <a:off x="1420195" y="225934"/>
            <a:ext cx="6701209" cy="1360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None/>
              <a:defRPr sz="2400" b="1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None/>
              <a:defRPr sz="1800" b="1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None/>
              <a:defRPr sz="1800" b="1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None/>
              <a:defRPr sz="1800" b="1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None/>
              <a:defRPr sz="1800" b="1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None/>
              <a:defRPr sz="1800" b="1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None/>
              <a:defRPr sz="1800" b="1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None/>
              <a:defRPr sz="1800" b="1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None/>
              <a:defRPr sz="1800" b="1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algn="ctr"/>
            <a:r>
              <a:rPr lang="sk-SK" sz="3600" dirty="0"/>
              <a:t>Súvislosť medzi HFE mutáciami a diagnózami pacientov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" name="Google Shape;2765;p57"/>
          <p:cNvSpPr txBox="1">
            <a:spLocks noGrp="1"/>
          </p:cNvSpPr>
          <p:nvPr>
            <p:ph type="title"/>
          </p:nvPr>
        </p:nvSpPr>
        <p:spPr>
          <a:xfrm>
            <a:off x="1272515" y="108375"/>
            <a:ext cx="6662452" cy="7760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sk-SK" dirty="0"/>
              <a:t>Vek pacientov podľa genotypu</a:t>
            </a:r>
            <a:endParaRPr lang="sk-SK" b="1" dirty="0"/>
          </a:p>
        </p:txBody>
      </p:sp>
      <p:sp>
        <p:nvSpPr>
          <p:cNvPr id="2767" name="Google Shape;2767;p57"/>
          <p:cNvSpPr/>
          <p:nvPr/>
        </p:nvSpPr>
        <p:spPr>
          <a:xfrm rot="-8999936">
            <a:off x="7547399" y="1023349"/>
            <a:ext cx="98125" cy="98084"/>
          </a:xfrm>
          <a:custGeom>
            <a:avLst/>
            <a:gdLst/>
            <a:ahLst/>
            <a:cxnLst/>
            <a:rect l="l" t="t" r="r" b="b"/>
            <a:pathLst>
              <a:path w="2378" h="2377" extrusionOk="0">
                <a:moveTo>
                  <a:pt x="1189" y="0"/>
                </a:moveTo>
                <a:cubicBezTo>
                  <a:pt x="534" y="0"/>
                  <a:pt x="0" y="533"/>
                  <a:pt x="0" y="1188"/>
                </a:cubicBezTo>
                <a:cubicBezTo>
                  <a:pt x="0" y="1844"/>
                  <a:pt x="534" y="2377"/>
                  <a:pt x="1189" y="2377"/>
                </a:cubicBezTo>
                <a:cubicBezTo>
                  <a:pt x="1844" y="2377"/>
                  <a:pt x="2377" y="1844"/>
                  <a:pt x="2377" y="1188"/>
                </a:cubicBezTo>
                <a:cubicBezTo>
                  <a:pt x="2377" y="533"/>
                  <a:pt x="1844" y="0"/>
                  <a:pt x="11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8" name="Google Shape;2768;p57"/>
          <p:cNvSpPr/>
          <p:nvPr/>
        </p:nvSpPr>
        <p:spPr>
          <a:xfrm rot="8099678">
            <a:off x="4459948" y="4310291"/>
            <a:ext cx="152401" cy="152364"/>
          </a:xfrm>
          <a:custGeom>
            <a:avLst/>
            <a:gdLst/>
            <a:ahLst/>
            <a:cxnLst/>
            <a:rect l="l" t="t" r="r" b="b"/>
            <a:pathLst>
              <a:path w="4038" h="4037" extrusionOk="0">
                <a:moveTo>
                  <a:pt x="2025" y="0"/>
                </a:moveTo>
                <a:cubicBezTo>
                  <a:pt x="906" y="0"/>
                  <a:pt x="1" y="905"/>
                  <a:pt x="1" y="2012"/>
                </a:cubicBezTo>
                <a:cubicBezTo>
                  <a:pt x="1" y="3132"/>
                  <a:pt x="906" y="4037"/>
                  <a:pt x="2025" y="4037"/>
                </a:cubicBezTo>
                <a:cubicBezTo>
                  <a:pt x="3132" y="4037"/>
                  <a:pt x="4037" y="3132"/>
                  <a:pt x="4037" y="2012"/>
                </a:cubicBezTo>
                <a:cubicBezTo>
                  <a:pt x="4037" y="905"/>
                  <a:pt x="3132" y="0"/>
                  <a:pt x="202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9" name="Google Shape;2769;p57"/>
          <p:cNvGrpSpPr/>
          <p:nvPr/>
        </p:nvGrpSpPr>
        <p:grpSpPr>
          <a:xfrm rot="-3600070">
            <a:off x="7760219" y="618918"/>
            <a:ext cx="1347403" cy="783329"/>
            <a:chOff x="6651700" y="1798225"/>
            <a:chExt cx="955300" cy="555375"/>
          </a:xfrm>
        </p:grpSpPr>
        <p:sp>
          <p:nvSpPr>
            <p:cNvPr id="2770" name="Google Shape;2770;p57"/>
            <p:cNvSpPr/>
            <p:nvPr/>
          </p:nvSpPr>
          <p:spPr>
            <a:xfrm>
              <a:off x="7013925" y="1848500"/>
              <a:ext cx="530975" cy="460150"/>
            </a:xfrm>
            <a:custGeom>
              <a:avLst/>
              <a:gdLst/>
              <a:ahLst/>
              <a:cxnLst/>
              <a:rect l="l" t="t" r="r" b="b"/>
              <a:pathLst>
                <a:path w="21239" h="18406" extrusionOk="0">
                  <a:moveTo>
                    <a:pt x="15571" y="625"/>
                  </a:moveTo>
                  <a:lnTo>
                    <a:pt x="20523" y="9203"/>
                  </a:lnTo>
                  <a:lnTo>
                    <a:pt x="15571" y="17780"/>
                  </a:lnTo>
                  <a:lnTo>
                    <a:pt x="5668" y="17780"/>
                  </a:lnTo>
                  <a:lnTo>
                    <a:pt x="716" y="9203"/>
                  </a:lnTo>
                  <a:lnTo>
                    <a:pt x="5668" y="625"/>
                  </a:lnTo>
                  <a:close/>
                  <a:moveTo>
                    <a:pt x="5302" y="0"/>
                  </a:moveTo>
                  <a:lnTo>
                    <a:pt x="0" y="9203"/>
                  </a:lnTo>
                  <a:lnTo>
                    <a:pt x="5302" y="18405"/>
                  </a:lnTo>
                  <a:lnTo>
                    <a:pt x="15937" y="18405"/>
                  </a:lnTo>
                  <a:lnTo>
                    <a:pt x="21239" y="9203"/>
                  </a:lnTo>
                  <a:lnTo>
                    <a:pt x="15937" y="0"/>
                  </a:ln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7"/>
            <p:cNvSpPr/>
            <p:nvPr/>
          </p:nvSpPr>
          <p:spPr>
            <a:xfrm>
              <a:off x="7340750" y="1798225"/>
              <a:ext cx="128750" cy="116225"/>
            </a:xfrm>
            <a:custGeom>
              <a:avLst/>
              <a:gdLst/>
              <a:ahLst/>
              <a:cxnLst/>
              <a:rect l="l" t="t" r="r" b="b"/>
              <a:pathLst>
                <a:path w="5150" h="4649" extrusionOk="0">
                  <a:moveTo>
                    <a:pt x="2659" y="0"/>
                  </a:moveTo>
                  <a:cubicBezTo>
                    <a:pt x="1264" y="0"/>
                    <a:pt x="0" y="1306"/>
                    <a:pt x="365" y="2849"/>
                  </a:cubicBezTo>
                  <a:cubicBezTo>
                    <a:pt x="594" y="3839"/>
                    <a:pt x="1523" y="4616"/>
                    <a:pt x="2544" y="4647"/>
                  </a:cubicBezTo>
                  <a:cubicBezTo>
                    <a:pt x="2575" y="4648"/>
                    <a:pt x="2606" y="4649"/>
                    <a:pt x="2637" y="4649"/>
                  </a:cubicBezTo>
                  <a:cubicBezTo>
                    <a:pt x="3610" y="4649"/>
                    <a:pt x="4549" y="3962"/>
                    <a:pt x="4845" y="3017"/>
                  </a:cubicBezTo>
                  <a:cubicBezTo>
                    <a:pt x="5149" y="2057"/>
                    <a:pt x="4738" y="914"/>
                    <a:pt x="3885" y="366"/>
                  </a:cubicBezTo>
                  <a:cubicBezTo>
                    <a:pt x="3490" y="113"/>
                    <a:pt x="3069" y="0"/>
                    <a:pt x="2659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7"/>
            <p:cNvSpPr/>
            <p:nvPr/>
          </p:nvSpPr>
          <p:spPr>
            <a:xfrm>
              <a:off x="7345675" y="1823350"/>
              <a:ext cx="117350" cy="91100"/>
            </a:xfrm>
            <a:custGeom>
              <a:avLst/>
              <a:gdLst/>
              <a:ahLst/>
              <a:cxnLst/>
              <a:rect l="l" t="t" r="r" b="b"/>
              <a:pathLst>
                <a:path w="4694" h="3644" extrusionOk="0">
                  <a:moveTo>
                    <a:pt x="534" y="1"/>
                  </a:moveTo>
                  <a:cubicBezTo>
                    <a:pt x="168" y="503"/>
                    <a:pt x="1" y="1143"/>
                    <a:pt x="168" y="1844"/>
                  </a:cubicBezTo>
                  <a:cubicBezTo>
                    <a:pt x="397" y="2834"/>
                    <a:pt x="1326" y="3611"/>
                    <a:pt x="2347" y="3642"/>
                  </a:cubicBezTo>
                  <a:cubicBezTo>
                    <a:pt x="2378" y="3643"/>
                    <a:pt x="2409" y="3644"/>
                    <a:pt x="2440" y="3644"/>
                  </a:cubicBezTo>
                  <a:cubicBezTo>
                    <a:pt x="3414" y="3644"/>
                    <a:pt x="4367" y="2957"/>
                    <a:pt x="4648" y="2012"/>
                  </a:cubicBezTo>
                  <a:cubicBezTo>
                    <a:pt x="4663" y="1981"/>
                    <a:pt x="4678" y="1935"/>
                    <a:pt x="4693" y="1890"/>
                  </a:cubicBezTo>
                  <a:lnTo>
                    <a:pt x="4693" y="1890"/>
                  </a:lnTo>
                  <a:cubicBezTo>
                    <a:pt x="4252" y="2493"/>
                    <a:pt x="3527" y="2897"/>
                    <a:pt x="2778" y="2897"/>
                  </a:cubicBezTo>
                  <a:cubicBezTo>
                    <a:pt x="2751" y="2897"/>
                    <a:pt x="2724" y="2896"/>
                    <a:pt x="2697" y="2895"/>
                  </a:cubicBezTo>
                  <a:cubicBezTo>
                    <a:pt x="1692" y="2850"/>
                    <a:pt x="747" y="2073"/>
                    <a:pt x="519" y="1097"/>
                  </a:cubicBezTo>
                  <a:cubicBezTo>
                    <a:pt x="427" y="701"/>
                    <a:pt x="442" y="336"/>
                    <a:pt x="534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7"/>
            <p:cNvSpPr/>
            <p:nvPr/>
          </p:nvSpPr>
          <p:spPr>
            <a:xfrm>
              <a:off x="7394050" y="1807475"/>
              <a:ext cx="57150" cy="47100"/>
            </a:xfrm>
            <a:custGeom>
              <a:avLst/>
              <a:gdLst/>
              <a:ahLst/>
              <a:cxnLst/>
              <a:rect l="l" t="t" r="r" b="b"/>
              <a:pathLst>
                <a:path w="2286" h="1884" extrusionOk="0">
                  <a:moveTo>
                    <a:pt x="527" y="1"/>
                  </a:moveTo>
                  <a:cubicBezTo>
                    <a:pt x="347" y="1"/>
                    <a:pt x="157" y="50"/>
                    <a:pt x="62" y="194"/>
                  </a:cubicBezTo>
                  <a:cubicBezTo>
                    <a:pt x="1" y="300"/>
                    <a:pt x="1" y="437"/>
                    <a:pt x="46" y="559"/>
                  </a:cubicBezTo>
                  <a:cubicBezTo>
                    <a:pt x="92" y="681"/>
                    <a:pt x="168" y="773"/>
                    <a:pt x="244" y="864"/>
                  </a:cubicBezTo>
                  <a:cubicBezTo>
                    <a:pt x="503" y="1199"/>
                    <a:pt x="823" y="1473"/>
                    <a:pt x="1189" y="1687"/>
                  </a:cubicBezTo>
                  <a:cubicBezTo>
                    <a:pt x="1358" y="1793"/>
                    <a:pt x="1557" y="1884"/>
                    <a:pt x="1744" y="1884"/>
                  </a:cubicBezTo>
                  <a:cubicBezTo>
                    <a:pt x="1826" y="1884"/>
                    <a:pt x="1907" y="1866"/>
                    <a:pt x="1981" y="1824"/>
                  </a:cubicBezTo>
                  <a:cubicBezTo>
                    <a:pt x="2240" y="1672"/>
                    <a:pt x="2286" y="1321"/>
                    <a:pt x="2164" y="1062"/>
                  </a:cubicBezTo>
                  <a:cubicBezTo>
                    <a:pt x="1905" y="468"/>
                    <a:pt x="1296" y="87"/>
                    <a:pt x="671" y="11"/>
                  </a:cubicBezTo>
                  <a:cubicBezTo>
                    <a:pt x="625" y="4"/>
                    <a:pt x="576" y="1"/>
                    <a:pt x="527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7"/>
            <p:cNvSpPr/>
            <p:nvPr/>
          </p:nvSpPr>
          <p:spPr>
            <a:xfrm>
              <a:off x="7080875" y="2237025"/>
              <a:ext cx="128850" cy="116575"/>
            </a:xfrm>
            <a:custGeom>
              <a:avLst/>
              <a:gdLst/>
              <a:ahLst/>
              <a:cxnLst/>
              <a:rect l="l" t="t" r="r" b="b"/>
              <a:pathLst>
                <a:path w="5154" h="4663" extrusionOk="0">
                  <a:moveTo>
                    <a:pt x="2650" y="0"/>
                  </a:moveTo>
                  <a:cubicBezTo>
                    <a:pt x="1259" y="0"/>
                    <a:pt x="1" y="1306"/>
                    <a:pt x="354" y="2849"/>
                  </a:cubicBezTo>
                  <a:cubicBezTo>
                    <a:pt x="583" y="3839"/>
                    <a:pt x="1527" y="4616"/>
                    <a:pt x="2548" y="4662"/>
                  </a:cubicBezTo>
                  <a:cubicBezTo>
                    <a:pt x="2569" y="4663"/>
                    <a:pt x="2590" y="4663"/>
                    <a:pt x="2611" y="4663"/>
                  </a:cubicBezTo>
                  <a:cubicBezTo>
                    <a:pt x="3595" y="4663"/>
                    <a:pt x="4550" y="3971"/>
                    <a:pt x="4849" y="3016"/>
                  </a:cubicBezTo>
                  <a:cubicBezTo>
                    <a:pt x="5153" y="2057"/>
                    <a:pt x="4742" y="914"/>
                    <a:pt x="3874" y="365"/>
                  </a:cubicBezTo>
                  <a:cubicBezTo>
                    <a:pt x="3479" y="113"/>
                    <a:pt x="3059" y="0"/>
                    <a:pt x="2650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7"/>
            <p:cNvSpPr/>
            <p:nvPr/>
          </p:nvSpPr>
          <p:spPr>
            <a:xfrm>
              <a:off x="7085900" y="2262150"/>
              <a:ext cx="116975" cy="91450"/>
            </a:xfrm>
            <a:custGeom>
              <a:avLst/>
              <a:gdLst/>
              <a:ahLst/>
              <a:cxnLst/>
              <a:rect l="l" t="t" r="r" b="b"/>
              <a:pathLst>
                <a:path w="4679" h="3658" extrusionOk="0">
                  <a:moveTo>
                    <a:pt x="519" y="0"/>
                  </a:moveTo>
                  <a:lnTo>
                    <a:pt x="519" y="0"/>
                  </a:lnTo>
                  <a:cubicBezTo>
                    <a:pt x="168" y="503"/>
                    <a:pt x="1" y="1158"/>
                    <a:pt x="153" y="1844"/>
                  </a:cubicBezTo>
                  <a:cubicBezTo>
                    <a:pt x="382" y="2834"/>
                    <a:pt x="1326" y="3611"/>
                    <a:pt x="2347" y="3657"/>
                  </a:cubicBezTo>
                  <a:cubicBezTo>
                    <a:pt x="2368" y="3658"/>
                    <a:pt x="2389" y="3658"/>
                    <a:pt x="2410" y="3658"/>
                  </a:cubicBezTo>
                  <a:cubicBezTo>
                    <a:pt x="3394" y="3658"/>
                    <a:pt x="4349" y="2966"/>
                    <a:pt x="4648" y="2011"/>
                  </a:cubicBezTo>
                  <a:cubicBezTo>
                    <a:pt x="4663" y="1981"/>
                    <a:pt x="4678" y="1935"/>
                    <a:pt x="4678" y="1905"/>
                  </a:cubicBezTo>
                  <a:lnTo>
                    <a:pt x="4678" y="1905"/>
                  </a:lnTo>
                  <a:cubicBezTo>
                    <a:pt x="4252" y="2493"/>
                    <a:pt x="3527" y="2897"/>
                    <a:pt x="2779" y="2897"/>
                  </a:cubicBezTo>
                  <a:cubicBezTo>
                    <a:pt x="2752" y="2897"/>
                    <a:pt x="2725" y="2896"/>
                    <a:pt x="2697" y="2895"/>
                  </a:cubicBezTo>
                  <a:cubicBezTo>
                    <a:pt x="1677" y="2865"/>
                    <a:pt x="747" y="2088"/>
                    <a:pt x="519" y="1097"/>
                  </a:cubicBezTo>
                  <a:cubicBezTo>
                    <a:pt x="427" y="716"/>
                    <a:pt x="443" y="335"/>
                    <a:pt x="519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7"/>
            <p:cNvSpPr/>
            <p:nvPr/>
          </p:nvSpPr>
          <p:spPr>
            <a:xfrm>
              <a:off x="7134275" y="2246275"/>
              <a:ext cx="56775" cy="47100"/>
            </a:xfrm>
            <a:custGeom>
              <a:avLst/>
              <a:gdLst/>
              <a:ahLst/>
              <a:cxnLst/>
              <a:rect l="l" t="t" r="r" b="b"/>
              <a:pathLst>
                <a:path w="2271" h="1884" extrusionOk="0">
                  <a:moveTo>
                    <a:pt x="530" y="0"/>
                  </a:moveTo>
                  <a:cubicBezTo>
                    <a:pt x="349" y="0"/>
                    <a:pt x="158" y="52"/>
                    <a:pt x="62" y="209"/>
                  </a:cubicBezTo>
                  <a:cubicBezTo>
                    <a:pt x="1" y="315"/>
                    <a:pt x="1" y="437"/>
                    <a:pt x="46" y="559"/>
                  </a:cubicBezTo>
                  <a:cubicBezTo>
                    <a:pt x="92" y="681"/>
                    <a:pt x="168" y="772"/>
                    <a:pt x="244" y="879"/>
                  </a:cubicBezTo>
                  <a:cubicBezTo>
                    <a:pt x="503" y="1199"/>
                    <a:pt x="823" y="1473"/>
                    <a:pt x="1189" y="1687"/>
                  </a:cubicBezTo>
                  <a:cubicBezTo>
                    <a:pt x="1348" y="1792"/>
                    <a:pt x="1550" y="1883"/>
                    <a:pt x="1741" y="1883"/>
                  </a:cubicBezTo>
                  <a:cubicBezTo>
                    <a:pt x="1825" y="1883"/>
                    <a:pt x="1907" y="1866"/>
                    <a:pt x="1981" y="1824"/>
                  </a:cubicBezTo>
                  <a:cubicBezTo>
                    <a:pt x="2225" y="1671"/>
                    <a:pt x="2271" y="1321"/>
                    <a:pt x="2164" y="1062"/>
                  </a:cubicBezTo>
                  <a:cubicBezTo>
                    <a:pt x="1905" y="468"/>
                    <a:pt x="1280" y="102"/>
                    <a:pt x="671" y="11"/>
                  </a:cubicBezTo>
                  <a:cubicBezTo>
                    <a:pt x="626" y="4"/>
                    <a:pt x="578" y="0"/>
                    <a:pt x="530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7"/>
            <p:cNvSpPr/>
            <p:nvPr/>
          </p:nvSpPr>
          <p:spPr>
            <a:xfrm>
              <a:off x="7353950" y="2250300"/>
              <a:ext cx="102975" cy="93025"/>
            </a:xfrm>
            <a:custGeom>
              <a:avLst/>
              <a:gdLst/>
              <a:ahLst/>
              <a:cxnLst/>
              <a:rect l="l" t="t" r="r" b="b"/>
              <a:pathLst>
                <a:path w="4119" h="3721" extrusionOk="0">
                  <a:moveTo>
                    <a:pt x="2118" y="1"/>
                  </a:moveTo>
                  <a:cubicBezTo>
                    <a:pt x="1006" y="1"/>
                    <a:pt x="0" y="1036"/>
                    <a:pt x="294" y="2272"/>
                  </a:cubicBezTo>
                  <a:cubicBezTo>
                    <a:pt x="477" y="3064"/>
                    <a:pt x="1224" y="3689"/>
                    <a:pt x="2031" y="3720"/>
                  </a:cubicBezTo>
                  <a:cubicBezTo>
                    <a:pt x="2052" y="3720"/>
                    <a:pt x="2073" y="3721"/>
                    <a:pt x="2094" y="3721"/>
                  </a:cubicBezTo>
                  <a:cubicBezTo>
                    <a:pt x="2879" y="3721"/>
                    <a:pt x="3637" y="3166"/>
                    <a:pt x="3875" y="2409"/>
                  </a:cubicBezTo>
                  <a:cubicBezTo>
                    <a:pt x="4118" y="1632"/>
                    <a:pt x="3783" y="718"/>
                    <a:pt x="3098" y="291"/>
                  </a:cubicBezTo>
                  <a:cubicBezTo>
                    <a:pt x="2782" y="90"/>
                    <a:pt x="2446" y="1"/>
                    <a:pt x="2118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7"/>
            <p:cNvSpPr/>
            <p:nvPr/>
          </p:nvSpPr>
          <p:spPr>
            <a:xfrm>
              <a:off x="7357875" y="2270150"/>
              <a:ext cx="93725" cy="73175"/>
            </a:xfrm>
            <a:custGeom>
              <a:avLst/>
              <a:gdLst/>
              <a:ahLst/>
              <a:cxnLst/>
              <a:rect l="l" t="t" r="r" b="b"/>
              <a:pathLst>
                <a:path w="3749" h="2927" extrusionOk="0">
                  <a:moveTo>
                    <a:pt x="427" y="0"/>
                  </a:moveTo>
                  <a:cubicBezTo>
                    <a:pt x="137" y="412"/>
                    <a:pt x="0" y="930"/>
                    <a:pt x="137" y="1478"/>
                  </a:cubicBezTo>
                  <a:cubicBezTo>
                    <a:pt x="320" y="2270"/>
                    <a:pt x="1067" y="2895"/>
                    <a:pt x="1874" y="2926"/>
                  </a:cubicBezTo>
                  <a:cubicBezTo>
                    <a:pt x="1895" y="2926"/>
                    <a:pt x="1916" y="2927"/>
                    <a:pt x="1937" y="2927"/>
                  </a:cubicBezTo>
                  <a:cubicBezTo>
                    <a:pt x="2722" y="2927"/>
                    <a:pt x="3480" y="2372"/>
                    <a:pt x="3718" y="1615"/>
                  </a:cubicBezTo>
                  <a:cubicBezTo>
                    <a:pt x="3718" y="1585"/>
                    <a:pt x="3733" y="1554"/>
                    <a:pt x="3748" y="1524"/>
                  </a:cubicBezTo>
                  <a:lnTo>
                    <a:pt x="3748" y="1524"/>
                  </a:lnTo>
                  <a:cubicBezTo>
                    <a:pt x="3398" y="1991"/>
                    <a:pt x="2824" y="2318"/>
                    <a:pt x="2227" y="2318"/>
                  </a:cubicBezTo>
                  <a:cubicBezTo>
                    <a:pt x="2201" y="2318"/>
                    <a:pt x="2175" y="2317"/>
                    <a:pt x="2148" y="2316"/>
                  </a:cubicBezTo>
                  <a:cubicBezTo>
                    <a:pt x="1341" y="2286"/>
                    <a:pt x="594" y="1661"/>
                    <a:pt x="412" y="884"/>
                  </a:cubicBezTo>
                  <a:cubicBezTo>
                    <a:pt x="351" y="579"/>
                    <a:pt x="351" y="274"/>
                    <a:pt x="427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7"/>
            <p:cNvSpPr/>
            <p:nvPr/>
          </p:nvSpPr>
          <p:spPr>
            <a:xfrm>
              <a:off x="7396725" y="2257700"/>
              <a:ext cx="45350" cy="37650"/>
            </a:xfrm>
            <a:custGeom>
              <a:avLst/>
              <a:gdLst/>
              <a:ahLst/>
              <a:cxnLst/>
              <a:rect l="l" t="t" r="r" b="b"/>
              <a:pathLst>
                <a:path w="1814" h="1506" extrusionOk="0">
                  <a:moveTo>
                    <a:pt x="407" y="0"/>
                  </a:moveTo>
                  <a:cubicBezTo>
                    <a:pt x="261" y="0"/>
                    <a:pt x="117" y="45"/>
                    <a:pt x="46" y="163"/>
                  </a:cubicBezTo>
                  <a:cubicBezTo>
                    <a:pt x="0" y="239"/>
                    <a:pt x="0" y="346"/>
                    <a:pt x="31" y="437"/>
                  </a:cubicBezTo>
                  <a:cubicBezTo>
                    <a:pt x="61" y="544"/>
                    <a:pt x="122" y="620"/>
                    <a:pt x="183" y="696"/>
                  </a:cubicBezTo>
                  <a:cubicBezTo>
                    <a:pt x="396" y="955"/>
                    <a:pt x="655" y="1169"/>
                    <a:pt x="945" y="1351"/>
                  </a:cubicBezTo>
                  <a:cubicBezTo>
                    <a:pt x="1071" y="1436"/>
                    <a:pt x="1233" y="1505"/>
                    <a:pt x="1387" y="1505"/>
                  </a:cubicBezTo>
                  <a:cubicBezTo>
                    <a:pt x="1456" y="1505"/>
                    <a:pt x="1523" y="1491"/>
                    <a:pt x="1585" y="1458"/>
                  </a:cubicBezTo>
                  <a:cubicBezTo>
                    <a:pt x="1783" y="1336"/>
                    <a:pt x="1813" y="1047"/>
                    <a:pt x="1722" y="849"/>
                  </a:cubicBezTo>
                  <a:cubicBezTo>
                    <a:pt x="1509" y="376"/>
                    <a:pt x="1021" y="72"/>
                    <a:pt x="533" y="11"/>
                  </a:cubicBezTo>
                  <a:cubicBezTo>
                    <a:pt x="492" y="4"/>
                    <a:pt x="450" y="0"/>
                    <a:pt x="407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7"/>
            <p:cNvSpPr/>
            <p:nvPr/>
          </p:nvSpPr>
          <p:spPr>
            <a:xfrm>
              <a:off x="7094075" y="1808075"/>
              <a:ext cx="102700" cy="93025"/>
            </a:xfrm>
            <a:custGeom>
              <a:avLst/>
              <a:gdLst/>
              <a:ahLst/>
              <a:cxnLst/>
              <a:rect l="l" t="t" r="r" b="b"/>
              <a:pathLst>
                <a:path w="4108" h="3721" extrusionOk="0">
                  <a:moveTo>
                    <a:pt x="2122" y="1"/>
                  </a:moveTo>
                  <a:cubicBezTo>
                    <a:pt x="1009" y="1"/>
                    <a:pt x="1" y="1036"/>
                    <a:pt x="283" y="2272"/>
                  </a:cubicBezTo>
                  <a:cubicBezTo>
                    <a:pt x="466" y="3064"/>
                    <a:pt x="1228" y="3689"/>
                    <a:pt x="2035" y="3720"/>
                  </a:cubicBezTo>
                  <a:cubicBezTo>
                    <a:pt x="2056" y="3720"/>
                    <a:pt x="2077" y="3721"/>
                    <a:pt x="2098" y="3721"/>
                  </a:cubicBezTo>
                  <a:cubicBezTo>
                    <a:pt x="2883" y="3721"/>
                    <a:pt x="3641" y="3166"/>
                    <a:pt x="3879" y="2409"/>
                  </a:cubicBezTo>
                  <a:cubicBezTo>
                    <a:pt x="4107" y="1648"/>
                    <a:pt x="3787" y="733"/>
                    <a:pt x="3102" y="292"/>
                  </a:cubicBezTo>
                  <a:cubicBezTo>
                    <a:pt x="2786" y="90"/>
                    <a:pt x="2450" y="1"/>
                    <a:pt x="2122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7"/>
            <p:cNvSpPr/>
            <p:nvPr/>
          </p:nvSpPr>
          <p:spPr>
            <a:xfrm>
              <a:off x="7098100" y="1828300"/>
              <a:ext cx="93350" cy="72800"/>
            </a:xfrm>
            <a:custGeom>
              <a:avLst/>
              <a:gdLst/>
              <a:ahLst/>
              <a:cxnLst/>
              <a:rect l="l" t="t" r="r" b="b"/>
              <a:pathLst>
                <a:path w="3734" h="2912" extrusionOk="0">
                  <a:moveTo>
                    <a:pt x="412" y="1"/>
                  </a:moveTo>
                  <a:lnTo>
                    <a:pt x="412" y="1"/>
                  </a:lnTo>
                  <a:cubicBezTo>
                    <a:pt x="137" y="397"/>
                    <a:pt x="0" y="915"/>
                    <a:pt x="122" y="1463"/>
                  </a:cubicBezTo>
                  <a:cubicBezTo>
                    <a:pt x="305" y="2255"/>
                    <a:pt x="1067" y="2880"/>
                    <a:pt x="1874" y="2911"/>
                  </a:cubicBezTo>
                  <a:cubicBezTo>
                    <a:pt x="1895" y="2911"/>
                    <a:pt x="1916" y="2912"/>
                    <a:pt x="1937" y="2912"/>
                  </a:cubicBezTo>
                  <a:cubicBezTo>
                    <a:pt x="2722" y="2912"/>
                    <a:pt x="3480" y="2357"/>
                    <a:pt x="3718" y="1600"/>
                  </a:cubicBezTo>
                  <a:cubicBezTo>
                    <a:pt x="3718" y="1570"/>
                    <a:pt x="3733" y="1539"/>
                    <a:pt x="3733" y="1509"/>
                  </a:cubicBezTo>
                  <a:lnTo>
                    <a:pt x="3733" y="1509"/>
                  </a:lnTo>
                  <a:cubicBezTo>
                    <a:pt x="3398" y="1990"/>
                    <a:pt x="2826" y="2303"/>
                    <a:pt x="2231" y="2303"/>
                  </a:cubicBezTo>
                  <a:cubicBezTo>
                    <a:pt x="2203" y="2303"/>
                    <a:pt x="2176" y="2303"/>
                    <a:pt x="2149" y="2301"/>
                  </a:cubicBezTo>
                  <a:cubicBezTo>
                    <a:pt x="1341" y="2271"/>
                    <a:pt x="594" y="1661"/>
                    <a:pt x="412" y="869"/>
                  </a:cubicBezTo>
                  <a:cubicBezTo>
                    <a:pt x="335" y="564"/>
                    <a:pt x="351" y="260"/>
                    <a:pt x="412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7"/>
            <p:cNvSpPr/>
            <p:nvPr/>
          </p:nvSpPr>
          <p:spPr>
            <a:xfrm>
              <a:off x="7136950" y="1815475"/>
              <a:ext cx="45350" cy="37650"/>
            </a:xfrm>
            <a:custGeom>
              <a:avLst/>
              <a:gdLst/>
              <a:ahLst/>
              <a:cxnLst/>
              <a:rect l="l" t="t" r="r" b="b"/>
              <a:pathLst>
                <a:path w="1814" h="1506" extrusionOk="0">
                  <a:moveTo>
                    <a:pt x="407" y="0"/>
                  </a:moveTo>
                  <a:cubicBezTo>
                    <a:pt x="261" y="0"/>
                    <a:pt x="117" y="45"/>
                    <a:pt x="46" y="163"/>
                  </a:cubicBezTo>
                  <a:cubicBezTo>
                    <a:pt x="0" y="239"/>
                    <a:pt x="0" y="361"/>
                    <a:pt x="31" y="453"/>
                  </a:cubicBezTo>
                  <a:cubicBezTo>
                    <a:pt x="61" y="544"/>
                    <a:pt x="122" y="620"/>
                    <a:pt x="183" y="696"/>
                  </a:cubicBezTo>
                  <a:cubicBezTo>
                    <a:pt x="396" y="955"/>
                    <a:pt x="655" y="1169"/>
                    <a:pt x="930" y="1352"/>
                  </a:cubicBezTo>
                  <a:cubicBezTo>
                    <a:pt x="1066" y="1436"/>
                    <a:pt x="1232" y="1505"/>
                    <a:pt x="1382" y="1505"/>
                  </a:cubicBezTo>
                  <a:cubicBezTo>
                    <a:pt x="1449" y="1505"/>
                    <a:pt x="1513" y="1491"/>
                    <a:pt x="1570" y="1458"/>
                  </a:cubicBezTo>
                  <a:cubicBezTo>
                    <a:pt x="1768" y="1336"/>
                    <a:pt x="1813" y="1047"/>
                    <a:pt x="1722" y="849"/>
                  </a:cubicBezTo>
                  <a:cubicBezTo>
                    <a:pt x="1509" y="376"/>
                    <a:pt x="1021" y="72"/>
                    <a:pt x="534" y="11"/>
                  </a:cubicBezTo>
                  <a:cubicBezTo>
                    <a:pt x="492" y="4"/>
                    <a:pt x="450" y="0"/>
                    <a:pt x="407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7"/>
            <p:cNvSpPr/>
            <p:nvPr/>
          </p:nvSpPr>
          <p:spPr>
            <a:xfrm>
              <a:off x="7443125" y="2004625"/>
              <a:ext cx="163875" cy="147900"/>
            </a:xfrm>
            <a:custGeom>
              <a:avLst/>
              <a:gdLst/>
              <a:ahLst/>
              <a:cxnLst/>
              <a:rect l="l" t="t" r="r" b="b"/>
              <a:pathLst>
                <a:path w="6555" h="5916" extrusionOk="0">
                  <a:moveTo>
                    <a:pt x="3388" y="0"/>
                  </a:moveTo>
                  <a:cubicBezTo>
                    <a:pt x="1612" y="0"/>
                    <a:pt x="0" y="1659"/>
                    <a:pt x="460" y="3628"/>
                  </a:cubicBezTo>
                  <a:cubicBezTo>
                    <a:pt x="750" y="4877"/>
                    <a:pt x="1953" y="5868"/>
                    <a:pt x="3233" y="5913"/>
                  </a:cubicBezTo>
                  <a:cubicBezTo>
                    <a:pt x="3265" y="5914"/>
                    <a:pt x="3297" y="5915"/>
                    <a:pt x="3329" y="5915"/>
                  </a:cubicBezTo>
                  <a:cubicBezTo>
                    <a:pt x="4590" y="5915"/>
                    <a:pt x="5802" y="5045"/>
                    <a:pt x="6174" y="3841"/>
                  </a:cubicBezTo>
                  <a:cubicBezTo>
                    <a:pt x="6554" y="2607"/>
                    <a:pt x="6021" y="1160"/>
                    <a:pt x="4939" y="459"/>
                  </a:cubicBezTo>
                  <a:cubicBezTo>
                    <a:pt x="4440" y="142"/>
                    <a:pt x="3907" y="0"/>
                    <a:pt x="3388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7"/>
            <p:cNvSpPr/>
            <p:nvPr/>
          </p:nvSpPr>
          <p:spPr>
            <a:xfrm>
              <a:off x="7449675" y="2036650"/>
              <a:ext cx="148950" cy="115875"/>
            </a:xfrm>
            <a:custGeom>
              <a:avLst/>
              <a:gdLst/>
              <a:ahLst/>
              <a:cxnLst/>
              <a:rect l="l" t="t" r="r" b="b"/>
              <a:pathLst>
                <a:path w="5958" h="4635" extrusionOk="0">
                  <a:moveTo>
                    <a:pt x="670" y="1"/>
                  </a:moveTo>
                  <a:lnTo>
                    <a:pt x="670" y="1"/>
                  </a:lnTo>
                  <a:cubicBezTo>
                    <a:pt x="213" y="625"/>
                    <a:pt x="0" y="1463"/>
                    <a:pt x="198" y="2347"/>
                  </a:cubicBezTo>
                  <a:cubicBezTo>
                    <a:pt x="488" y="3596"/>
                    <a:pt x="1691" y="4587"/>
                    <a:pt x="2971" y="4632"/>
                  </a:cubicBezTo>
                  <a:cubicBezTo>
                    <a:pt x="3003" y="4633"/>
                    <a:pt x="3035" y="4634"/>
                    <a:pt x="3067" y="4634"/>
                  </a:cubicBezTo>
                  <a:cubicBezTo>
                    <a:pt x="4328" y="4634"/>
                    <a:pt x="5540" y="3764"/>
                    <a:pt x="5912" y="2560"/>
                  </a:cubicBezTo>
                  <a:cubicBezTo>
                    <a:pt x="5927" y="2515"/>
                    <a:pt x="5942" y="2454"/>
                    <a:pt x="5957" y="2408"/>
                  </a:cubicBezTo>
                  <a:lnTo>
                    <a:pt x="5957" y="2408"/>
                  </a:lnTo>
                  <a:cubicBezTo>
                    <a:pt x="5395" y="3177"/>
                    <a:pt x="4459" y="3674"/>
                    <a:pt x="3512" y="3674"/>
                  </a:cubicBezTo>
                  <a:cubicBezTo>
                    <a:pt x="3484" y="3674"/>
                    <a:pt x="3456" y="3673"/>
                    <a:pt x="3428" y="3672"/>
                  </a:cubicBezTo>
                  <a:cubicBezTo>
                    <a:pt x="2133" y="3627"/>
                    <a:pt x="945" y="2636"/>
                    <a:pt x="655" y="1387"/>
                  </a:cubicBezTo>
                  <a:cubicBezTo>
                    <a:pt x="533" y="900"/>
                    <a:pt x="549" y="427"/>
                    <a:pt x="670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7"/>
            <p:cNvSpPr/>
            <p:nvPr/>
          </p:nvSpPr>
          <p:spPr>
            <a:xfrm>
              <a:off x="7510975" y="2016400"/>
              <a:ext cx="72400" cy="59675"/>
            </a:xfrm>
            <a:custGeom>
              <a:avLst/>
              <a:gdLst/>
              <a:ahLst/>
              <a:cxnLst/>
              <a:rect l="l" t="t" r="r" b="b"/>
              <a:pathLst>
                <a:path w="2896" h="2387" extrusionOk="0">
                  <a:moveTo>
                    <a:pt x="649" y="0"/>
                  </a:moveTo>
                  <a:cubicBezTo>
                    <a:pt x="421" y="0"/>
                    <a:pt x="196" y="63"/>
                    <a:pt x="92" y="247"/>
                  </a:cubicBezTo>
                  <a:cubicBezTo>
                    <a:pt x="1" y="384"/>
                    <a:pt x="16" y="567"/>
                    <a:pt x="62" y="704"/>
                  </a:cubicBezTo>
                  <a:cubicBezTo>
                    <a:pt x="108" y="856"/>
                    <a:pt x="214" y="978"/>
                    <a:pt x="306" y="1100"/>
                  </a:cubicBezTo>
                  <a:cubicBezTo>
                    <a:pt x="656" y="1511"/>
                    <a:pt x="1052" y="1862"/>
                    <a:pt x="1509" y="2151"/>
                  </a:cubicBezTo>
                  <a:cubicBezTo>
                    <a:pt x="1717" y="2276"/>
                    <a:pt x="1967" y="2386"/>
                    <a:pt x="2206" y="2386"/>
                  </a:cubicBezTo>
                  <a:cubicBezTo>
                    <a:pt x="2318" y="2386"/>
                    <a:pt x="2428" y="2362"/>
                    <a:pt x="2530" y="2304"/>
                  </a:cubicBezTo>
                  <a:cubicBezTo>
                    <a:pt x="2850" y="2121"/>
                    <a:pt x="2896" y="1679"/>
                    <a:pt x="2759" y="1344"/>
                  </a:cubicBezTo>
                  <a:cubicBezTo>
                    <a:pt x="2424" y="597"/>
                    <a:pt x="1646" y="125"/>
                    <a:pt x="869" y="18"/>
                  </a:cubicBezTo>
                  <a:cubicBezTo>
                    <a:pt x="798" y="7"/>
                    <a:pt x="724" y="0"/>
                    <a:pt x="649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7"/>
            <p:cNvSpPr/>
            <p:nvPr/>
          </p:nvSpPr>
          <p:spPr>
            <a:xfrm>
              <a:off x="6717200" y="2070550"/>
              <a:ext cx="303600" cy="15650"/>
            </a:xfrm>
            <a:custGeom>
              <a:avLst/>
              <a:gdLst/>
              <a:ahLst/>
              <a:cxnLst/>
              <a:rect l="l" t="t" r="r" b="b"/>
              <a:pathLst>
                <a:path w="12144" h="626" extrusionOk="0">
                  <a:moveTo>
                    <a:pt x="0" y="1"/>
                  </a:moveTo>
                  <a:lnTo>
                    <a:pt x="0" y="625"/>
                  </a:lnTo>
                  <a:lnTo>
                    <a:pt x="12143" y="625"/>
                  </a:lnTo>
                  <a:lnTo>
                    <a:pt x="12143" y="1"/>
                  </a:ln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7"/>
            <p:cNvSpPr/>
            <p:nvPr/>
          </p:nvSpPr>
          <p:spPr>
            <a:xfrm>
              <a:off x="6955950" y="2020275"/>
              <a:ext cx="128825" cy="116600"/>
            </a:xfrm>
            <a:custGeom>
              <a:avLst/>
              <a:gdLst/>
              <a:ahLst/>
              <a:cxnLst/>
              <a:rect l="l" t="t" r="r" b="b"/>
              <a:pathLst>
                <a:path w="5153" h="4664" extrusionOk="0">
                  <a:moveTo>
                    <a:pt x="2650" y="1"/>
                  </a:moveTo>
                  <a:cubicBezTo>
                    <a:pt x="1258" y="1"/>
                    <a:pt x="0" y="1307"/>
                    <a:pt x="354" y="2850"/>
                  </a:cubicBezTo>
                  <a:cubicBezTo>
                    <a:pt x="582" y="3840"/>
                    <a:pt x="1527" y="4617"/>
                    <a:pt x="2548" y="4663"/>
                  </a:cubicBezTo>
                  <a:cubicBezTo>
                    <a:pt x="2569" y="4663"/>
                    <a:pt x="2590" y="4664"/>
                    <a:pt x="2611" y="4664"/>
                  </a:cubicBezTo>
                  <a:cubicBezTo>
                    <a:pt x="3594" y="4664"/>
                    <a:pt x="4550" y="3972"/>
                    <a:pt x="4848" y="3017"/>
                  </a:cubicBezTo>
                  <a:cubicBezTo>
                    <a:pt x="5153" y="2057"/>
                    <a:pt x="4742" y="915"/>
                    <a:pt x="3873" y="366"/>
                  </a:cubicBezTo>
                  <a:cubicBezTo>
                    <a:pt x="3479" y="114"/>
                    <a:pt x="3058" y="1"/>
                    <a:pt x="2650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7"/>
            <p:cNvSpPr/>
            <p:nvPr/>
          </p:nvSpPr>
          <p:spPr>
            <a:xfrm>
              <a:off x="6960975" y="2045425"/>
              <a:ext cx="116950" cy="91450"/>
            </a:xfrm>
            <a:custGeom>
              <a:avLst/>
              <a:gdLst/>
              <a:ahLst/>
              <a:cxnLst/>
              <a:rect l="l" t="t" r="r" b="b"/>
              <a:pathLst>
                <a:path w="4678" h="3658" extrusionOk="0">
                  <a:moveTo>
                    <a:pt x="518" y="0"/>
                  </a:moveTo>
                  <a:cubicBezTo>
                    <a:pt x="168" y="503"/>
                    <a:pt x="0" y="1158"/>
                    <a:pt x="153" y="1844"/>
                  </a:cubicBezTo>
                  <a:cubicBezTo>
                    <a:pt x="381" y="2834"/>
                    <a:pt x="1326" y="3611"/>
                    <a:pt x="2347" y="3657"/>
                  </a:cubicBezTo>
                  <a:cubicBezTo>
                    <a:pt x="2368" y="3657"/>
                    <a:pt x="2389" y="3658"/>
                    <a:pt x="2410" y="3658"/>
                  </a:cubicBezTo>
                  <a:cubicBezTo>
                    <a:pt x="3393" y="3658"/>
                    <a:pt x="4349" y="2966"/>
                    <a:pt x="4647" y="2011"/>
                  </a:cubicBezTo>
                  <a:cubicBezTo>
                    <a:pt x="4663" y="1981"/>
                    <a:pt x="4678" y="1935"/>
                    <a:pt x="4678" y="1905"/>
                  </a:cubicBezTo>
                  <a:lnTo>
                    <a:pt x="4678" y="1905"/>
                  </a:lnTo>
                  <a:cubicBezTo>
                    <a:pt x="4252" y="2507"/>
                    <a:pt x="3529" y="2897"/>
                    <a:pt x="2781" y="2897"/>
                  </a:cubicBezTo>
                  <a:cubicBezTo>
                    <a:pt x="2753" y="2897"/>
                    <a:pt x="2725" y="2896"/>
                    <a:pt x="2697" y="2895"/>
                  </a:cubicBezTo>
                  <a:cubicBezTo>
                    <a:pt x="1676" y="2864"/>
                    <a:pt x="747" y="2087"/>
                    <a:pt x="518" y="1097"/>
                  </a:cubicBezTo>
                  <a:cubicBezTo>
                    <a:pt x="427" y="716"/>
                    <a:pt x="442" y="335"/>
                    <a:pt x="518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7"/>
            <p:cNvSpPr/>
            <p:nvPr/>
          </p:nvSpPr>
          <p:spPr>
            <a:xfrm>
              <a:off x="7009350" y="2029550"/>
              <a:ext cx="56775" cy="47100"/>
            </a:xfrm>
            <a:custGeom>
              <a:avLst/>
              <a:gdLst/>
              <a:ahLst/>
              <a:cxnLst/>
              <a:rect l="l" t="t" r="r" b="b"/>
              <a:pathLst>
                <a:path w="2271" h="1884" extrusionOk="0">
                  <a:moveTo>
                    <a:pt x="529" y="0"/>
                  </a:moveTo>
                  <a:cubicBezTo>
                    <a:pt x="348" y="0"/>
                    <a:pt x="157" y="52"/>
                    <a:pt x="61" y="208"/>
                  </a:cubicBezTo>
                  <a:cubicBezTo>
                    <a:pt x="0" y="315"/>
                    <a:pt x="0" y="452"/>
                    <a:pt x="46" y="559"/>
                  </a:cubicBezTo>
                  <a:cubicBezTo>
                    <a:pt x="92" y="681"/>
                    <a:pt x="168" y="772"/>
                    <a:pt x="244" y="879"/>
                  </a:cubicBezTo>
                  <a:cubicBezTo>
                    <a:pt x="503" y="1199"/>
                    <a:pt x="823" y="1473"/>
                    <a:pt x="1189" y="1686"/>
                  </a:cubicBezTo>
                  <a:cubicBezTo>
                    <a:pt x="1347" y="1792"/>
                    <a:pt x="1550" y="1883"/>
                    <a:pt x="1741" y="1883"/>
                  </a:cubicBezTo>
                  <a:cubicBezTo>
                    <a:pt x="1825" y="1883"/>
                    <a:pt x="1906" y="1865"/>
                    <a:pt x="1981" y="1823"/>
                  </a:cubicBezTo>
                  <a:cubicBezTo>
                    <a:pt x="2225" y="1671"/>
                    <a:pt x="2270" y="1321"/>
                    <a:pt x="2164" y="1062"/>
                  </a:cubicBezTo>
                  <a:cubicBezTo>
                    <a:pt x="1905" y="467"/>
                    <a:pt x="1280" y="102"/>
                    <a:pt x="671" y="10"/>
                  </a:cubicBezTo>
                  <a:cubicBezTo>
                    <a:pt x="626" y="4"/>
                    <a:pt x="578" y="0"/>
                    <a:pt x="529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7"/>
            <p:cNvSpPr/>
            <p:nvPr/>
          </p:nvSpPr>
          <p:spPr>
            <a:xfrm>
              <a:off x="6651700" y="2018000"/>
              <a:ext cx="128750" cy="116600"/>
            </a:xfrm>
            <a:custGeom>
              <a:avLst/>
              <a:gdLst/>
              <a:ahLst/>
              <a:cxnLst/>
              <a:rect l="l" t="t" r="r" b="b"/>
              <a:pathLst>
                <a:path w="5150" h="4664" extrusionOk="0">
                  <a:moveTo>
                    <a:pt x="2660" y="0"/>
                  </a:moveTo>
                  <a:cubicBezTo>
                    <a:pt x="1265" y="0"/>
                    <a:pt x="0" y="1306"/>
                    <a:pt x="365" y="2849"/>
                  </a:cubicBezTo>
                  <a:cubicBezTo>
                    <a:pt x="594" y="3840"/>
                    <a:pt x="1523" y="4617"/>
                    <a:pt x="2544" y="4662"/>
                  </a:cubicBezTo>
                  <a:cubicBezTo>
                    <a:pt x="2565" y="4663"/>
                    <a:pt x="2586" y="4663"/>
                    <a:pt x="2607" y="4663"/>
                  </a:cubicBezTo>
                  <a:cubicBezTo>
                    <a:pt x="3592" y="4663"/>
                    <a:pt x="4561" y="3971"/>
                    <a:pt x="4845" y="3017"/>
                  </a:cubicBezTo>
                  <a:cubicBezTo>
                    <a:pt x="5149" y="2057"/>
                    <a:pt x="4738" y="914"/>
                    <a:pt x="3885" y="366"/>
                  </a:cubicBezTo>
                  <a:cubicBezTo>
                    <a:pt x="3490" y="113"/>
                    <a:pt x="3069" y="0"/>
                    <a:pt x="2660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7"/>
            <p:cNvSpPr/>
            <p:nvPr/>
          </p:nvSpPr>
          <p:spPr>
            <a:xfrm>
              <a:off x="6656625" y="2043125"/>
              <a:ext cx="117350" cy="91475"/>
            </a:xfrm>
            <a:custGeom>
              <a:avLst/>
              <a:gdLst/>
              <a:ahLst/>
              <a:cxnLst/>
              <a:rect l="l" t="t" r="r" b="b"/>
              <a:pathLst>
                <a:path w="4694" h="3659" extrusionOk="0">
                  <a:moveTo>
                    <a:pt x="534" y="1"/>
                  </a:moveTo>
                  <a:lnTo>
                    <a:pt x="534" y="1"/>
                  </a:lnTo>
                  <a:cubicBezTo>
                    <a:pt x="168" y="503"/>
                    <a:pt x="1" y="1159"/>
                    <a:pt x="168" y="1844"/>
                  </a:cubicBezTo>
                  <a:cubicBezTo>
                    <a:pt x="397" y="2835"/>
                    <a:pt x="1326" y="3612"/>
                    <a:pt x="2347" y="3657"/>
                  </a:cubicBezTo>
                  <a:cubicBezTo>
                    <a:pt x="2368" y="3658"/>
                    <a:pt x="2389" y="3658"/>
                    <a:pt x="2410" y="3658"/>
                  </a:cubicBezTo>
                  <a:cubicBezTo>
                    <a:pt x="3395" y="3658"/>
                    <a:pt x="4364" y="2966"/>
                    <a:pt x="4648" y="2012"/>
                  </a:cubicBezTo>
                  <a:cubicBezTo>
                    <a:pt x="4663" y="1981"/>
                    <a:pt x="4678" y="1936"/>
                    <a:pt x="4693" y="1905"/>
                  </a:cubicBezTo>
                  <a:lnTo>
                    <a:pt x="4693" y="1905"/>
                  </a:lnTo>
                  <a:cubicBezTo>
                    <a:pt x="4252" y="2493"/>
                    <a:pt x="3527" y="2897"/>
                    <a:pt x="2779" y="2897"/>
                  </a:cubicBezTo>
                  <a:cubicBezTo>
                    <a:pt x="2752" y="2897"/>
                    <a:pt x="2725" y="2897"/>
                    <a:pt x="2698" y="2895"/>
                  </a:cubicBezTo>
                  <a:cubicBezTo>
                    <a:pt x="1692" y="2850"/>
                    <a:pt x="747" y="2088"/>
                    <a:pt x="519" y="1098"/>
                  </a:cubicBezTo>
                  <a:cubicBezTo>
                    <a:pt x="427" y="717"/>
                    <a:pt x="443" y="336"/>
                    <a:pt x="534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7"/>
            <p:cNvSpPr/>
            <p:nvPr/>
          </p:nvSpPr>
          <p:spPr>
            <a:xfrm>
              <a:off x="6705000" y="2027250"/>
              <a:ext cx="57175" cy="47100"/>
            </a:xfrm>
            <a:custGeom>
              <a:avLst/>
              <a:gdLst/>
              <a:ahLst/>
              <a:cxnLst/>
              <a:rect l="l" t="t" r="r" b="b"/>
              <a:pathLst>
                <a:path w="2287" h="1884" extrusionOk="0">
                  <a:moveTo>
                    <a:pt x="538" y="1"/>
                  </a:moveTo>
                  <a:cubicBezTo>
                    <a:pt x="350" y="1"/>
                    <a:pt x="161" y="53"/>
                    <a:pt x="77" y="209"/>
                  </a:cubicBezTo>
                  <a:cubicBezTo>
                    <a:pt x="1" y="316"/>
                    <a:pt x="16" y="438"/>
                    <a:pt x="46" y="559"/>
                  </a:cubicBezTo>
                  <a:cubicBezTo>
                    <a:pt x="92" y="681"/>
                    <a:pt x="168" y="773"/>
                    <a:pt x="245" y="879"/>
                  </a:cubicBezTo>
                  <a:cubicBezTo>
                    <a:pt x="519" y="1199"/>
                    <a:pt x="823" y="1474"/>
                    <a:pt x="1189" y="1687"/>
                  </a:cubicBezTo>
                  <a:cubicBezTo>
                    <a:pt x="1358" y="1793"/>
                    <a:pt x="1557" y="1884"/>
                    <a:pt x="1749" y="1884"/>
                  </a:cubicBezTo>
                  <a:cubicBezTo>
                    <a:pt x="1834" y="1884"/>
                    <a:pt x="1917" y="1866"/>
                    <a:pt x="1997" y="1824"/>
                  </a:cubicBezTo>
                  <a:cubicBezTo>
                    <a:pt x="2240" y="1672"/>
                    <a:pt x="2286" y="1321"/>
                    <a:pt x="2164" y="1062"/>
                  </a:cubicBezTo>
                  <a:cubicBezTo>
                    <a:pt x="1905" y="468"/>
                    <a:pt x="1296" y="102"/>
                    <a:pt x="686" y="11"/>
                  </a:cubicBezTo>
                  <a:cubicBezTo>
                    <a:pt x="638" y="5"/>
                    <a:pt x="588" y="1"/>
                    <a:pt x="538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Rectangle 1">
            <a:extLst>
              <a:ext uri="{FF2B5EF4-FFF2-40B4-BE49-F238E27FC236}">
                <a16:creationId xmlns:a16="http://schemas.microsoft.com/office/drawing/2014/main" id="{EBF49963-1277-E998-002C-EB1E70BFB70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 rot="-339">
            <a:off x="1724287" y="1005678"/>
            <a:ext cx="587212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sk-SK" altLang="sk-SK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Cieľ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: </a:t>
            </a:r>
          </a:p>
          <a:p>
            <a:pPr marL="742950" lvl="1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sk-SK" altLang="sk-SK" sz="1600" dirty="0">
                <a:solidFill>
                  <a:schemeClr val="tx1"/>
                </a:solidFill>
                <a:latin typeface="Barlow" panose="00000500000000000000" pitchFamily="2" charset="-18"/>
              </a:rPr>
              <a:t>z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istiť, či sa vek líši podľa genotypu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sk-SK" altLang="sk-SK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Výsledok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: </a:t>
            </a:r>
          </a:p>
          <a:p>
            <a:pPr marL="742950" lvl="1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mierne rozdiely, najvyšší vek pri S65C </a:t>
            </a:r>
            <a:r>
              <a:rPr kumimoji="0" lang="sk-SK" altLang="sk-SK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heterozygotoch</a:t>
            </a:r>
            <a:endParaRPr kumimoji="0" lang="sk-SK" altLang="sk-S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rlow" panose="00000500000000000000" pitchFamily="2" charset="-18"/>
            </a:endParaRPr>
          </a:p>
        </p:txBody>
      </p:sp>
      <p:pic>
        <p:nvPicPr>
          <p:cNvPr id="22" name="Obrázok 21" descr="Obrázok, na ktorom je rad, snímka obrazovky, diagram, štvorec&#10;&#10;Obsah vygenerovaný umelou inteligenciou môže byť nesprávny.">
            <a:extLst>
              <a:ext uri="{FF2B5EF4-FFF2-40B4-BE49-F238E27FC236}">
                <a16:creationId xmlns:a16="http://schemas.microsoft.com/office/drawing/2014/main" id="{87479D47-2152-8D89-B6C9-D9CAAF0F5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83" y="2408432"/>
            <a:ext cx="8967413" cy="230692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>
          <a:extLst>
            <a:ext uri="{FF2B5EF4-FFF2-40B4-BE49-F238E27FC236}">
              <a16:creationId xmlns:a16="http://schemas.microsoft.com/office/drawing/2014/main" id="{999A6A81-BF7A-4536-ADAA-6174C2123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" name="Google Shape;2765;p57">
            <a:extLst>
              <a:ext uri="{FF2B5EF4-FFF2-40B4-BE49-F238E27FC236}">
                <a16:creationId xmlns:a16="http://schemas.microsoft.com/office/drawing/2014/main" id="{6E852FC6-E80C-6EF0-19F5-EA7CD58069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72514" y="108375"/>
            <a:ext cx="7014269" cy="7760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sk-SK" dirty="0"/>
              <a:t>Zastúpenie pohlaví</a:t>
            </a:r>
            <a:r>
              <a:rPr lang="sk-SK" sz="1600" b="0" dirty="0">
                <a:solidFill>
                  <a:schemeClr val="tx1"/>
                </a:solidFill>
                <a:latin typeface="Arial" panose="020B0604020202020204" pitchFamily="34" charset="0"/>
                <a:sym typeface="Barlow"/>
              </a:rPr>
              <a:t> </a:t>
            </a:r>
            <a:r>
              <a:rPr lang="sk-SK" dirty="0"/>
              <a:t>podľa genotypu</a:t>
            </a:r>
            <a:endParaRPr lang="sk-SK" b="1" dirty="0"/>
          </a:p>
        </p:txBody>
      </p:sp>
      <p:sp>
        <p:nvSpPr>
          <p:cNvPr id="2767" name="Google Shape;2767;p57">
            <a:extLst>
              <a:ext uri="{FF2B5EF4-FFF2-40B4-BE49-F238E27FC236}">
                <a16:creationId xmlns:a16="http://schemas.microsoft.com/office/drawing/2014/main" id="{4F9030BF-A14B-6DC4-9928-EFFC15D36E64}"/>
              </a:ext>
            </a:extLst>
          </p:cNvPr>
          <p:cNvSpPr/>
          <p:nvPr/>
        </p:nvSpPr>
        <p:spPr>
          <a:xfrm rot="-8999936">
            <a:off x="7547399" y="1023349"/>
            <a:ext cx="98125" cy="98084"/>
          </a:xfrm>
          <a:custGeom>
            <a:avLst/>
            <a:gdLst/>
            <a:ahLst/>
            <a:cxnLst/>
            <a:rect l="l" t="t" r="r" b="b"/>
            <a:pathLst>
              <a:path w="2378" h="2377" extrusionOk="0">
                <a:moveTo>
                  <a:pt x="1189" y="0"/>
                </a:moveTo>
                <a:cubicBezTo>
                  <a:pt x="534" y="0"/>
                  <a:pt x="0" y="533"/>
                  <a:pt x="0" y="1188"/>
                </a:cubicBezTo>
                <a:cubicBezTo>
                  <a:pt x="0" y="1844"/>
                  <a:pt x="534" y="2377"/>
                  <a:pt x="1189" y="2377"/>
                </a:cubicBezTo>
                <a:cubicBezTo>
                  <a:pt x="1844" y="2377"/>
                  <a:pt x="2377" y="1844"/>
                  <a:pt x="2377" y="1188"/>
                </a:cubicBezTo>
                <a:cubicBezTo>
                  <a:pt x="2377" y="533"/>
                  <a:pt x="1844" y="0"/>
                  <a:pt x="11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8" name="Google Shape;2768;p57">
            <a:extLst>
              <a:ext uri="{FF2B5EF4-FFF2-40B4-BE49-F238E27FC236}">
                <a16:creationId xmlns:a16="http://schemas.microsoft.com/office/drawing/2014/main" id="{B11B46FE-1714-2CA8-4B79-85C00C627C95}"/>
              </a:ext>
            </a:extLst>
          </p:cNvPr>
          <p:cNvSpPr/>
          <p:nvPr/>
        </p:nvSpPr>
        <p:spPr>
          <a:xfrm rot="8099678">
            <a:off x="4459948" y="4310291"/>
            <a:ext cx="152401" cy="152364"/>
          </a:xfrm>
          <a:custGeom>
            <a:avLst/>
            <a:gdLst/>
            <a:ahLst/>
            <a:cxnLst/>
            <a:rect l="l" t="t" r="r" b="b"/>
            <a:pathLst>
              <a:path w="4038" h="4037" extrusionOk="0">
                <a:moveTo>
                  <a:pt x="2025" y="0"/>
                </a:moveTo>
                <a:cubicBezTo>
                  <a:pt x="906" y="0"/>
                  <a:pt x="1" y="905"/>
                  <a:pt x="1" y="2012"/>
                </a:cubicBezTo>
                <a:cubicBezTo>
                  <a:pt x="1" y="3132"/>
                  <a:pt x="906" y="4037"/>
                  <a:pt x="2025" y="4037"/>
                </a:cubicBezTo>
                <a:cubicBezTo>
                  <a:pt x="3132" y="4037"/>
                  <a:pt x="4037" y="3132"/>
                  <a:pt x="4037" y="2012"/>
                </a:cubicBezTo>
                <a:cubicBezTo>
                  <a:pt x="4037" y="905"/>
                  <a:pt x="3132" y="0"/>
                  <a:pt x="202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9" name="Google Shape;2769;p57">
            <a:extLst>
              <a:ext uri="{FF2B5EF4-FFF2-40B4-BE49-F238E27FC236}">
                <a16:creationId xmlns:a16="http://schemas.microsoft.com/office/drawing/2014/main" id="{3EA136DD-6914-EAEE-09CA-89605F417072}"/>
              </a:ext>
            </a:extLst>
          </p:cNvPr>
          <p:cNvGrpSpPr/>
          <p:nvPr/>
        </p:nvGrpSpPr>
        <p:grpSpPr>
          <a:xfrm rot="-3600070">
            <a:off x="7760219" y="618918"/>
            <a:ext cx="1347403" cy="783329"/>
            <a:chOff x="6651700" y="1798225"/>
            <a:chExt cx="955300" cy="555375"/>
          </a:xfrm>
        </p:grpSpPr>
        <p:sp>
          <p:nvSpPr>
            <p:cNvPr id="2770" name="Google Shape;2770;p57">
              <a:extLst>
                <a:ext uri="{FF2B5EF4-FFF2-40B4-BE49-F238E27FC236}">
                  <a16:creationId xmlns:a16="http://schemas.microsoft.com/office/drawing/2014/main" id="{0B76B0E0-B17E-92C9-C246-F6A3390A2701}"/>
                </a:ext>
              </a:extLst>
            </p:cNvPr>
            <p:cNvSpPr/>
            <p:nvPr/>
          </p:nvSpPr>
          <p:spPr>
            <a:xfrm>
              <a:off x="7013925" y="1848500"/>
              <a:ext cx="530975" cy="460150"/>
            </a:xfrm>
            <a:custGeom>
              <a:avLst/>
              <a:gdLst/>
              <a:ahLst/>
              <a:cxnLst/>
              <a:rect l="l" t="t" r="r" b="b"/>
              <a:pathLst>
                <a:path w="21239" h="18406" extrusionOk="0">
                  <a:moveTo>
                    <a:pt x="15571" y="625"/>
                  </a:moveTo>
                  <a:lnTo>
                    <a:pt x="20523" y="9203"/>
                  </a:lnTo>
                  <a:lnTo>
                    <a:pt x="15571" y="17780"/>
                  </a:lnTo>
                  <a:lnTo>
                    <a:pt x="5668" y="17780"/>
                  </a:lnTo>
                  <a:lnTo>
                    <a:pt x="716" y="9203"/>
                  </a:lnTo>
                  <a:lnTo>
                    <a:pt x="5668" y="625"/>
                  </a:lnTo>
                  <a:close/>
                  <a:moveTo>
                    <a:pt x="5302" y="0"/>
                  </a:moveTo>
                  <a:lnTo>
                    <a:pt x="0" y="9203"/>
                  </a:lnTo>
                  <a:lnTo>
                    <a:pt x="5302" y="18405"/>
                  </a:lnTo>
                  <a:lnTo>
                    <a:pt x="15937" y="18405"/>
                  </a:lnTo>
                  <a:lnTo>
                    <a:pt x="21239" y="9203"/>
                  </a:lnTo>
                  <a:lnTo>
                    <a:pt x="15937" y="0"/>
                  </a:ln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7">
              <a:extLst>
                <a:ext uri="{FF2B5EF4-FFF2-40B4-BE49-F238E27FC236}">
                  <a16:creationId xmlns:a16="http://schemas.microsoft.com/office/drawing/2014/main" id="{3888FB2F-2165-DDC2-30BC-3C8B43FB8BDF}"/>
                </a:ext>
              </a:extLst>
            </p:cNvPr>
            <p:cNvSpPr/>
            <p:nvPr/>
          </p:nvSpPr>
          <p:spPr>
            <a:xfrm>
              <a:off x="7340750" y="1798225"/>
              <a:ext cx="128750" cy="116225"/>
            </a:xfrm>
            <a:custGeom>
              <a:avLst/>
              <a:gdLst/>
              <a:ahLst/>
              <a:cxnLst/>
              <a:rect l="l" t="t" r="r" b="b"/>
              <a:pathLst>
                <a:path w="5150" h="4649" extrusionOk="0">
                  <a:moveTo>
                    <a:pt x="2659" y="0"/>
                  </a:moveTo>
                  <a:cubicBezTo>
                    <a:pt x="1264" y="0"/>
                    <a:pt x="0" y="1306"/>
                    <a:pt x="365" y="2849"/>
                  </a:cubicBezTo>
                  <a:cubicBezTo>
                    <a:pt x="594" y="3839"/>
                    <a:pt x="1523" y="4616"/>
                    <a:pt x="2544" y="4647"/>
                  </a:cubicBezTo>
                  <a:cubicBezTo>
                    <a:pt x="2575" y="4648"/>
                    <a:pt x="2606" y="4649"/>
                    <a:pt x="2637" y="4649"/>
                  </a:cubicBezTo>
                  <a:cubicBezTo>
                    <a:pt x="3610" y="4649"/>
                    <a:pt x="4549" y="3962"/>
                    <a:pt x="4845" y="3017"/>
                  </a:cubicBezTo>
                  <a:cubicBezTo>
                    <a:pt x="5149" y="2057"/>
                    <a:pt x="4738" y="914"/>
                    <a:pt x="3885" y="366"/>
                  </a:cubicBezTo>
                  <a:cubicBezTo>
                    <a:pt x="3490" y="113"/>
                    <a:pt x="3069" y="0"/>
                    <a:pt x="2659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7">
              <a:extLst>
                <a:ext uri="{FF2B5EF4-FFF2-40B4-BE49-F238E27FC236}">
                  <a16:creationId xmlns:a16="http://schemas.microsoft.com/office/drawing/2014/main" id="{94D3F0F6-BDED-4606-C4F3-8B5699BD3182}"/>
                </a:ext>
              </a:extLst>
            </p:cNvPr>
            <p:cNvSpPr/>
            <p:nvPr/>
          </p:nvSpPr>
          <p:spPr>
            <a:xfrm>
              <a:off x="7345675" y="1823350"/>
              <a:ext cx="117350" cy="91100"/>
            </a:xfrm>
            <a:custGeom>
              <a:avLst/>
              <a:gdLst/>
              <a:ahLst/>
              <a:cxnLst/>
              <a:rect l="l" t="t" r="r" b="b"/>
              <a:pathLst>
                <a:path w="4694" h="3644" extrusionOk="0">
                  <a:moveTo>
                    <a:pt x="534" y="1"/>
                  </a:moveTo>
                  <a:cubicBezTo>
                    <a:pt x="168" y="503"/>
                    <a:pt x="1" y="1143"/>
                    <a:pt x="168" y="1844"/>
                  </a:cubicBezTo>
                  <a:cubicBezTo>
                    <a:pt x="397" y="2834"/>
                    <a:pt x="1326" y="3611"/>
                    <a:pt x="2347" y="3642"/>
                  </a:cubicBezTo>
                  <a:cubicBezTo>
                    <a:pt x="2378" y="3643"/>
                    <a:pt x="2409" y="3644"/>
                    <a:pt x="2440" y="3644"/>
                  </a:cubicBezTo>
                  <a:cubicBezTo>
                    <a:pt x="3414" y="3644"/>
                    <a:pt x="4367" y="2957"/>
                    <a:pt x="4648" y="2012"/>
                  </a:cubicBezTo>
                  <a:cubicBezTo>
                    <a:pt x="4663" y="1981"/>
                    <a:pt x="4678" y="1935"/>
                    <a:pt x="4693" y="1890"/>
                  </a:cubicBezTo>
                  <a:lnTo>
                    <a:pt x="4693" y="1890"/>
                  </a:lnTo>
                  <a:cubicBezTo>
                    <a:pt x="4252" y="2493"/>
                    <a:pt x="3527" y="2897"/>
                    <a:pt x="2778" y="2897"/>
                  </a:cubicBezTo>
                  <a:cubicBezTo>
                    <a:pt x="2751" y="2897"/>
                    <a:pt x="2724" y="2896"/>
                    <a:pt x="2697" y="2895"/>
                  </a:cubicBezTo>
                  <a:cubicBezTo>
                    <a:pt x="1692" y="2850"/>
                    <a:pt x="747" y="2073"/>
                    <a:pt x="519" y="1097"/>
                  </a:cubicBezTo>
                  <a:cubicBezTo>
                    <a:pt x="427" y="701"/>
                    <a:pt x="442" y="336"/>
                    <a:pt x="534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7">
              <a:extLst>
                <a:ext uri="{FF2B5EF4-FFF2-40B4-BE49-F238E27FC236}">
                  <a16:creationId xmlns:a16="http://schemas.microsoft.com/office/drawing/2014/main" id="{36B5F792-A7D1-0281-B64A-589F16814CD1}"/>
                </a:ext>
              </a:extLst>
            </p:cNvPr>
            <p:cNvSpPr/>
            <p:nvPr/>
          </p:nvSpPr>
          <p:spPr>
            <a:xfrm>
              <a:off x="7394050" y="1807475"/>
              <a:ext cx="57150" cy="47100"/>
            </a:xfrm>
            <a:custGeom>
              <a:avLst/>
              <a:gdLst/>
              <a:ahLst/>
              <a:cxnLst/>
              <a:rect l="l" t="t" r="r" b="b"/>
              <a:pathLst>
                <a:path w="2286" h="1884" extrusionOk="0">
                  <a:moveTo>
                    <a:pt x="527" y="1"/>
                  </a:moveTo>
                  <a:cubicBezTo>
                    <a:pt x="347" y="1"/>
                    <a:pt x="157" y="50"/>
                    <a:pt x="62" y="194"/>
                  </a:cubicBezTo>
                  <a:cubicBezTo>
                    <a:pt x="1" y="300"/>
                    <a:pt x="1" y="437"/>
                    <a:pt x="46" y="559"/>
                  </a:cubicBezTo>
                  <a:cubicBezTo>
                    <a:pt x="92" y="681"/>
                    <a:pt x="168" y="773"/>
                    <a:pt x="244" y="864"/>
                  </a:cubicBezTo>
                  <a:cubicBezTo>
                    <a:pt x="503" y="1199"/>
                    <a:pt x="823" y="1473"/>
                    <a:pt x="1189" y="1687"/>
                  </a:cubicBezTo>
                  <a:cubicBezTo>
                    <a:pt x="1358" y="1793"/>
                    <a:pt x="1557" y="1884"/>
                    <a:pt x="1744" y="1884"/>
                  </a:cubicBezTo>
                  <a:cubicBezTo>
                    <a:pt x="1826" y="1884"/>
                    <a:pt x="1907" y="1866"/>
                    <a:pt x="1981" y="1824"/>
                  </a:cubicBezTo>
                  <a:cubicBezTo>
                    <a:pt x="2240" y="1672"/>
                    <a:pt x="2286" y="1321"/>
                    <a:pt x="2164" y="1062"/>
                  </a:cubicBezTo>
                  <a:cubicBezTo>
                    <a:pt x="1905" y="468"/>
                    <a:pt x="1296" y="87"/>
                    <a:pt x="671" y="11"/>
                  </a:cubicBezTo>
                  <a:cubicBezTo>
                    <a:pt x="625" y="4"/>
                    <a:pt x="576" y="1"/>
                    <a:pt x="527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7">
              <a:extLst>
                <a:ext uri="{FF2B5EF4-FFF2-40B4-BE49-F238E27FC236}">
                  <a16:creationId xmlns:a16="http://schemas.microsoft.com/office/drawing/2014/main" id="{F4CD6BF2-0609-FFD6-4935-F45987E86560}"/>
                </a:ext>
              </a:extLst>
            </p:cNvPr>
            <p:cNvSpPr/>
            <p:nvPr/>
          </p:nvSpPr>
          <p:spPr>
            <a:xfrm>
              <a:off x="7080875" y="2237025"/>
              <a:ext cx="128850" cy="116575"/>
            </a:xfrm>
            <a:custGeom>
              <a:avLst/>
              <a:gdLst/>
              <a:ahLst/>
              <a:cxnLst/>
              <a:rect l="l" t="t" r="r" b="b"/>
              <a:pathLst>
                <a:path w="5154" h="4663" extrusionOk="0">
                  <a:moveTo>
                    <a:pt x="2650" y="0"/>
                  </a:moveTo>
                  <a:cubicBezTo>
                    <a:pt x="1259" y="0"/>
                    <a:pt x="1" y="1306"/>
                    <a:pt x="354" y="2849"/>
                  </a:cubicBezTo>
                  <a:cubicBezTo>
                    <a:pt x="583" y="3839"/>
                    <a:pt x="1527" y="4616"/>
                    <a:pt x="2548" y="4662"/>
                  </a:cubicBezTo>
                  <a:cubicBezTo>
                    <a:pt x="2569" y="4663"/>
                    <a:pt x="2590" y="4663"/>
                    <a:pt x="2611" y="4663"/>
                  </a:cubicBezTo>
                  <a:cubicBezTo>
                    <a:pt x="3595" y="4663"/>
                    <a:pt x="4550" y="3971"/>
                    <a:pt x="4849" y="3016"/>
                  </a:cubicBezTo>
                  <a:cubicBezTo>
                    <a:pt x="5153" y="2057"/>
                    <a:pt x="4742" y="914"/>
                    <a:pt x="3874" y="365"/>
                  </a:cubicBezTo>
                  <a:cubicBezTo>
                    <a:pt x="3479" y="113"/>
                    <a:pt x="3059" y="0"/>
                    <a:pt x="2650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7">
              <a:extLst>
                <a:ext uri="{FF2B5EF4-FFF2-40B4-BE49-F238E27FC236}">
                  <a16:creationId xmlns:a16="http://schemas.microsoft.com/office/drawing/2014/main" id="{A8A79FA3-A323-8A14-443B-3E1CE55A13C6}"/>
                </a:ext>
              </a:extLst>
            </p:cNvPr>
            <p:cNvSpPr/>
            <p:nvPr/>
          </p:nvSpPr>
          <p:spPr>
            <a:xfrm>
              <a:off x="7085900" y="2262150"/>
              <a:ext cx="116975" cy="91450"/>
            </a:xfrm>
            <a:custGeom>
              <a:avLst/>
              <a:gdLst/>
              <a:ahLst/>
              <a:cxnLst/>
              <a:rect l="l" t="t" r="r" b="b"/>
              <a:pathLst>
                <a:path w="4679" h="3658" extrusionOk="0">
                  <a:moveTo>
                    <a:pt x="519" y="0"/>
                  </a:moveTo>
                  <a:lnTo>
                    <a:pt x="519" y="0"/>
                  </a:lnTo>
                  <a:cubicBezTo>
                    <a:pt x="168" y="503"/>
                    <a:pt x="1" y="1158"/>
                    <a:pt x="153" y="1844"/>
                  </a:cubicBezTo>
                  <a:cubicBezTo>
                    <a:pt x="382" y="2834"/>
                    <a:pt x="1326" y="3611"/>
                    <a:pt x="2347" y="3657"/>
                  </a:cubicBezTo>
                  <a:cubicBezTo>
                    <a:pt x="2368" y="3658"/>
                    <a:pt x="2389" y="3658"/>
                    <a:pt x="2410" y="3658"/>
                  </a:cubicBezTo>
                  <a:cubicBezTo>
                    <a:pt x="3394" y="3658"/>
                    <a:pt x="4349" y="2966"/>
                    <a:pt x="4648" y="2011"/>
                  </a:cubicBezTo>
                  <a:cubicBezTo>
                    <a:pt x="4663" y="1981"/>
                    <a:pt x="4678" y="1935"/>
                    <a:pt x="4678" y="1905"/>
                  </a:cubicBezTo>
                  <a:lnTo>
                    <a:pt x="4678" y="1905"/>
                  </a:lnTo>
                  <a:cubicBezTo>
                    <a:pt x="4252" y="2493"/>
                    <a:pt x="3527" y="2897"/>
                    <a:pt x="2779" y="2897"/>
                  </a:cubicBezTo>
                  <a:cubicBezTo>
                    <a:pt x="2752" y="2897"/>
                    <a:pt x="2725" y="2896"/>
                    <a:pt x="2697" y="2895"/>
                  </a:cubicBezTo>
                  <a:cubicBezTo>
                    <a:pt x="1677" y="2865"/>
                    <a:pt x="747" y="2088"/>
                    <a:pt x="519" y="1097"/>
                  </a:cubicBezTo>
                  <a:cubicBezTo>
                    <a:pt x="427" y="716"/>
                    <a:pt x="443" y="335"/>
                    <a:pt x="519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7">
              <a:extLst>
                <a:ext uri="{FF2B5EF4-FFF2-40B4-BE49-F238E27FC236}">
                  <a16:creationId xmlns:a16="http://schemas.microsoft.com/office/drawing/2014/main" id="{F059058C-F0F2-83F0-8847-687E783C14B3}"/>
                </a:ext>
              </a:extLst>
            </p:cNvPr>
            <p:cNvSpPr/>
            <p:nvPr/>
          </p:nvSpPr>
          <p:spPr>
            <a:xfrm>
              <a:off x="7134275" y="2246275"/>
              <a:ext cx="56775" cy="47100"/>
            </a:xfrm>
            <a:custGeom>
              <a:avLst/>
              <a:gdLst/>
              <a:ahLst/>
              <a:cxnLst/>
              <a:rect l="l" t="t" r="r" b="b"/>
              <a:pathLst>
                <a:path w="2271" h="1884" extrusionOk="0">
                  <a:moveTo>
                    <a:pt x="530" y="0"/>
                  </a:moveTo>
                  <a:cubicBezTo>
                    <a:pt x="349" y="0"/>
                    <a:pt x="158" y="52"/>
                    <a:pt x="62" y="209"/>
                  </a:cubicBezTo>
                  <a:cubicBezTo>
                    <a:pt x="1" y="315"/>
                    <a:pt x="1" y="437"/>
                    <a:pt x="46" y="559"/>
                  </a:cubicBezTo>
                  <a:cubicBezTo>
                    <a:pt x="92" y="681"/>
                    <a:pt x="168" y="772"/>
                    <a:pt x="244" y="879"/>
                  </a:cubicBezTo>
                  <a:cubicBezTo>
                    <a:pt x="503" y="1199"/>
                    <a:pt x="823" y="1473"/>
                    <a:pt x="1189" y="1687"/>
                  </a:cubicBezTo>
                  <a:cubicBezTo>
                    <a:pt x="1348" y="1792"/>
                    <a:pt x="1550" y="1883"/>
                    <a:pt x="1741" y="1883"/>
                  </a:cubicBezTo>
                  <a:cubicBezTo>
                    <a:pt x="1825" y="1883"/>
                    <a:pt x="1907" y="1866"/>
                    <a:pt x="1981" y="1824"/>
                  </a:cubicBezTo>
                  <a:cubicBezTo>
                    <a:pt x="2225" y="1671"/>
                    <a:pt x="2271" y="1321"/>
                    <a:pt x="2164" y="1062"/>
                  </a:cubicBezTo>
                  <a:cubicBezTo>
                    <a:pt x="1905" y="468"/>
                    <a:pt x="1280" y="102"/>
                    <a:pt x="671" y="11"/>
                  </a:cubicBezTo>
                  <a:cubicBezTo>
                    <a:pt x="626" y="4"/>
                    <a:pt x="578" y="0"/>
                    <a:pt x="530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7">
              <a:extLst>
                <a:ext uri="{FF2B5EF4-FFF2-40B4-BE49-F238E27FC236}">
                  <a16:creationId xmlns:a16="http://schemas.microsoft.com/office/drawing/2014/main" id="{A8B058BA-E629-789C-04B9-72F5B85E21F7}"/>
                </a:ext>
              </a:extLst>
            </p:cNvPr>
            <p:cNvSpPr/>
            <p:nvPr/>
          </p:nvSpPr>
          <p:spPr>
            <a:xfrm>
              <a:off x="7353950" y="2250300"/>
              <a:ext cx="102975" cy="93025"/>
            </a:xfrm>
            <a:custGeom>
              <a:avLst/>
              <a:gdLst/>
              <a:ahLst/>
              <a:cxnLst/>
              <a:rect l="l" t="t" r="r" b="b"/>
              <a:pathLst>
                <a:path w="4119" h="3721" extrusionOk="0">
                  <a:moveTo>
                    <a:pt x="2118" y="1"/>
                  </a:moveTo>
                  <a:cubicBezTo>
                    <a:pt x="1006" y="1"/>
                    <a:pt x="0" y="1036"/>
                    <a:pt x="294" y="2272"/>
                  </a:cubicBezTo>
                  <a:cubicBezTo>
                    <a:pt x="477" y="3064"/>
                    <a:pt x="1224" y="3689"/>
                    <a:pt x="2031" y="3720"/>
                  </a:cubicBezTo>
                  <a:cubicBezTo>
                    <a:pt x="2052" y="3720"/>
                    <a:pt x="2073" y="3721"/>
                    <a:pt x="2094" y="3721"/>
                  </a:cubicBezTo>
                  <a:cubicBezTo>
                    <a:pt x="2879" y="3721"/>
                    <a:pt x="3637" y="3166"/>
                    <a:pt x="3875" y="2409"/>
                  </a:cubicBezTo>
                  <a:cubicBezTo>
                    <a:pt x="4118" y="1632"/>
                    <a:pt x="3783" y="718"/>
                    <a:pt x="3098" y="291"/>
                  </a:cubicBezTo>
                  <a:cubicBezTo>
                    <a:pt x="2782" y="90"/>
                    <a:pt x="2446" y="1"/>
                    <a:pt x="2118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7">
              <a:extLst>
                <a:ext uri="{FF2B5EF4-FFF2-40B4-BE49-F238E27FC236}">
                  <a16:creationId xmlns:a16="http://schemas.microsoft.com/office/drawing/2014/main" id="{933ACB5B-43B8-2717-4491-E02D9808FFCC}"/>
                </a:ext>
              </a:extLst>
            </p:cNvPr>
            <p:cNvSpPr/>
            <p:nvPr/>
          </p:nvSpPr>
          <p:spPr>
            <a:xfrm>
              <a:off x="7357875" y="2270150"/>
              <a:ext cx="93725" cy="73175"/>
            </a:xfrm>
            <a:custGeom>
              <a:avLst/>
              <a:gdLst/>
              <a:ahLst/>
              <a:cxnLst/>
              <a:rect l="l" t="t" r="r" b="b"/>
              <a:pathLst>
                <a:path w="3749" h="2927" extrusionOk="0">
                  <a:moveTo>
                    <a:pt x="427" y="0"/>
                  </a:moveTo>
                  <a:cubicBezTo>
                    <a:pt x="137" y="412"/>
                    <a:pt x="0" y="930"/>
                    <a:pt x="137" y="1478"/>
                  </a:cubicBezTo>
                  <a:cubicBezTo>
                    <a:pt x="320" y="2270"/>
                    <a:pt x="1067" y="2895"/>
                    <a:pt x="1874" y="2926"/>
                  </a:cubicBezTo>
                  <a:cubicBezTo>
                    <a:pt x="1895" y="2926"/>
                    <a:pt x="1916" y="2927"/>
                    <a:pt x="1937" y="2927"/>
                  </a:cubicBezTo>
                  <a:cubicBezTo>
                    <a:pt x="2722" y="2927"/>
                    <a:pt x="3480" y="2372"/>
                    <a:pt x="3718" y="1615"/>
                  </a:cubicBezTo>
                  <a:cubicBezTo>
                    <a:pt x="3718" y="1585"/>
                    <a:pt x="3733" y="1554"/>
                    <a:pt x="3748" y="1524"/>
                  </a:cubicBezTo>
                  <a:lnTo>
                    <a:pt x="3748" y="1524"/>
                  </a:lnTo>
                  <a:cubicBezTo>
                    <a:pt x="3398" y="1991"/>
                    <a:pt x="2824" y="2318"/>
                    <a:pt x="2227" y="2318"/>
                  </a:cubicBezTo>
                  <a:cubicBezTo>
                    <a:pt x="2201" y="2318"/>
                    <a:pt x="2175" y="2317"/>
                    <a:pt x="2148" y="2316"/>
                  </a:cubicBezTo>
                  <a:cubicBezTo>
                    <a:pt x="1341" y="2286"/>
                    <a:pt x="594" y="1661"/>
                    <a:pt x="412" y="884"/>
                  </a:cubicBezTo>
                  <a:cubicBezTo>
                    <a:pt x="351" y="579"/>
                    <a:pt x="351" y="274"/>
                    <a:pt x="427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7">
              <a:extLst>
                <a:ext uri="{FF2B5EF4-FFF2-40B4-BE49-F238E27FC236}">
                  <a16:creationId xmlns:a16="http://schemas.microsoft.com/office/drawing/2014/main" id="{84CA490A-07EE-BB9B-635F-CA1C0B248C6A}"/>
                </a:ext>
              </a:extLst>
            </p:cNvPr>
            <p:cNvSpPr/>
            <p:nvPr/>
          </p:nvSpPr>
          <p:spPr>
            <a:xfrm>
              <a:off x="7396725" y="2257700"/>
              <a:ext cx="45350" cy="37650"/>
            </a:xfrm>
            <a:custGeom>
              <a:avLst/>
              <a:gdLst/>
              <a:ahLst/>
              <a:cxnLst/>
              <a:rect l="l" t="t" r="r" b="b"/>
              <a:pathLst>
                <a:path w="1814" h="1506" extrusionOk="0">
                  <a:moveTo>
                    <a:pt x="407" y="0"/>
                  </a:moveTo>
                  <a:cubicBezTo>
                    <a:pt x="261" y="0"/>
                    <a:pt x="117" y="45"/>
                    <a:pt x="46" y="163"/>
                  </a:cubicBezTo>
                  <a:cubicBezTo>
                    <a:pt x="0" y="239"/>
                    <a:pt x="0" y="346"/>
                    <a:pt x="31" y="437"/>
                  </a:cubicBezTo>
                  <a:cubicBezTo>
                    <a:pt x="61" y="544"/>
                    <a:pt x="122" y="620"/>
                    <a:pt x="183" y="696"/>
                  </a:cubicBezTo>
                  <a:cubicBezTo>
                    <a:pt x="396" y="955"/>
                    <a:pt x="655" y="1169"/>
                    <a:pt x="945" y="1351"/>
                  </a:cubicBezTo>
                  <a:cubicBezTo>
                    <a:pt x="1071" y="1436"/>
                    <a:pt x="1233" y="1505"/>
                    <a:pt x="1387" y="1505"/>
                  </a:cubicBezTo>
                  <a:cubicBezTo>
                    <a:pt x="1456" y="1505"/>
                    <a:pt x="1523" y="1491"/>
                    <a:pt x="1585" y="1458"/>
                  </a:cubicBezTo>
                  <a:cubicBezTo>
                    <a:pt x="1783" y="1336"/>
                    <a:pt x="1813" y="1047"/>
                    <a:pt x="1722" y="849"/>
                  </a:cubicBezTo>
                  <a:cubicBezTo>
                    <a:pt x="1509" y="376"/>
                    <a:pt x="1021" y="72"/>
                    <a:pt x="533" y="11"/>
                  </a:cubicBezTo>
                  <a:cubicBezTo>
                    <a:pt x="492" y="4"/>
                    <a:pt x="450" y="0"/>
                    <a:pt x="407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7">
              <a:extLst>
                <a:ext uri="{FF2B5EF4-FFF2-40B4-BE49-F238E27FC236}">
                  <a16:creationId xmlns:a16="http://schemas.microsoft.com/office/drawing/2014/main" id="{1FE1F6C6-E599-2E23-1B2D-92924AFFFC70}"/>
                </a:ext>
              </a:extLst>
            </p:cNvPr>
            <p:cNvSpPr/>
            <p:nvPr/>
          </p:nvSpPr>
          <p:spPr>
            <a:xfrm>
              <a:off x="7094075" y="1808075"/>
              <a:ext cx="102700" cy="93025"/>
            </a:xfrm>
            <a:custGeom>
              <a:avLst/>
              <a:gdLst/>
              <a:ahLst/>
              <a:cxnLst/>
              <a:rect l="l" t="t" r="r" b="b"/>
              <a:pathLst>
                <a:path w="4108" h="3721" extrusionOk="0">
                  <a:moveTo>
                    <a:pt x="2122" y="1"/>
                  </a:moveTo>
                  <a:cubicBezTo>
                    <a:pt x="1009" y="1"/>
                    <a:pt x="1" y="1036"/>
                    <a:pt x="283" y="2272"/>
                  </a:cubicBezTo>
                  <a:cubicBezTo>
                    <a:pt x="466" y="3064"/>
                    <a:pt x="1228" y="3689"/>
                    <a:pt x="2035" y="3720"/>
                  </a:cubicBezTo>
                  <a:cubicBezTo>
                    <a:pt x="2056" y="3720"/>
                    <a:pt x="2077" y="3721"/>
                    <a:pt x="2098" y="3721"/>
                  </a:cubicBezTo>
                  <a:cubicBezTo>
                    <a:pt x="2883" y="3721"/>
                    <a:pt x="3641" y="3166"/>
                    <a:pt x="3879" y="2409"/>
                  </a:cubicBezTo>
                  <a:cubicBezTo>
                    <a:pt x="4107" y="1648"/>
                    <a:pt x="3787" y="733"/>
                    <a:pt x="3102" y="292"/>
                  </a:cubicBezTo>
                  <a:cubicBezTo>
                    <a:pt x="2786" y="90"/>
                    <a:pt x="2450" y="1"/>
                    <a:pt x="2122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7">
              <a:extLst>
                <a:ext uri="{FF2B5EF4-FFF2-40B4-BE49-F238E27FC236}">
                  <a16:creationId xmlns:a16="http://schemas.microsoft.com/office/drawing/2014/main" id="{A48DE561-955B-E589-1E70-28FA02D0FC22}"/>
                </a:ext>
              </a:extLst>
            </p:cNvPr>
            <p:cNvSpPr/>
            <p:nvPr/>
          </p:nvSpPr>
          <p:spPr>
            <a:xfrm>
              <a:off x="7098100" y="1828300"/>
              <a:ext cx="93350" cy="72800"/>
            </a:xfrm>
            <a:custGeom>
              <a:avLst/>
              <a:gdLst/>
              <a:ahLst/>
              <a:cxnLst/>
              <a:rect l="l" t="t" r="r" b="b"/>
              <a:pathLst>
                <a:path w="3734" h="2912" extrusionOk="0">
                  <a:moveTo>
                    <a:pt x="412" y="1"/>
                  </a:moveTo>
                  <a:lnTo>
                    <a:pt x="412" y="1"/>
                  </a:lnTo>
                  <a:cubicBezTo>
                    <a:pt x="137" y="397"/>
                    <a:pt x="0" y="915"/>
                    <a:pt x="122" y="1463"/>
                  </a:cubicBezTo>
                  <a:cubicBezTo>
                    <a:pt x="305" y="2255"/>
                    <a:pt x="1067" y="2880"/>
                    <a:pt x="1874" y="2911"/>
                  </a:cubicBezTo>
                  <a:cubicBezTo>
                    <a:pt x="1895" y="2911"/>
                    <a:pt x="1916" y="2912"/>
                    <a:pt x="1937" y="2912"/>
                  </a:cubicBezTo>
                  <a:cubicBezTo>
                    <a:pt x="2722" y="2912"/>
                    <a:pt x="3480" y="2357"/>
                    <a:pt x="3718" y="1600"/>
                  </a:cubicBezTo>
                  <a:cubicBezTo>
                    <a:pt x="3718" y="1570"/>
                    <a:pt x="3733" y="1539"/>
                    <a:pt x="3733" y="1509"/>
                  </a:cubicBezTo>
                  <a:lnTo>
                    <a:pt x="3733" y="1509"/>
                  </a:lnTo>
                  <a:cubicBezTo>
                    <a:pt x="3398" y="1990"/>
                    <a:pt x="2826" y="2303"/>
                    <a:pt x="2231" y="2303"/>
                  </a:cubicBezTo>
                  <a:cubicBezTo>
                    <a:pt x="2203" y="2303"/>
                    <a:pt x="2176" y="2303"/>
                    <a:pt x="2149" y="2301"/>
                  </a:cubicBezTo>
                  <a:cubicBezTo>
                    <a:pt x="1341" y="2271"/>
                    <a:pt x="594" y="1661"/>
                    <a:pt x="412" y="869"/>
                  </a:cubicBezTo>
                  <a:cubicBezTo>
                    <a:pt x="335" y="564"/>
                    <a:pt x="351" y="260"/>
                    <a:pt x="412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7">
              <a:extLst>
                <a:ext uri="{FF2B5EF4-FFF2-40B4-BE49-F238E27FC236}">
                  <a16:creationId xmlns:a16="http://schemas.microsoft.com/office/drawing/2014/main" id="{349BDD4D-2778-97E4-978A-7DE03C9C1254}"/>
                </a:ext>
              </a:extLst>
            </p:cNvPr>
            <p:cNvSpPr/>
            <p:nvPr/>
          </p:nvSpPr>
          <p:spPr>
            <a:xfrm>
              <a:off x="7136950" y="1815475"/>
              <a:ext cx="45350" cy="37650"/>
            </a:xfrm>
            <a:custGeom>
              <a:avLst/>
              <a:gdLst/>
              <a:ahLst/>
              <a:cxnLst/>
              <a:rect l="l" t="t" r="r" b="b"/>
              <a:pathLst>
                <a:path w="1814" h="1506" extrusionOk="0">
                  <a:moveTo>
                    <a:pt x="407" y="0"/>
                  </a:moveTo>
                  <a:cubicBezTo>
                    <a:pt x="261" y="0"/>
                    <a:pt x="117" y="45"/>
                    <a:pt x="46" y="163"/>
                  </a:cubicBezTo>
                  <a:cubicBezTo>
                    <a:pt x="0" y="239"/>
                    <a:pt x="0" y="361"/>
                    <a:pt x="31" y="453"/>
                  </a:cubicBezTo>
                  <a:cubicBezTo>
                    <a:pt x="61" y="544"/>
                    <a:pt x="122" y="620"/>
                    <a:pt x="183" y="696"/>
                  </a:cubicBezTo>
                  <a:cubicBezTo>
                    <a:pt x="396" y="955"/>
                    <a:pt x="655" y="1169"/>
                    <a:pt x="930" y="1352"/>
                  </a:cubicBezTo>
                  <a:cubicBezTo>
                    <a:pt x="1066" y="1436"/>
                    <a:pt x="1232" y="1505"/>
                    <a:pt x="1382" y="1505"/>
                  </a:cubicBezTo>
                  <a:cubicBezTo>
                    <a:pt x="1449" y="1505"/>
                    <a:pt x="1513" y="1491"/>
                    <a:pt x="1570" y="1458"/>
                  </a:cubicBezTo>
                  <a:cubicBezTo>
                    <a:pt x="1768" y="1336"/>
                    <a:pt x="1813" y="1047"/>
                    <a:pt x="1722" y="849"/>
                  </a:cubicBezTo>
                  <a:cubicBezTo>
                    <a:pt x="1509" y="376"/>
                    <a:pt x="1021" y="72"/>
                    <a:pt x="534" y="11"/>
                  </a:cubicBezTo>
                  <a:cubicBezTo>
                    <a:pt x="492" y="4"/>
                    <a:pt x="450" y="0"/>
                    <a:pt x="407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7">
              <a:extLst>
                <a:ext uri="{FF2B5EF4-FFF2-40B4-BE49-F238E27FC236}">
                  <a16:creationId xmlns:a16="http://schemas.microsoft.com/office/drawing/2014/main" id="{F19E6638-F931-7FC7-0C83-77E0B1078604}"/>
                </a:ext>
              </a:extLst>
            </p:cNvPr>
            <p:cNvSpPr/>
            <p:nvPr/>
          </p:nvSpPr>
          <p:spPr>
            <a:xfrm>
              <a:off x="7443125" y="2004625"/>
              <a:ext cx="163875" cy="147900"/>
            </a:xfrm>
            <a:custGeom>
              <a:avLst/>
              <a:gdLst/>
              <a:ahLst/>
              <a:cxnLst/>
              <a:rect l="l" t="t" r="r" b="b"/>
              <a:pathLst>
                <a:path w="6555" h="5916" extrusionOk="0">
                  <a:moveTo>
                    <a:pt x="3388" y="0"/>
                  </a:moveTo>
                  <a:cubicBezTo>
                    <a:pt x="1612" y="0"/>
                    <a:pt x="0" y="1659"/>
                    <a:pt x="460" y="3628"/>
                  </a:cubicBezTo>
                  <a:cubicBezTo>
                    <a:pt x="750" y="4877"/>
                    <a:pt x="1953" y="5868"/>
                    <a:pt x="3233" y="5913"/>
                  </a:cubicBezTo>
                  <a:cubicBezTo>
                    <a:pt x="3265" y="5914"/>
                    <a:pt x="3297" y="5915"/>
                    <a:pt x="3329" y="5915"/>
                  </a:cubicBezTo>
                  <a:cubicBezTo>
                    <a:pt x="4590" y="5915"/>
                    <a:pt x="5802" y="5045"/>
                    <a:pt x="6174" y="3841"/>
                  </a:cubicBezTo>
                  <a:cubicBezTo>
                    <a:pt x="6554" y="2607"/>
                    <a:pt x="6021" y="1160"/>
                    <a:pt x="4939" y="459"/>
                  </a:cubicBezTo>
                  <a:cubicBezTo>
                    <a:pt x="4440" y="142"/>
                    <a:pt x="3907" y="0"/>
                    <a:pt x="3388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7">
              <a:extLst>
                <a:ext uri="{FF2B5EF4-FFF2-40B4-BE49-F238E27FC236}">
                  <a16:creationId xmlns:a16="http://schemas.microsoft.com/office/drawing/2014/main" id="{ECDD4910-0AD1-C231-5060-D8350722C1B3}"/>
                </a:ext>
              </a:extLst>
            </p:cNvPr>
            <p:cNvSpPr/>
            <p:nvPr/>
          </p:nvSpPr>
          <p:spPr>
            <a:xfrm>
              <a:off x="7449675" y="2036650"/>
              <a:ext cx="148950" cy="115875"/>
            </a:xfrm>
            <a:custGeom>
              <a:avLst/>
              <a:gdLst/>
              <a:ahLst/>
              <a:cxnLst/>
              <a:rect l="l" t="t" r="r" b="b"/>
              <a:pathLst>
                <a:path w="5958" h="4635" extrusionOk="0">
                  <a:moveTo>
                    <a:pt x="670" y="1"/>
                  </a:moveTo>
                  <a:lnTo>
                    <a:pt x="670" y="1"/>
                  </a:lnTo>
                  <a:cubicBezTo>
                    <a:pt x="213" y="625"/>
                    <a:pt x="0" y="1463"/>
                    <a:pt x="198" y="2347"/>
                  </a:cubicBezTo>
                  <a:cubicBezTo>
                    <a:pt x="488" y="3596"/>
                    <a:pt x="1691" y="4587"/>
                    <a:pt x="2971" y="4632"/>
                  </a:cubicBezTo>
                  <a:cubicBezTo>
                    <a:pt x="3003" y="4633"/>
                    <a:pt x="3035" y="4634"/>
                    <a:pt x="3067" y="4634"/>
                  </a:cubicBezTo>
                  <a:cubicBezTo>
                    <a:pt x="4328" y="4634"/>
                    <a:pt x="5540" y="3764"/>
                    <a:pt x="5912" y="2560"/>
                  </a:cubicBezTo>
                  <a:cubicBezTo>
                    <a:pt x="5927" y="2515"/>
                    <a:pt x="5942" y="2454"/>
                    <a:pt x="5957" y="2408"/>
                  </a:cubicBezTo>
                  <a:lnTo>
                    <a:pt x="5957" y="2408"/>
                  </a:lnTo>
                  <a:cubicBezTo>
                    <a:pt x="5395" y="3177"/>
                    <a:pt x="4459" y="3674"/>
                    <a:pt x="3512" y="3674"/>
                  </a:cubicBezTo>
                  <a:cubicBezTo>
                    <a:pt x="3484" y="3674"/>
                    <a:pt x="3456" y="3673"/>
                    <a:pt x="3428" y="3672"/>
                  </a:cubicBezTo>
                  <a:cubicBezTo>
                    <a:pt x="2133" y="3627"/>
                    <a:pt x="945" y="2636"/>
                    <a:pt x="655" y="1387"/>
                  </a:cubicBezTo>
                  <a:cubicBezTo>
                    <a:pt x="533" y="900"/>
                    <a:pt x="549" y="427"/>
                    <a:pt x="670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7">
              <a:extLst>
                <a:ext uri="{FF2B5EF4-FFF2-40B4-BE49-F238E27FC236}">
                  <a16:creationId xmlns:a16="http://schemas.microsoft.com/office/drawing/2014/main" id="{A0F2BF35-7A4A-26F2-8005-FAB43CBAAF7B}"/>
                </a:ext>
              </a:extLst>
            </p:cNvPr>
            <p:cNvSpPr/>
            <p:nvPr/>
          </p:nvSpPr>
          <p:spPr>
            <a:xfrm>
              <a:off x="7510975" y="2016400"/>
              <a:ext cx="72400" cy="59675"/>
            </a:xfrm>
            <a:custGeom>
              <a:avLst/>
              <a:gdLst/>
              <a:ahLst/>
              <a:cxnLst/>
              <a:rect l="l" t="t" r="r" b="b"/>
              <a:pathLst>
                <a:path w="2896" h="2387" extrusionOk="0">
                  <a:moveTo>
                    <a:pt x="649" y="0"/>
                  </a:moveTo>
                  <a:cubicBezTo>
                    <a:pt x="421" y="0"/>
                    <a:pt x="196" y="63"/>
                    <a:pt x="92" y="247"/>
                  </a:cubicBezTo>
                  <a:cubicBezTo>
                    <a:pt x="1" y="384"/>
                    <a:pt x="16" y="567"/>
                    <a:pt x="62" y="704"/>
                  </a:cubicBezTo>
                  <a:cubicBezTo>
                    <a:pt x="108" y="856"/>
                    <a:pt x="214" y="978"/>
                    <a:pt x="306" y="1100"/>
                  </a:cubicBezTo>
                  <a:cubicBezTo>
                    <a:pt x="656" y="1511"/>
                    <a:pt x="1052" y="1862"/>
                    <a:pt x="1509" y="2151"/>
                  </a:cubicBezTo>
                  <a:cubicBezTo>
                    <a:pt x="1717" y="2276"/>
                    <a:pt x="1967" y="2386"/>
                    <a:pt x="2206" y="2386"/>
                  </a:cubicBezTo>
                  <a:cubicBezTo>
                    <a:pt x="2318" y="2386"/>
                    <a:pt x="2428" y="2362"/>
                    <a:pt x="2530" y="2304"/>
                  </a:cubicBezTo>
                  <a:cubicBezTo>
                    <a:pt x="2850" y="2121"/>
                    <a:pt x="2896" y="1679"/>
                    <a:pt x="2759" y="1344"/>
                  </a:cubicBezTo>
                  <a:cubicBezTo>
                    <a:pt x="2424" y="597"/>
                    <a:pt x="1646" y="125"/>
                    <a:pt x="869" y="18"/>
                  </a:cubicBezTo>
                  <a:cubicBezTo>
                    <a:pt x="798" y="7"/>
                    <a:pt x="724" y="0"/>
                    <a:pt x="649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7">
              <a:extLst>
                <a:ext uri="{FF2B5EF4-FFF2-40B4-BE49-F238E27FC236}">
                  <a16:creationId xmlns:a16="http://schemas.microsoft.com/office/drawing/2014/main" id="{9F16D19B-D5F3-8805-D483-5D634B98248D}"/>
                </a:ext>
              </a:extLst>
            </p:cNvPr>
            <p:cNvSpPr/>
            <p:nvPr/>
          </p:nvSpPr>
          <p:spPr>
            <a:xfrm>
              <a:off x="6717200" y="2070550"/>
              <a:ext cx="303600" cy="15650"/>
            </a:xfrm>
            <a:custGeom>
              <a:avLst/>
              <a:gdLst/>
              <a:ahLst/>
              <a:cxnLst/>
              <a:rect l="l" t="t" r="r" b="b"/>
              <a:pathLst>
                <a:path w="12144" h="626" extrusionOk="0">
                  <a:moveTo>
                    <a:pt x="0" y="1"/>
                  </a:moveTo>
                  <a:lnTo>
                    <a:pt x="0" y="625"/>
                  </a:lnTo>
                  <a:lnTo>
                    <a:pt x="12143" y="625"/>
                  </a:lnTo>
                  <a:lnTo>
                    <a:pt x="12143" y="1"/>
                  </a:ln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7">
              <a:extLst>
                <a:ext uri="{FF2B5EF4-FFF2-40B4-BE49-F238E27FC236}">
                  <a16:creationId xmlns:a16="http://schemas.microsoft.com/office/drawing/2014/main" id="{FB47E874-D358-95F1-22B7-85EEB8946D28}"/>
                </a:ext>
              </a:extLst>
            </p:cNvPr>
            <p:cNvSpPr/>
            <p:nvPr/>
          </p:nvSpPr>
          <p:spPr>
            <a:xfrm>
              <a:off x="6955950" y="2020275"/>
              <a:ext cx="128825" cy="116600"/>
            </a:xfrm>
            <a:custGeom>
              <a:avLst/>
              <a:gdLst/>
              <a:ahLst/>
              <a:cxnLst/>
              <a:rect l="l" t="t" r="r" b="b"/>
              <a:pathLst>
                <a:path w="5153" h="4664" extrusionOk="0">
                  <a:moveTo>
                    <a:pt x="2650" y="1"/>
                  </a:moveTo>
                  <a:cubicBezTo>
                    <a:pt x="1258" y="1"/>
                    <a:pt x="0" y="1307"/>
                    <a:pt x="354" y="2850"/>
                  </a:cubicBezTo>
                  <a:cubicBezTo>
                    <a:pt x="582" y="3840"/>
                    <a:pt x="1527" y="4617"/>
                    <a:pt x="2548" y="4663"/>
                  </a:cubicBezTo>
                  <a:cubicBezTo>
                    <a:pt x="2569" y="4663"/>
                    <a:pt x="2590" y="4664"/>
                    <a:pt x="2611" y="4664"/>
                  </a:cubicBezTo>
                  <a:cubicBezTo>
                    <a:pt x="3594" y="4664"/>
                    <a:pt x="4550" y="3972"/>
                    <a:pt x="4848" y="3017"/>
                  </a:cubicBezTo>
                  <a:cubicBezTo>
                    <a:pt x="5153" y="2057"/>
                    <a:pt x="4742" y="915"/>
                    <a:pt x="3873" y="366"/>
                  </a:cubicBezTo>
                  <a:cubicBezTo>
                    <a:pt x="3479" y="114"/>
                    <a:pt x="3058" y="1"/>
                    <a:pt x="2650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7">
              <a:extLst>
                <a:ext uri="{FF2B5EF4-FFF2-40B4-BE49-F238E27FC236}">
                  <a16:creationId xmlns:a16="http://schemas.microsoft.com/office/drawing/2014/main" id="{DD5162B4-E9D5-8E65-5F6B-88692ADB515B}"/>
                </a:ext>
              </a:extLst>
            </p:cNvPr>
            <p:cNvSpPr/>
            <p:nvPr/>
          </p:nvSpPr>
          <p:spPr>
            <a:xfrm>
              <a:off x="6960975" y="2045425"/>
              <a:ext cx="116950" cy="91450"/>
            </a:xfrm>
            <a:custGeom>
              <a:avLst/>
              <a:gdLst/>
              <a:ahLst/>
              <a:cxnLst/>
              <a:rect l="l" t="t" r="r" b="b"/>
              <a:pathLst>
                <a:path w="4678" h="3658" extrusionOk="0">
                  <a:moveTo>
                    <a:pt x="518" y="0"/>
                  </a:moveTo>
                  <a:cubicBezTo>
                    <a:pt x="168" y="503"/>
                    <a:pt x="0" y="1158"/>
                    <a:pt x="153" y="1844"/>
                  </a:cubicBezTo>
                  <a:cubicBezTo>
                    <a:pt x="381" y="2834"/>
                    <a:pt x="1326" y="3611"/>
                    <a:pt x="2347" y="3657"/>
                  </a:cubicBezTo>
                  <a:cubicBezTo>
                    <a:pt x="2368" y="3657"/>
                    <a:pt x="2389" y="3658"/>
                    <a:pt x="2410" y="3658"/>
                  </a:cubicBezTo>
                  <a:cubicBezTo>
                    <a:pt x="3393" y="3658"/>
                    <a:pt x="4349" y="2966"/>
                    <a:pt x="4647" y="2011"/>
                  </a:cubicBezTo>
                  <a:cubicBezTo>
                    <a:pt x="4663" y="1981"/>
                    <a:pt x="4678" y="1935"/>
                    <a:pt x="4678" y="1905"/>
                  </a:cubicBezTo>
                  <a:lnTo>
                    <a:pt x="4678" y="1905"/>
                  </a:lnTo>
                  <a:cubicBezTo>
                    <a:pt x="4252" y="2507"/>
                    <a:pt x="3529" y="2897"/>
                    <a:pt x="2781" y="2897"/>
                  </a:cubicBezTo>
                  <a:cubicBezTo>
                    <a:pt x="2753" y="2897"/>
                    <a:pt x="2725" y="2896"/>
                    <a:pt x="2697" y="2895"/>
                  </a:cubicBezTo>
                  <a:cubicBezTo>
                    <a:pt x="1676" y="2864"/>
                    <a:pt x="747" y="2087"/>
                    <a:pt x="518" y="1097"/>
                  </a:cubicBezTo>
                  <a:cubicBezTo>
                    <a:pt x="427" y="716"/>
                    <a:pt x="442" y="335"/>
                    <a:pt x="518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7">
              <a:extLst>
                <a:ext uri="{FF2B5EF4-FFF2-40B4-BE49-F238E27FC236}">
                  <a16:creationId xmlns:a16="http://schemas.microsoft.com/office/drawing/2014/main" id="{4A2A8582-8B35-17B8-6918-B1BB48482114}"/>
                </a:ext>
              </a:extLst>
            </p:cNvPr>
            <p:cNvSpPr/>
            <p:nvPr/>
          </p:nvSpPr>
          <p:spPr>
            <a:xfrm>
              <a:off x="7009350" y="2029550"/>
              <a:ext cx="56775" cy="47100"/>
            </a:xfrm>
            <a:custGeom>
              <a:avLst/>
              <a:gdLst/>
              <a:ahLst/>
              <a:cxnLst/>
              <a:rect l="l" t="t" r="r" b="b"/>
              <a:pathLst>
                <a:path w="2271" h="1884" extrusionOk="0">
                  <a:moveTo>
                    <a:pt x="529" y="0"/>
                  </a:moveTo>
                  <a:cubicBezTo>
                    <a:pt x="348" y="0"/>
                    <a:pt x="157" y="52"/>
                    <a:pt x="61" y="208"/>
                  </a:cubicBezTo>
                  <a:cubicBezTo>
                    <a:pt x="0" y="315"/>
                    <a:pt x="0" y="452"/>
                    <a:pt x="46" y="559"/>
                  </a:cubicBezTo>
                  <a:cubicBezTo>
                    <a:pt x="92" y="681"/>
                    <a:pt x="168" y="772"/>
                    <a:pt x="244" y="879"/>
                  </a:cubicBezTo>
                  <a:cubicBezTo>
                    <a:pt x="503" y="1199"/>
                    <a:pt x="823" y="1473"/>
                    <a:pt x="1189" y="1686"/>
                  </a:cubicBezTo>
                  <a:cubicBezTo>
                    <a:pt x="1347" y="1792"/>
                    <a:pt x="1550" y="1883"/>
                    <a:pt x="1741" y="1883"/>
                  </a:cubicBezTo>
                  <a:cubicBezTo>
                    <a:pt x="1825" y="1883"/>
                    <a:pt x="1906" y="1865"/>
                    <a:pt x="1981" y="1823"/>
                  </a:cubicBezTo>
                  <a:cubicBezTo>
                    <a:pt x="2225" y="1671"/>
                    <a:pt x="2270" y="1321"/>
                    <a:pt x="2164" y="1062"/>
                  </a:cubicBezTo>
                  <a:cubicBezTo>
                    <a:pt x="1905" y="467"/>
                    <a:pt x="1280" y="102"/>
                    <a:pt x="671" y="10"/>
                  </a:cubicBezTo>
                  <a:cubicBezTo>
                    <a:pt x="626" y="4"/>
                    <a:pt x="578" y="0"/>
                    <a:pt x="529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7">
              <a:extLst>
                <a:ext uri="{FF2B5EF4-FFF2-40B4-BE49-F238E27FC236}">
                  <a16:creationId xmlns:a16="http://schemas.microsoft.com/office/drawing/2014/main" id="{3BCD4F79-804E-6E8A-539B-35E61E031D39}"/>
                </a:ext>
              </a:extLst>
            </p:cNvPr>
            <p:cNvSpPr/>
            <p:nvPr/>
          </p:nvSpPr>
          <p:spPr>
            <a:xfrm>
              <a:off x="6651700" y="2018000"/>
              <a:ext cx="128750" cy="116600"/>
            </a:xfrm>
            <a:custGeom>
              <a:avLst/>
              <a:gdLst/>
              <a:ahLst/>
              <a:cxnLst/>
              <a:rect l="l" t="t" r="r" b="b"/>
              <a:pathLst>
                <a:path w="5150" h="4664" extrusionOk="0">
                  <a:moveTo>
                    <a:pt x="2660" y="0"/>
                  </a:moveTo>
                  <a:cubicBezTo>
                    <a:pt x="1265" y="0"/>
                    <a:pt x="0" y="1306"/>
                    <a:pt x="365" y="2849"/>
                  </a:cubicBezTo>
                  <a:cubicBezTo>
                    <a:pt x="594" y="3840"/>
                    <a:pt x="1523" y="4617"/>
                    <a:pt x="2544" y="4662"/>
                  </a:cubicBezTo>
                  <a:cubicBezTo>
                    <a:pt x="2565" y="4663"/>
                    <a:pt x="2586" y="4663"/>
                    <a:pt x="2607" y="4663"/>
                  </a:cubicBezTo>
                  <a:cubicBezTo>
                    <a:pt x="3592" y="4663"/>
                    <a:pt x="4561" y="3971"/>
                    <a:pt x="4845" y="3017"/>
                  </a:cubicBezTo>
                  <a:cubicBezTo>
                    <a:pt x="5149" y="2057"/>
                    <a:pt x="4738" y="914"/>
                    <a:pt x="3885" y="366"/>
                  </a:cubicBezTo>
                  <a:cubicBezTo>
                    <a:pt x="3490" y="113"/>
                    <a:pt x="3069" y="0"/>
                    <a:pt x="2660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7">
              <a:extLst>
                <a:ext uri="{FF2B5EF4-FFF2-40B4-BE49-F238E27FC236}">
                  <a16:creationId xmlns:a16="http://schemas.microsoft.com/office/drawing/2014/main" id="{F07B9BA0-54E2-732F-A6BD-D075BD6F2336}"/>
                </a:ext>
              </a:extLst>
            </p:cNvPr>
            <p:cNvSpPr/>
            <p:nvPr/>
          </p:nvSpPr>
          <p:spPr>
            <a:xfrm>
              <a:off x="6656625" y="2043125"/>
              <a:ext cx="117350" cy="91475"/>
            </a:xfrm>
            <a:custGeom>
              <a:avLst/>
              <a:gdLst/>
              <a:ahLst/>
              <a:cxnLst/>
              <a:rect l="l" t="t" r="r" b="b"/>
              <a:pathLst>
                <a:path w="4694" h="3659" extrusionOk="0">
                  <a:moveTo>
                    <a:pt x="534" y="1"/>
                  </a:moveTo>
                  <a:lnTo>
                    <a:pt x="534" y="1"/>
                  </a:lnTo>
                  <a:cubicBezTo>
                    <a:pt x="168" y="503"/>
                    <a:pt x="1" y="1159"/>
                    <a:pt x="168" y="1844"/>
                  </a:cubicBezTo>
                  <a:cubicBezTo>
                    <a:pt x="397" y="2835"/>
                    <a:pt x="1326" y="3612"/>
                    <a:pt x="2347" y="3657"/>
                  </a:cubicBezTo>
                  <a:cubicBezTo>
                    <a:pt x="2368" y="3658"/>
                    <a:pt x="2389" y="3658"/>
                    <a:pt x="2410" y="3658"/>
                  </a:cubicBezTo>
                  <a:cubicBezTo>
                    <a:pt x="3395" y="3658"/>
                    <a:pt x="4364" y="2966"/>
                    <a:pt x="4648" y="2012"/>
                  </a:cubicBezTo>
                  <a:cubicBezTo>
                    <a:pt x="4663" y="1981"/>
                    <a:pt x="4678" y="1936"/>
                    <a:pt x="4693" y="1905"/>
                  </a:cubicBezTo>
                  <a:lnTo>
                    <a:pt x="4693" y="1905"/>
                  </a:lnTo>
                  <a:cubicBezTo>
                    <a:pt x="4252" y="2493"/>
                    <a:pt x="3527" y="2897"/>
                    <a:pt x="2779" y="2897"/>
                  </a:cubicBezTo>
                  <a:cubicBezTo>
                    <a:pt x="2752" y="2897"/>
                    <a:pt x="2725" y="2897"/>
                    <a:pt x="2698" y="2895"/>
                  </a:cubicBezTo>
                  <a:cubicBezTo>
                    <a:pt x="1692" y="2850"/>
                    <a:pt x="747" y="2088"/>
                    <a:pt x="519" y="1098"/>
                  </a:cubicBezTo>
                  <a:cubicBezTo>
                    <a:pt x="427" y="717"/>
                    <a:pt x="443" y="336"/>
                    <a:pt x="534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7">
              <a:extLst>
                <a:ext uri="{FF2B5EF4-FFF2-40B4-BE49-F238E27FC236}">
                  <a16:creationId xmlns:a16="http://schemas.microsoft.com/office/drawing/2014/main" id="{E8667B83-CA36-2BBA-6E67-CB9BFF8BAD40}"/>
                </a:ext>
              </a:extLst>
            </p:cNvPr>
            <p:cNvSpPr/>
            <p:nvPr/>
          </p:nvSpPr>
          <p:spPr>
            <a:xfrm>
              <a:off x="6705000" y="2027250"/>
              <a:ext cx="57175" cy="47100"/>
            </a:xfrm>
            <a:custGeom>
              <a:avLst/>
              <a:gdLst/>
              <a:ahLst/>
              <a:cxnLst/>
              <a:rect l="l" t="t" r="r" b="b"/>
              <a:pathLst>
                <a:path w="2287" h="1884" extrusionOk="0">
                  <a:moveTo>
                    <a:pt x="538" y="1"/>
                  </a:moveTo>
                  <a:cubicBezTo>
                    <a:pt x="350" y="1"/>
                    <a:pt x="161" y="53"/>
                    <a:pt x="77" y="209"/>
                  </a:cubicBezTo>
                  <a:cubicBezTo>
                    <a:pt x="1" y="316"/>
                    <a:pt x="16" y="438"/>
                    <a:pt x="46" y="559"/>
                  </a:cubicBezTo>
                  <a:cubicBezTo>
                    <a:pt x="92" y="681"/>
                    <a:pt x="168" y="773"/>
                    <a:pt x="245" y="879"/>
                  </a:cubicBezTo>
                  <a:cubicBezTo>
                    <a:pt x="519" y="1199"/>
                    <a:pt x="823" y="1474"/>
                    <a:pt x="1189" y="1687"/>
                  </a:cubicBezTo>
                  <a:cubicBezTo>
                    <a:pt x="1358" y="1793"/>
                    <a:pt x="1557" y="1884"/>
                    <a:pt x="1749" y="1884"/>
                  </a:cubicBezTo>
                  <a:cubicBezTo>
                    <a:pt x="1834" y="1884"/>
                    <a:pt x="1917" y="1866"/>
                    <a:pt x="1997" y="1824"/>
                  </a:cubicBezTo>
                  <a:cubicBezTo>
                    <a:pt x="2240" y="1672"/>
                    <a:pt x="2286" y="1321"/>
                    <a:pt x="2164" y="1062"/>
                  </a:cubicBezTo>
                  <a:cubicBezTo>
                    <a:pt x="1905" y="468"/>
                    <a:pt x="1296" y="102"/>
                    <a:pt x="686" y="11"/>
                  </a:cubicBezTo>
                  <a:cubicBezTo>
                    <a:pt x="638" y="5"/>
                    <a:pt x="588" y="1"/>
                    <a:pt x="538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9474239-57DA-D8B0-84B7-661E6F008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486" y="1051898"/>
            <a:ext cx="50193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sk-SK" altLang="sk-SK" sz="1600" dirty="0">
                <a:solidFill>
                  <a:schemeClr val="tx1"/>
                </a:solidFill>
                <a:latin typeface="Barlow" panose="00000500000000000000" pitchFamily="2" charset="-18"/>
              </a:rPr>
              <a:t>Mierna </a:t>
            </a:r>
            <a:r>
              <a:rPr lang="sk-SK" altLang="sk-SK" sz="1600" b="1" dirty="0">
                <a:solidFill>
                  <a:schemeClr val="tx1"/>
                </a:solidFill>
                <a:latin typeface="Barlow" panose="00000500000000000000" pitchFamily="2" charset="-18"/>
              </a:rPr>
              <a:t>prevaha mužov </a:t>
            </a:r>
            <a:r>
              <a:rPr lang="sk-SK" altLang="sk-SK" sz="1600" dirty="0">
                <a:solidFill>
                  <a:schemeClr val="tx1"/>
                </a:solidFill>
                <a:latin typeface="Barlow" panose="00000500000000000000" pitchFamily="2" charset="-18"/>
              </a:rPr>
              <a:t>vo všetkých genotypoch</a:t>
            </a:r>
          </a:p>
          <a:p>
            <a:pPr marL="285750" lvl="0" indent="-28575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tabLst/>
            </a:pPr>
            <a:r>
              <a:rPr lang="sk-SK" altLang="sk-SK" sz="1600" dirty="0">
                <a:solidFill>
                  <a:schemeClr val="tx1"/>
                </a:solidFill>
                <a:latin typeface="Barlow" panose="00000500000000000000" pitchFamily="2" charset="-18"/>
                <a:sym typeface="Barlow"/>
              </a:rPr>
              <a:t>Nezistil sa jednoznačný trend súvisiaci s mutáciou</a:t>
            </a:r>
          </a:p>
        </p:txBody>
      </p:sp>
      <p:pic>
        <p:nvPicPr>
          <p:cNvPr id="4" name="Obrázok 3" descr="Obrázok, na ktorom je rad, diagram, vývoj, rovnobežný&#10;&#10;Obsah vygenerovaný umelou inteligenciou môže byť nesprávny.">
            <a:extLst>
              <a:ext uri="{FF2B5EF4-FFF2-40B4-BE49-F238E27FC236}">
                <a16:creationId xmlns:a16="http://schemas.microsoft.com/office/drawing/2014/main" id="{9F8F3B8D-5F84-A751-FD48-31E33A9A1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27" y="1999977"/>
            <a:ext cx="8911591" cy="227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04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>
          <a:extLst>
            <a:ext uri="{FF2B5EF4-FFF2-40B4-BE49-F238E27FC236}">
              <a16:creationId xmlns:a16="http://schemas.microsoft.com/office/drawing/2014/main" id="{40B00E42-DB98-AE24-C768-4C78FCF3D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" name="Google Shape;2765;p57">
            <a:extLst>
              <a:ext uri="{FF2B5EF4-FFF2-40B4-BE49-F238E27FC236}">
                <a16:creationId xmlns:a16="http://schemas.microsoft.com/office/drawing/2014/main" id="{CD716F90-F3A5-C8AA-8494-027394E1E3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5872" y="229294"/>
            <a:ext cx="7014269" cy="7760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sk-SK" dirty="0"/>
              <a:t>Súvislosť genotypov s pečeňovými ochoreniami</a:t>
            </a:r>
            <a:endParaRPr lang="sk-SK" b="1" dirty="0"/>
          </a:p>
        </p:txBody>
      </p:sp>
      <p:sp>
        <p:nvSpPr>
          <p:cNvPr id="2767" name="Google Shape;2767;p57">
            <a:extLst>
              <a:ext uri="{FF2B5EF4-FFF2-40B4-BE49-F238E27FC236}">
                <a16:creationId xmlns:a16="http://schemas.microsoft.com/office/drawing/2014/main" id="{6D659DED-F1B9-A720-DEFB-C79C8029AAC5}"/>
              </a:ext>
            </a:extLst>
          </p:cNvPr>
          <p:cNvSpPr/>
          <p:nvPr/>
        </p:nvSpPr>
        <p:spPr>
          <a:xfrm rot="-8999936">
            <a:off x="7547399" y="1023349"/>
            <a:ext cx="98125" cy="98084"/>
          </a:xfrm>
          <a:custGeom>
            <a:avLst/>
            <a:gdLst/>
            <a:ahLst/>
            <a:cxnLst/>
            <a:rect l="l" t="t" r="r" b="b"/>
            <a:pathLst>
              <a:path w="2378" h="2377" extrusionOk="0">
                <a:moveTo>
                  <a:pt x="1189" y="0"/>
                </a:moveTo>
                <a:cubicBezTo>
                  <a:pt x="534" y="0"/>
                  <a:pt x="0" y="533"/>
                  <a:pt x="0" y="1188"/>
                </a:cubicBezTo>
                <a:cubicBezTo>
                  <a:pt x="0" y="1844"/>
                  <a:pt x="534" y="2377"/>
                  <a:pt x="1189" y="2377"/>
                </a:cubicBezTo>
                <a:cubicBezTo>
                  <a:pt x="1844" y="2377"/>
                  <a:pt x="2377" y="1844"/>
                  <a:pt x="2377" y="1188"/>
                </a:cubicBezTo>
                <a:cubicBezTo>
                  <a:pt x="2377" y="533"/>
                  <a:pt x="1844" y="0"/>
                  <a:pt x="11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8" name="Google Shape;2768;p57">
            <a:extLst>
              <a:ext uri="{FF2B5EF4-FFF2-40B4-BE49-F238E27FC236}">
                <a16:creationId xmlns:a16="http://schemas.microsoft.com/office/drawing/2014/main" id="{35C73F1C-0795-7F0B-0486-E61A272F57B1}"/>
              </a:ext>
            </a:extLst>
          </p:cNvPr>
          <p:cNvSpPr/>
          <p:nvPr/>
        </p:nvSpPr>
        <p:spPr>
          <a:xfrm rot="8099678">
            <a:off x="4459948" y="4310291"/>
            <a:ext cx="152401" cy="152364"/>
          </a:xfrm>
          <a:custGeom>
            <a:avLst/>
            <a:gdLst/>
            <a:ahLst/>
            <a:cxnLst/>
            <a:rect l="l" t="t" r="r" b="b"/>
            <a:pathLst>
              <a:path w="4038" h="4037" extrusionOk="0">
                <a:moveTo>
                  <a:pt x="2025" y="0"/>
                </a:moveTo>
                <a:cubicBezTo>
                  <a:pt x="906" y="0"/>
                  <a:pt x="1" y="905"/>
                  <a:pt x="1" y="2012"/>
                </a:cubicBezTo>
                <a:cubicBezTo>
                  <a:pt x="1" y="3132"/>
                  <a:pt x="906" y="4037"/>
                  <a:pt x="2025" y="4037"/>
                </a:cubicBezTo>
                <a:cubicBezTo>
                  <a:pt x="3132" y="4037"/>
                  <a:pt x="4037" y="3132"/>
                  <a:pt x="4037" y="2012"/>
                </a:cubicBezTo>
                <a:cubicBezTo>
                  <a:pt x="4037" y="905"/>
                  <a:pt x="3132" y="0"/>
                  <a:pt x="202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9" name="Google Shape;2769;p57">
            <a:extLst>
              <a:ext uri="{FF2B5EF4-FFF2-40B4-BE49-F238E27FC236}">
                <a16:creationId xmlns:a16="http://schemas.microsoft.com/office/drawing/2014/main" id="{B727093D-3C67-DE3C-6464-B4C0B06FC1F3}"/>
              </a:ext>
            </a:extLst>
          </p:cNvPr>
          <p:cNvGrpSpPr/>
          <p:nvPr/>
        </p:nvGrpSpPr>
        <p:grpSpPr>
          <a:xfrm rot="-3600070">
            <a:off x="7760219" y="618918"/>
            <a:ext cx="1347403" cy="783329"/>
            <a:chOff x="6651700" y="1798225"/>
            <a:chExt cx="955300" cy="555375"/>
          </a:xfrm>
        </p:grpSpPr>
        <p:sp>
          <p:nvSpPr>
            <p:cNvPr id="2770" name="Google Shape;2770;p57">
              <a:extLst>
                <a:ext uri="{FF2B5EF4-FFF2-40B4-BE49-F238E27FC236}">
                  <a16:creationId xmlns:a16="http://schemas.microsoft.com/office/drawing/2014/main" id="{F2152E08-26A8-55BE-7865-521717CFBFC8}"/>
                </a:ext>
              </a:extLst>
            </p:cNvPr>
            <p:cNvSpPr/>
            <p:nvPr/>
          </p:nvSpPr>
          <p:spPr>
            <a:xfrm>
              <a:off x="7013925" y="1848500"/>
              <a:ext cx="530975" cy="460150"/>
            </a:xfrm>
            <a:custGeom>
              <a:avLst/>
              <a:gdLst/>
              <a:ahLst/>
              <a:cxnLst/>
              <a:rect l="l" t="t" r="r" b="b"/>
              <a:pathLst>
                <a:path w="21239" h="18406" extrusionOk="0">
                  <a:moveTo>
                    <a:pt x="15571" y="625"/>
                  </a:moveTo>
                  <a:lnTo>
                    <a:pt x="20523" y="9203"/>
                  </a:lnTo>
                  <a:lnTo>
                    <a:pt x="15571" y="17780"/>
                  </a:lnTo>
                  <a:lnTo>
                    <a:pt x="5668" y="17780"/>
                  </a:lnTo>
                  <a:lnTo>
                    <a:pt x="716" y="9203"/>
                  </a:lnTo>
                  <a:lnTo>
                    <a:pt x="5668" y="625"/>
                  </a:lnTo>
                  <a:close/>
                  <a:moveTo>
                    <a:pt x="5302" y="0"/>
                  </a:moveTo>
                  <a:lnTo>
                    <a:pt x="0" y="9203"/>
                  </a:lnTo>
                  <a:lnTo>
                    <a:pt x="5302" y="18405"/>
                  </a:lnTo>
                  <a:lnTo>
                    <a:pt x="15937" y="18405"/>
                  </a:lnTo>
                  <a:lnTo>
                    <a:pt x="21239" y="9203"/>
                  </a:lnTo>
                  <a:lnTo>
                    <a:pt x="15937" y="0"/>
                  </a:ln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7">
              <a:extLst>
                <a:ext uri="{FF2B5EF4-FFF2-40B4-BE49-F238E27FC236}">
                  <a16:creationId xmlns:a16="http://schemas.microsoft.com/office/drawing/2014/main" id="{AB6AD2DD-133B-F971-4D7E-05358F026A77}"/>
                </a:ext>
              </a:extLst>
            </p:cNvPr>
            <p:cNvSpPr/>
            <p:nvPr/>
          </p:nvSpPr>
          <p:spPr>
            <a:xfrm>
              <a:off x="7340750" y="1798225"/>
              <a:ext cx="128750" cy="116225"/>
            </a:xfrm>
            <a:custGeom>
              <a:avLst/>
              <a:gdLst/>
              <a:ahLst/>
              <a:cxnLst/>
              <a:rect l="l" t="t" r="r" b="b"/>
              <a:pathLst>
                <a:path w="5150" h="4649" extrusionOk="0">
                  <a:moveTo>
                    <a:pt x="2659" y="0"/>
                  </a:moveTo>
                  <a:cubicBezTo>
                    <a:pt x="1264" y="0"/>
                    <a:pt x="0" y="1306"/>
                    <a:pt x="365" y="2849"/>
                  </a:cubicBezTo>
                  <a:cubicBezTo>
                    <a:pt x="594" y="3839"/>
                    <a:pt x="1523" y="4616"/>
                    <a:pt x="2544" y="4647"/>
                  </a:cubicBezTo>
                  <a:cubicBezTo>
                    <a:pt x="2575" y="4648"/>
                    <a:pt x="2606" y="4649"/>
                    <a:pt x="2637" y="4649"/>
                  </a:cubicBezTo>
                  <a:cubicBezTo>
                    <a:pt x="3610" y="4649"/>
                    <a:pt x="4549" y="3962"/>
                    <a:pt x="4845" y="3017"/>
                  </a:cubicBezTo>
                  <a:cubicBezTo>
                    <a:pt x="5149" y="2057"/>
                    <a:pt x="4738" y="914"/>
                    <a:pt x="3885" y="366"/>
                  </a:cubicBezTo>
                  <a:cubicBezTo>
                    <a:pt x="3490" y="113"/>
                    <a:pt x="3069" y="0"/>
                    <a:pt x="2659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7">
              <a:extLst>
                <a:ext uri="{FF2B5EF4-FFF2-40B4-BE49-F238E27FC236}">
                  <a16:creationId xmlns:a16="http://schemas.microsoft.com/office/drawing/2014/main" id="{3AC8E9C0-6866-7BEA-0639-FC84CC65B8BF}"/>
                </a:ext>
              </a:extLst>
            </p:cNvPr>
            <p:cNvSpPr/>
            <p:nvPr/>
          </p:nvSpPr>
          <p:spPr>
            <a:xfrm>
              <a:off x="7345675" y="1823350"/>
              <a:ext cx="117350" cy="91100"/>
            </a:xfrm>
            <a:custGeom>
              <a:avLst/>
              <a:gdLst/>
              <a:ahLst/>
              <a:cxnLst/>
              <a:rect l="l" t="t" r="r" b="b"/>
              <a:pathLst>
                <a:path w="4694" h="3644" extrusionOk="0">
                  <a:moveTo>
                    <a:pt x="534" y="1"/>
                  </a:moveTo>
                  <a:cubicBezTo>
                    <a:pt x="168" y="503"/>
                    <a:pt x="1" y="1143"/>
                    <a:pt x="168" y="1844"/>
                  </a:cubicBezTo>
                  <a:cubicBezTo>
                    <a:pt x="397" y="2834"/>
                    <a:pt x="1326" y="3611"/>
                    <a:pt x="2347" y="3642"/>
                  </a:cubicBezTo>
                  <a:cubicBezTo>
                    <a:pt x="2378" y="3643"/>
                    <a:pt x="2409" y="3644"/>
                    <a:pt x="2440" y="3644"/>
                  </a:cubicBezTo>
                  <a:cubicBezTo>
                    <a:pt x="3414" y="3644"/>
                    <a:pt x="4367" y="2957"/>
                    <a:pt x="4648" y="2012"/>
                  </a:cubicBezTo>
                  <a:cubicBezTo>
                    <a:pt x="4663" y="1981"/>
                    <a:pt x="4678" y="1935"/>
                    <a:pt x="4693" y="1890"/>
                  </a:cubicBezTo>
                  <a:lnTo>
                    <a:pt x="4693" y="1890"/>
                  </a:lnTo>
                  <a:cubicBezTo>
                    <a:pt x="4252" y="2493"/>
                    <a:pt x="3527" y="2897"/>
                    <a:pt x="2778" y="2897"/>
                  </a:cubicBezTo>
                  <a:cubicBezTo>
                    <a:pt x="2751" y="2897"/>
                    <a:pt x="2724" y="2896"/>
                    <a:pt x="2697" y="2895"/>
                  </a:cubicBezTo>
                  <a:cubicBezTo>
                    <a:pt x="1692" y="2850"/>
                    <a:pt x="747" y="2073"/>
                    <a:pt x="519" y="1097"/>
                  </a:cubicBezTo>
                  <a:cubicBezTo>
                    <a:pt x="427" y="701"/>
                    <a:pt x="442" y="336"/>
                    <a:pt x="534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7">
              <a:extLst>
                <a:ext uri="{FF2B5EF4-FFF2-40B4-BE49-F238E27FC236}">
                  <a16:creationId xmlns:a16="http://schemas.microsoft.com/office/drawing/2014/main" id="{0431F18A-5899-323B-2CD4-4FE9B3C1EC6F}"/>
                </a:ext>
              </a:extLst>
            </p:cNvPr>
            <p:cNvSpPr/>
            <p:nvPr/>
          </p:nvSpPr>
          <p:spPr>
            <a:xfrm>
              <a:off x="7394050" y="1807475"/>
              <a:ext cx="57150" cy="47100"/>
            </a:xfrm>
            <a:custGeom>
              <a:avLst/>
              <a:gdLst/>
              <a:ahLst/>
              <a:cxnLst/>
              <a:rect l="l" t="t" r="r" b="b"/>
              <a:pathLst>
                <a:path w="2286" h="1884" extrusionOk="0">
                  <a:moveTo>
                    <a:pt x="527" y="1"/>
                  </a:moveTo>
                  <a:cubicBezTo>
                    <a:pt x="347" y="1"/>
                    <a:pt x="157" y="50"/>
                    <a:pt x="62" y="194"/>
                  </a:cubicBezTo>
                  <a:cubicBezTo>
                    <a:pt x="1" y="300"/>
                    <a:pt x="1" y="437"/>
                    <a:pt x="46" y="559"/>
                  </a:cubicBezTo>
                  <a:cubicBezTo>
                    <a:pt x="92" y="681"/>
                    <a:pt x="168" y="773"/>
                    <a:pt x="244" y="864"/>
                  </a:cubicBezTo>
                  <a:cubicBezTo>
                    <a:pt x="503" y="1199"/>
                    <a:pt x="823" y="1473"/>
                    <a:pt x="1189" y="1687"/>
                  </a:cubicBezTo>
                  <a:cubicBezTo>
                    <a:pt x="1358" y="1793"/>
                    <a:pt x="1557" y="1884"/>
                    <a:pt x="1744" y="1884"/>
                  </a:cubicBezTo>
                  <a:cubicBezTo>
                    <a:pt x="1826" y="1884"/>
                    <a:pt x="1907" y="1866"/>
                    <a:pt x="1981" y="1824"/>
                  </a:cubicBezTo>
                  <a:cubicBezTo>
                    <a:pt x="2240" y="1672"/>
                    <a:pt x="2286" y="1321"/>
                    <a:pt x="2164" y="1062"/>
                  </a:cubicBezTo>
                  <a:cubicBezTo>
                    <a:pt x="1905" y="468"/>
                    <a:pt x="1296" y="87"/>
                    <a:pt x="671" y="11"/>
                  </a:cubicBezTo>
                  <a:cubicBezTo>
                    <a:pt x="625" y="4"/>
                    <a:pt x="576" y="1"/>
                    <a:pt x="527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7">
              <a:extLst>
                <a:ext uri="{FF2B5EF4-FFF2-40B4-BE49-F238E27FC236}">
                  <a16:creationId xmlns:a16="http://schemas.microsoft.com/office/drawing/2014/main" id="{3B9B479F-1A36-1AAB-77C1-08D5F76AA0E2}"/>
                </a:ext>
              </a:extLst>
            </p:cNvPr>
            <p:cNvSpPr/>
            <p:nvPr/>
          </p:nvSpPr>
          <p:spPr>
            <a:xfrm>
              <a:off x="7080875" y="2237025"/>
              <a:ext cx="128850" cy="116575"/>
            </a:xfrm>
            <a:custGeom>
              <a:avLst/>
              <a:gdLst/>
              <a:ahLst/>
              <a:cxnLst/>
              <a:rect l="l" t="t" r="r" b="b"/>
              <a:pathLst>
                <a:path w="5154" h="4663" extrusionOk="0">
                  <a:moveTo>
                    <a:pt x="2650" y="0"/>
                  </a:moveTo>
                  <a:cubicBezTo>
                    <a:pt x="1259" y="0"/>
                    <a:pt x="1" y="1306"/>
                    <a:pt x="354" y="2849"/>
                  </a:cubicBezTo>
                  <a:cubicBezTo>
                    <a:pt x="583" y="3839"/>
                    <a:pt x="1527" y="4616"/>
                    <a:pt x="2548" y="4662"/>
                  </a:cubicBezTo>
                  <a:cubicBezTo>
                    <a:pt x="2569" y="4663"/>
                    <a:pt x="2590" y="4663"/>
                    <a:pt x="2611" y="4663"/>
                  </a:cubicBezTo>
                  <a:cubicBezTo>
                    <a:pt x="3595" y="4663"/>
                    <a:pt x="4550" y="3971"/>
                    <a:pt x="4849" y="3016"/>
                  </a:cubicBezTo>
                  <a:cubicBezTo>
                    <a:pt x="5153" y="2057"/>
                    <a:pt x="4742" y="914"/>
                    <a:pt x="3874" y="365"/>
                  </a:cubicBezTo>
                  <a:cubicBezTo>
                    <a:pt x="3479" y="113"/>
                    <a:pt x="3059" y="0"/>
                    <a:pt x="2650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7">
              <a:extLst>
                <a:ext uri="{FF2B5EF4-FFF2-40B4-BE49-F238E27FC236}">
                  <a16:creationId xmlns:a16="http://schemas.microsoft.com/office/drawing/2014/main" id="{F45F25B5-5773-6C04-2933-2FABD15C90A6}"/>
                </a:ext>
              </a:extLst>
            </p:cNvPr>
            <p:cNvSpPr/>
            <p:nvPr/>
          </p:nvSpPr>
          <p:spPr>
            <a:xfrm>
              <a:off x="7085900" y="2262150"/>
              <a:ext cx="116975" cy="91450"/>
            </a:xfrm>
            <a:custGeom>
              <a:avLst/>
              <a:gdLst/>
              <a:ahLst/>
              <a:cxnLst/>
              <a:rect l="l" t="t" r="r" b="b"/>
              <a:pathLst>
                <a:path w="4679" h="3658" extrusionOk="0">
                  <a:moveTo>
                    <a:pt x="519" y="0"/>
                  </a:moveTo>
                  <a:lnTo>
                    <a:pt x="519" y="0"/>
                  </a:lnTo>
                  <a:cubicBezTo>
                    <a:pt x="168" y="503"/>
                    <a:pt x="1" y="1158"/>
                    <a:pt x="153" y="1844"/>
                  </a:cubicBezTo>
                  <a:cubicBezTo>
                    <a:pt x="382" y="2834"/>
                    <a:pt x="1326" y="3611"/>
                    <a:pt x="2347" y="3657"/>
                  </a:cubicBezTo>
                  <a:cubicBezTo>
                    <a:pt x="2368" y="3658"/>
                    <a:pt x="2389" y="3658"/>
                    <a:pt x="2410" y="3658"/>
                  </a:cubicBezTo>
                  <a:cubicBezTo>
                    <a:pt x="3394" y="3658"/>
                    <a:pt x="4349" y="2966"/>
                    <a:pt x="4648" y="2011"/>
                  </a:cubicBezTo>
                  <a:cubicBezTo>
                    <a:pt x="4663" y="1981"/>
                    <a:pt x="4678" y="1935"/>
                    <a:pt x="4678" y="1905"/>
                  </a:cubicBezTo>
                  <a:lnTo>
                    <a:pt x="4678" y="1905"/>
                  </a:lnTo>
                  <a:cubicBezTo>
                    <a:pt x="4252" y="2493"/>
                    <a:pt x="3527" y="2897"/>
                    <a:pt x="2779" y="2897"/>
                  </a:cubicBezTo>
                  <a:cubicBezTo>
                    <a:pt x="2752" y="2897"/>
                    <a:pt x="2725" y="2896"/>
                    <a:pt x="2697" y="2895"/>
                  </a:cubicBezTo>
                  <a:cubicBezTo>
                    <a:pt x="1677" y="2865"/>
                    <a:pt x="747" y="2088"/>
                    <a:pt x="519" y="1097"/>
                  </a:cubicBezTo>
                  <a:cubicBezTo>
                    <a:pt x="427" y="716"/>
                    <a:pt x="443" y="335"/>
                    <a:pt x="519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7">
              <a:extLst>
                <a:ext uri="{FF2B5EF4-FFF2-40B4-BE49-F238E27FC236}">
                  <a16:creationId xmlns:a16="http://schemas.microsoft.com/office/drawing/2014/main" id="{04CAAA20-A67F-A4CD-E608-CA5E1FD0574B}"/>
                </a:ext>
              </a:extLst>
            </p:cNvPr>
            <p:cNvSpPr/>
            <p:nvPr/>
          </p:nvSpPr>
          <p:spPr>
            <a:xfrm>
              <a:off x="7134275" y="2246275"/>
              <a:ext cx="56775" cy="47100"/>
            </a:xfrm>
            <a:custGeom>
              <a:avLst/>
              <a:gdLst/>
              <a:ahLst/>
              <a:cxnLst/>
              <a:rect l="l" t="t" r="r" b="b"/>
              <a:pathLst>
                <a:path w="2271" h="1884" extrusionOk="0">
                  <a:moveTo>
                    <a:pt x="530" y="0"/>
                  </a:moveTo>
                  <a:cubicBezTo>
                    <a:pt x="349" y="0"/>
                    <a:pt x="158" y="52"/>
                    <a:pt x="62" y="209"/>
                  </a:cubicBezTo>
                  <a:cubicBezTo>
                    <a:pt x="1" y="315"/>
                    <a:pt x="1" y="437"/>
                    <a:pt x="46" y="559"/>
                  </a:cubicBezTo>
                  <a:cubicBezTo>
                    <a:pt x="92" y="681"/>
                    <a:pt x="168" y="772"/>
                    <a:pt x="244" y="879"/>
                  </a:cubicBezTo>
                  <a:cubicBezTo>
                    <a:pt x="503" y="1199"/>
                    <a:pt x="823" y="1473"/>
                    <a:pt x="1189" y="1687"/>
                  </a:cubicBezTo>
                  <a:cubicBezTo>
                    <a:pt x="1348" y="1792"/>
                    <a:pt x="1550" y="1883"/>
                    <a:pt x="1741" y="1883"/>
                  </a:cubicBezTo>
                  <a:cubicBezTo>
                    <a:pt x="1825" y="1883"/>
                    <a:pt x="1907" y="1866"/>
                    <a:pt x="1981" y="1824"/>
                  </a:cubicBezTo>
                  <a:cubicBezTo>
                    <a:pt x="2225" y="1671"/>
                    <a:pt x="2271" y="1321"/>
                    <a:pt x="2164" y="1062"/>
                  </a:cubicBezTo>
                  <a:cubicBezTo>
                    <a:pt x="1905" y="468"/>
                    <a:pt x="1280" y="102"/>
                    <a:pt x="671" y="11"/>
                  </a:cubicBezTo>
                  <a:cubicBezTo>
                    <a:pt x="626" y="4"/>
                    <a:pt x="578" y="0"/>
                    <a:pt x="530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7">
              <a:extLst>
                <a:ext uri="{FF2B5EF4-FFF2-40B4-BE49-F238E27FC236}">
                  <a16:creationId xmlns:a16="http://schemas.microsoft.com/office/drawing/2014/main" id="{5E9B1B38-5857-60E4-9418-75BCCAC53ABA}"/>
                </a:ext>
              </a:extLst>
            </p:cNvPr>
            <p:cNvSpPr/>
            <p:nvPr/>
          </p:nvSpPr>
          <p:spPr>
            <a:xfrm>
              <a:off x="7353950" y="2250300"/>
              <a:ext cx="102975" cy="93025"/>
            </a:xfrm>
            <a:custGeom>
              <a:avLst/>
              <a:gdLst/>
              <a:ahLst/>
              <a:cxnLst/>
              <a:rect l="l" t="t" r="r" b="b"/>
              <a:pathLst>
                <a:path w="4119" h="3721" extrusionOk="0">
                  <a:moveTo>
                    <a:pt x="2118" y="1"/>
                  </a:moveTo>
                  <a:cubicBezTo>
                    <a:pt x="1006" y="1"/>
                    <a:pt x="0" y="1036"/>
                    <a:pt x="294" y="2272"/>
                  </a:cubicBezTo>
                  <a:cubicBezTo>
                    <a:pt x="477" y="3064"/>
                    <a:pt x="1224" y="3689"/>
                    <a:pt x="2031" y="3720"/>
                  </a:cubicBezTo>
                  <a:cubicBezTo>
                    <a:pt x="2052" y="3720"/>
                    <a:pt x="2073" y="3721"/>
                    <a:pt x="2094" y="3721"/>
                  </a:cubicBezTo>
                  <a:cubicBezTo>
                    <a:pt x="2879" y="3721"/>
                    <a:pt x="3637" y="3166"/>
                    <a:pt x="3875" y="2409"/>
                  </a:cubicBezTo>
                  <a:cubicBezTo>
                    <a:pt x="4118" y="1632"/>
                    <a:pt x="3783" y="718"/>
                    <a:pt x="3098" y="291"/>
                  </a:cubicBezTo>
                  <a:cubicBezTo>
                    <a:pt x="2782" y="90"/>
                    <a:pt x="2446" y="1"/>
                    <a:pt x="2118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7">
              <a:extLst>
                <a:ext uri="{FF2B5EF4-FFF2-40B4-BE49-F238E27FC236}">
                  <a16:creationId xmlns:a16="http://schemas.microsoft.com/office/drawing/2014/main" id="{AB764B6C-B3E8-BC06-D6F6-32CA55F66D0D}"/>
                </a:ext>
              </a:extLst>
            </p:cNvPr>
            <p:cNvSpPr/>
            <p:nvPr/>
          </p:nvSpPr>
          <p:spPr>
            <a:xfrm>
              <a:off x="7357875" y="2270150"/>
              <a:ext cx="93725" cy="73175"/>
            </a:xfrm>
            <a:custGeom>
              <a:avLst/>
              <a:gdLst/>
              <a:ahLst/>
              <a:cxnLst/>
              <a:rect l="l" t="t" r="r" b="b"/>
              <a:pathLst>
                <a:path w="3749" h="2927" extrusionOk="0">
                  <a:moveTo>
                    <a:pt x="427" y="0"/>
                  </a:moveTo>
                  <a:cubicBezTo>
                    <a:pt x="137" y="412"/>
                    <a:pt x="0" y="930"/>
                    <a:pt x="137" y="1478"/>
                  </a:cubicBezTo>
                  <a:cubicBezTo>
                    <a:pt x="320" y="2270"/>
                    <a:pt x="1067" y="2895"/>
                    <a:pt x="1874" y="2926"/>
                  </a:cubicBezTo>
                  <a:cubicBezTo>
                    <a:pt x="1895" y="2926"/>
                    <a:pt x="1916" y="2927"/>
                    <a:pt x="1937" y="2927"/>
                  </a:cubicBezTo>
                  <a:cubicBezTo>
                    <a:pt x="2722" y="2927"/>
                    <a:pt x="3480" y="2372"/>
                    <a:pt x="3718" y="1615"/>
                  </a:cubicBezTo>
                  <a:cubicBezTo>
                    <a:pt x="3718" y="1585"/>
                    <a:pt x="3733" y="1554"/>
                    <a:pt x="3748" y="1524"/>
                  </a:cubicBezTo>
                  <a:lnTo>
                    <a:pt x="3748" y="1524"/>
                  </a:lnTo>
                  <a:cubicBezTo>
                    <a:pt x="3398" y="1991"/>
                    <a:pt x="2824" y="2318"/>
                    <a:pt x="2227" y="2318"/>
                  </a:cubicBezTo>
                  <a:cubicBezTo>
                    <a:pt x="2201" y="2318"/>
                    <a:pt x="2175" y="2317"/>
                    <a:pt x="2148" y="2316"/>
                  </a:cubicBezTo>
                  <a:cubicBezTo>
                    <a:pt x="1341" y="2286"/>
                    <a:pt x="594" y="1661"/>
                    <a:pt x="412" y="884"/>
                  </a:cubicBezTo>
                  <a:cubicBezTo>
                    <a:pt x="351" y="579"/>
                    <a:pt x="351" y="274"/>
                    <a:pt x="427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7">
              <a:extLst>
                <a:ext uri="{FF2B5EF4-FFF2-40B4-BE49-F238E27FC236}">
                  <a16:creationId xmlns:a16="http://schemas.microsoft.com/office/drawing/2014/main" id="{F8F39218-0D3B-B299-CEA8-A2D44726573B}"/>
                </a:ext>
              </a:extLst>
            </p:cNvPr>
            <p:cNvSpPr/>
            <p:nvPr/>
          </p:nvSpPr>
          <p:spPr>
            <a:xfrm>
              <a:off x="7396725" y="2257700"/>
              <a:ext cx="45350" cy="37650"/>
            </a:xfrm>
            <a:custGeom>
              <a:avLst/>
              <a:gdLst/>
              <a:ahLst/>
              <a:cxnLst/>
              <a:rect l="l" t="t" r="r" b="b"/>
              <a:pathLst>
                <a:path w="1814" h="1506" extrusionOk="0">
                  <a:moveTo>
                    <a:pt x="407" y="0"/>
                  </a:moveTo>
                  <a:cubicBezTo>
                    <a:pt x="261" y="0"/>
                    <a:pt x="117" y="45"/>
                    <a:pt x="46" y="163"/>
                  </a:cubicBezTo>
                  <a:cubicBezTo>
                    <a:pt x="0" y="239"/>
                    <a:pt x="0" y="346"/>
                    <a:pt x="31" y="437"/>
                  </a:cubicBezTo>
                  <a:cubicBezTo>
                    <a:pt x="61" y="544"/>
                    <a:pt x="122" y="620"/>
                    <a:pt x="183" y="696"/>
                  </a:cubicBezTo>
                  <a:cubicBezTo>
                    <a:pt x="396" y="955"/>
                    <a:pt x="655" y="1169"/>
                    <a:pt x="945" y="1351"/>
                  </a:cubicBezTo>
                  <a:cubicBezTo>
                    <a:pt x="1071" y="1436"/>
                    <a:pt x="1233" y="1505"/>
                    <a:pt x="1387" y="1505"/>
                  </a:cubicBezTo>
                  <a:cubicBezTo>
                    <a:pt x="1456" y="1505"/>
                    <a:pt x="1523" y="1491"/>
                    <a:pt x="1585" y="1458"/>
                  </a:cubicBezTo>
                  <a:cubicBezTo>
                    <a:pt x="1783" y="1336"/>
                    <a:pt x="1813" y="1047"/>
                    <a:pt x="1722" y="849"/>
                  </a:cubicBezTo>
                  <a:cubicBezTo>
                    <a:pt x="1509" y="376"/>
                    <a:pt x="1021" y="72"/>
                    <a:pt x="533" y="11"/>
                  </a:cubicBezTo>
                  <a:cubicBezTo>
                    <a:pt x="492" y="4"/>
                    <a:pt x="450" y="0"/>
                    <a:pt x="407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7">
              <a:extLst>
                <a:ext uri="{FF2B5EF4-FFF2-40B4-BE49-F238E27FC236}">
                  <a16:creationId xmlns:a16="http://schemas.microsoft.com/office/drawing/2014/main" id="{056F3877-B2C3-A42D-2E8C-F299296AA215}"/>
                </a:ext>
              </a:extLst>
            </p:cNvPr>
            <p:cNvSpPr/>
            <p:nvPr/>
          </p:nvSpPr>
          <p:spPr>
            <a:xfrm>
              <a:off x="7094075" y="1808075"/>
              <a:ext cx="102700" cy="93025"/>
            </a:xfrm>
            <a:custGeom>
              <a:avLst/>
              <a:gdLst/>
              <a:ahLst/>
              <a:cxnLst/>
              <a:rect l="l" t="t" r="r" b="b"/>
              <a:pathLst>
                <a:path w="4108" h="3721" extrusionOk="0">
                  <a:moveTo>
                    <a:pt x="2122" y="1"/>
                  </a:moveTo>
                  <a:cubicBezTo>
                    <a:pt x="1009" y="1"/>
                    <a:pt x="1" y="1036"/>
                    <a:pt x="283" y="2272"/>
                  </a:cubicBezTo>
                  <a:cubicBezTo>
                    <a:pt x="466" y="3064"/>
                    <a:pt x="1228" y="3689"/>
                    <a:pt x="2035" y="3720"/>
                  </a:cubicBezTo>
                  <a:cubicBezTo>
                    <a:pt x="2056" y="3720"/>
                    <a:pt x="2077" y="3721"/>
                    <a:pt x="2098" y="3721"/>
                  </a:cubicBezTo>
                  <a:cubicBezTo>
                    <a:pt x="2883" y="3721"/>
                    <a:pt x="3641" y="3166"/>
                    <a:pt x="3879" y="2409"/>
                  </a:cubicBezTo>
                  <a:cubicBezTo>
                    <a:pt x="4107" y="1648"/>
                    <a:pt x="3787" y="733"/>
                    <a:pt x="3102" y="292"/>
                  </a:cubicBezTo>
                  <a:cubicBezTo>
                    <a:pt x="2786" y="90"/>
                    <a:pt x="2450" y="1"/>
                    <a:pt x="2122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7">
              <a:extLst>
                <a:ext uri="{FF2B5EF4-FFF2-40B4-BE49-F238E27FC236}">
                  <a16:creationId xmlns:a16="http://schemas.microsoft.com/office/drawing/2014/main" id="{2FF576AF-5F9F-DAF6-25B6-0EC5E8911E09}"/>
                </a:ext>
              </a:extLst>
            </p:cNvPr>
            <p:cNvSpPr/>
            <p:nvPr/>
          </p:nvSpPr>
          <p:spPr>
            <a:xfrm>
              <a:off x="7098100" y="1828300"/>
              <a:ext cx="93350" cy="72800"/>
            </a:xfrm>
            <a:custGeom>
              <a:avLst/>
              <a:gdLst/>
              <a:ahLst/>
              <a:cxnLst/>
              <a:rect l="l" t="t" r="r" b="b"/>
              <a:pathLst>
                <a:path w="3734" h="2912" extrusionOk="0">
                  <a:moveTo>
                    <a:pt x="412" y="1"/>
                  </a:moveTo>
                  <a:lnTo>
                    <a:pt x="412" y="1"/>
                  </a:lnTo>
                  <a:cubicBezTo>
                    <a:pt x="137" y="397"/>
                    <a:pt x="0" y="915"/>
                    <a:pt x="122" y="1463"/>
                  </a:cubicBezTo>
                  <a:cubicBezTo>
                    <a:pt x="305" y="2255"/>
                    <a:pt x="1067" y="2880"/>
                    <a:pt x="1874" y="2911"/>
                  </a:cubicBezTo>
                  <a:cubicBezTo>
                    <a:pt x="1895" y="2911"/>
                    <a:pt x="1916" y="2912"/>
                    <a:pt x="1937" y="2912"/>
                  </a:cubicBezTo>
                  <a:cubicBezTo>
                    <a:pt x="2722" y="2912"/>
                    <a:pt x="3480" y="2357"/>
                    <a:pt x="3718" y="1600"/>
                  </a:cubicBezTo>
                  <a:cubicBezTo>
                    <a:pt x="3718" y="1570"/>
                    <a:pt x="3733" y="1539"/>
                    <a:pt x="3733" y="1509"/>
                  </a:cubicBezTo>
                  <a:lnTo>
                    <a:pt x="3733" y="1509"/>
                  </a:lnTo>
                  <a:cubicBezTo>
                    <a:pt x="3398" y="1990"/>
                    <a:pt x="2826" y="2303"/>
                    <a:pt x="2231" y="2303"/>
                  </a:cubicBezTo>
                  <a:cubicBezTo>
                    <a:pt x="2203" y="2303"/>
                    <a:pt x="2176" y="2303"/>
                    <a:pt x="2149" y="2301"/>
                  </a:cubicBezTo>
                  <a:cubicBezTo>
                    <a:pt x="1341" y="2271"/>
                    <a:pt x="594" y="1661"/>
                    <a:pt x="412" y="869"/>
                  </a:cubicBezTo>
                  <a:cubicBezTo>
                    <a:pt x="335" y="564"/>
                    <a:pt x="351" y="260"/>
                    <a:pt x="412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7">
              <a:extLst>
                <a:ext uri="{FF2B5EF4-FFF2-40B4-BE49-F238E27FC236}">
                  <a16:creationId xmlns:a16="http://schemas.microsoft.com/office/drawing/2014/main" id="{869074BC-79D4-D313-771C-98F5CEC05D3C}"/>
                </a:ext>
              </a:extLst>
            </p:cNvPr>
            <p:cNvSpPr/>
            <p:nvPr/>
          </p:nvSpPr>
          <p:spPr>
            <a:xfrm>
              <a:off x="7136950" y="1815475"/>
              <a:ext cx="45350" cy="37650"/>
            </a:xfrm>
            <a:custGeom>
              <a:avLst/>
              <a:gdLst/>
              <a:ahLst/>
              <a:cxnLst/>
              <a:rect l="l" t="t" r="r" b="b"/>
              <a:pathLst>
                <a:path w="1814" h="1506" extrusionOk="0">
                  <a:moveTo>
                    <a:pt x="407" y="0"/>
                  </a:moveTo>
                  <a:cubicBezTo>
                    <a:pt x="261" y="0"/>
                    <a:pt x="117" y="45"/>
                    <a:pt x="46" y="163"/>
                  </a:cubicBezTo>
                  <a:cubicBezTo>
                    <a:pt x="0" y="239"/>
                    <a:pt x="0" y="361"/>
                    <a:pt x="31" y="453"/>
                  </a:cubicBezTo>
                  <a:cubicBezTo>
                    <a:pt x="61" y="544"/>
                    <a:pt x="122" y="620"/>
                    <a:pt x="183" y="696"/>
                  </a:cubicBezTo>
                  <a:cubicBezTo>
                    <a:pt x="396" y="955"/>
                    <a:pt x="655" y="1169"/>
                    <a:pt x="930" y="1352"/>
                  </a:cubicBezTo>
                  <a:cubicBezTo>
                    <a:pt x="1066" y="1436"/>
                    <a:pt x="1232" y="1505"/>
                    <a:pt x="1382" y="1505"/>
                  </a:cubicBezTo>
                  <a:cubicBezTo>
                    <a:pt x="1449" y="1505"/>
                    <a:pt x="1513" y="1491"/>
                    <a:pt x="1570" y="1458"/>
                  </a:cubicBezTo>
                  <a:cubicBezTo>
                    <a:pt x="1768" y="1336"/>
                    <a:pt x="1813" y="1047"/>
                    <a:pt x="1722" y="849"/>
                  </a:cubicBezTo>
                  <a:cubicBezTo>
                    <a:pt x="1509" y="376"/>
                    <a:pt x="1021" y="72"/>
                    <a:pt x="534" y="11"/>
                  </a:cubicBezTo>
                  <a:cubicBezTo>
                    <a:pt x="492" y="4"/>
                    <a:pt x="450" y="0"/>
                    <a:pt x="407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7">
              <a:extLst>
                <a:ext uri="{FF2B5EF4-FFF2-40B4-BE49-F238E27FC236}">
                  <a16:creationId xmlns:a16="http://schemas.microsoft.com/office/drawing/2014/main" id="{E8288E69-E774-19AC-24E8-578186DA8E17}"/>
                </a:ext>
              </a:extLst>
            </p:cNvPr>
            <p:cNvSpPr/>
            <p:nvPr/>
          </p:nvSpPr>
          <p:spPr>
            <a:xfrm>
              <a:off x="7443125" y="2004625"/>
              <a:ext cx="163875" cy="147900"/>
            </a:xfrm>
            <a:custGeom>
              <a:avLst/>
              <a:gdLst/>
              <a:ahLst/>
              <a:cxnLst/>
              <a:rect l="l" t="t" r="r" b="b"/>
              <a:pathLst>
                <a:path w="6555" h="5916" extrusionOk="0">
                  <a:moveTo>
                    <a:pt x="3388" y="0"/>
                  </a:moveTo>
                  <a:cubicBezTo>
                    <a:pt x="1612" y="0"/>
                    <a:pt x="0" y="1659"/>
                    <a:pt x="460" y="3628"/>
                  </a:cubicBezTo>
                  <a:cubicBezTo>
                    <a:pt x="750" y="4877"/>
                    <a:pt x="1953" y="5868"/>
                    <a:pt x="3233" y="5913"/>
                  </a:cubicBezTo>
                  <a:cubicBezTo>
                    <a:pt x="3265" y="5914"/>
                    <a:pt x="3297" y="5915"/>
                    <a:pt x="3329" y="5915"/>
                  </a:cubicBezTo>
                  <a:cubicBezTo>
                    <a:pt x="4590" y="5915"/>
                    <a:pt x="5802" y="5045"/>
                    <a:pt x="6174" y="3841"/>
                  </a:cubicBezTo>
                  <a:cubicBezTo>
                    <a:pt x="6554" y="2607"/>
                    <a:pt x="6021" y="1160"/>
                    <a:pt x="4939" y="459"/>
                  </a:cubicBezTo>
                  <a:cubicBezTo>
                    <a:pt x="4440" y="142"/>
                    <a:pt x="3907" y="0"/>
                    <a:pt x="3388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7">
              <a:extLst>
                <a:ext uri="{FF2B5EF4-FFF2-40B4-BE49-F238E27FC236}">
                  <a16:creationId xmlns:a16="http://schemas.microsoft.com/office/drawing/2014/main" id="{D03EAEFD-3910-E2CF-AF33-A87EB0B04F96}"/>
                </a:ext>
              </a:extLst>
            </p:cNvPr>
            <p:cNvSpPr/>
            <p:nvPr/>
          </p:nvSpPr>
          <p:spPr>
            <a:xfrm>
              <a:off x="7449675" y="2036650"/>
              <a:ext cx="148950" cy="115875"/>
            </a:xfrm>
            <a:custGeom>
              <a:avLst/>
              <a:gdLst/>
              <a:ahLst/>
              <a:cxnLst/>
              <a:rect l="l" t="t" r="r" b="b"/>
              <a:pathLst>
                <a:path w="5958" h="4635" extrusionOk="0">
                  <a:moveTo>
                    <a:pt x="670" y="1"/>
                  </a:moveTo>
                  <a:lnTo>
                    <a:pt x="670" y="1"/>
                  </a:lnTo>
                  <a:cubicBezTo>
                    <a:pt x="213" y="625"/>
                    <a:pt x="0" y="1463"/>
                    <a:pt x="198" y="2347"/>
                  </a:cubicBezTo>
                  <a:cubicBezTo>
                    <a:pt x="488" y="3596"/>
                    <a:pt x="1691" y="4587"/>
                    <a:pt x="2971" y="4632"/>
                  </a:cubicBezTo>
                  <a:cubicBezTo>
                    <a:pt x="3003" y="4633"/>
                    <a:pt x="3035" y="4634"/>
                    <a:pt x="3067" y="4634"/>
                  </a:cubicBezTo>
                  <a:cubicBezTo>
                    <a:pt x="4328" y="4634"/>
                    <a:pt x="5540" y="3764"/>
                    <a:pt x="5912" y="2560"/>
                  </a:cubicBezTo>
                  <a:cubicBezTo>
                    <a:pt x="5927" y="2515"/>
                    <a:pt x="5942" y="2454"/>
                    <a:pt x="5957" y="2408"/>
                  </a:cubicBezTo>
                  <a:lnTo>
                    <a:pt x="5957" y="2408"/>
                  </a:lnTo>
                  <a:cubicBezTo>
                    <a:pt x="5395" y="3177"/>
                    <a:pt x="4459" y="3674"/>
                    <a:pt x="3512" y="3674"/>
                  </a:cubicBezTo>
                  <a:cubicBezTo>
                    <a:pt x="3484" y="3674"/>
                    <a:pt x="3456" y="3673"/>
                    <a:pt x="3428" y="3672"/>
                  </a:cubicBezTo>
                  <a:cubicBezTo>
                    <a:pt x="2133" y="3627"/>
                    <a:pt x="945" y="2636"/>
                    <a:pt x="655" y="1387"/>
                  </a:cubicBezTo>
                  <a:cubicBezTo>
                    <a:pt x="533" y="900"/>
                    <a:pt x="549" y="427"/>
                    <a:pt x="670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7">
              <a:extLst>
                <a:ext uri="{FF2B5EF4-FFF2-40B4-BE49-F238E27FC236}">
                  <a16:creationId xmlns:a16="http://schemas.microsoft.com/office/drawing/2014/main" id="{9DD2158B-8996-8178-D2A8-A481C4C91170}"/>
                </a:ext>
              </a:extLst>
            </p:cNvPr>
            <p:cNvSpPr/>
            <p:nvPr/>
          </p:nvSpPr>
          <p:spPr>
            <a:xfrm>
              <a:off x="7510975" y="2016400"/>
              <a:ext cx="72400" cy="59675"/>
            </a:xfrm>
            <a:custGeom>
              <a:avLst/>
              <a:gdLst/>
              <a:ahLst/>
              <a:cxnLst/>
              <a:rect l="l" t="t" r="r" b="b"/>
              <a:pathLst>
                <a:path w="2896" h="2387" extrusionOk="0">
                  <a:moveTo>
                    <a:pt x="649" y="0"/>
                  </a:moveTo>
                  <a:cubicBezTo>
                    <a:pt x="421" y="0"/>
                    <a:pt x="196" y="63"/>
                    <a:pt x="92" y="247"/>
                  </a:cubicBezTo>
                  <a:cubicBezTo>
                    <a:pt x="1" y="384"/>
                    <a:pt x="16" y="567"/>
                    <a:pt x="62" y="704"/>
                  </a:cubicBezTo>
                  <a:cubicBezTo>
                    <a:pt x="108" y="856"/>
                    <a:pt x="214" y="978"/>
                    <a:pt x="306" y="1100"/>
                  </a:cubicBezTo>
                  <a:cubicBezTo>
                    <a:pt x="656" y="1511"/>
                    <a:pt x="1052" y="1862"/>
                    <a:pt x="1509" y="2151"/>
                  </a:cubicBezTo>
                  <a:cubicBezTo>
                    <a:pt x="1717" y="2276"/>
                    <a:pt x="1967" y="2386"/>
                    <a:pt x="2206" y="2386"/>
                  </a:cubicBezTo>
                  <a:cubicBezTo>
                    <a:pt x="2318" y="2386"/>
                    <a:pt x="2428" y="2362"/>
                    <a:pt x="2530" y="2304"/>
                  </a:cubicBezTo>
                  <a:cubicBezTo>
                    <a:pt x="2850" y="2121"/>
                    <a:pt x="2896" y="1679"/>
                    <a:pt x="2759" y="1344"/>
                  </a:cubicBezTo>
                  <a:cubicBezTo>
                    <a:pt x="2424" y="597"/>
                    <a:pt x="1646" y="125"/>
                    <a:pt x="869" y="18"/>
                  </a:cubicBezTo>
                  <a:cubicBezTo>
                    <a:pt x="798" y="7"/>
                    <a:pt x="724" y="0"/>
                    <a:pt x="649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7">
              <a:extLst>
                <a:ext uri="{FF2B5EF4-FFF2-40B4-BE49-F238E27FC236}">
                  <a16:creationId xmlns:a16="http://schemas.microsoft.com/office/drawing/2014/main" id="{D7700BB6-34B9-D064-E61B-A0BADA412EC0}"/>
                </a:ext>
              </a:extLst>
            </p:cNvPr>
            <p:cNvSpPr/>
            <p:nvPr/>
          </p:nvSpPr>
          <p:spPr>
            <a:xfrm>
              <a:off x="6717200" y="2070550"/>
              <a:ext cx="303600" cy="15650"/>
            </a:xfrm>
            <a:custGeom>
              <a:avLst/>
              <a:gdLst/>
              <a:ahLst/>
              <a:cxnLst/>
              <a:rect l="l" t="t" r="r" b="b"/>
              <a:pathLst>
                <a:path w="12144" h="626" extrusionOk="0">
                  <a:moveTo>
                    <a:pt x="0" y="1"/>
                  </a:moveTo>
                  <a:lnTo>
                    <a:pt x="0" y="625"/>
                  </a:lnTo>
                  <a:lnTo>
                    <a:pt x="12143" y="625"/>
                  </a:lnTo>
                  <a:lnTo>
                    <a:pt x="12143" y="1"/>
                  </a:ln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7">
              <a:extLst>
                <a:ext uri="{FF2B5EF4-FFF2-40B4-BE49-F238E27FC236}">
                  <a16:creationId xmlns:a16="http://schemas.microsoft.com/office/drawing/2014/main" id="{53BB5A94-3085-B221-FF6F-FE857C971202}"/>
                </a:ext>
              </a:extLst>
            </p:cNvPr>
            <p:cNvSpPr/>
            <p:nvPr/>
          </p:nvSpPr>
          <p:spPr>
            <a:xfrm>
              <a:off x="6955950" y="2020275"/>
              <a:ext cx="128825" cy="116600"/>
            </a:xfrm>
            <a:custGeom>
              <a:avLst/>
              <a:gdLst/>
              <a:ahLst/>
              <a:cxnLst/>
              <a:rect l="l" t="t" r="r" b="b"/>
              <a:pathLst>
                <a:path w="5153" h="4664" extrusionOk="0">
                  <a:moveTo>
                    <a:pt x="2650" y="1"/>
                  </a:moveTo>
                  <a:cubicBezTo>
                    <a:pt x="1258" y="1"/>
                    <a:pt x="0" y="1307"/>
                    <a:pt x="354" y="2850"/>
                  </a:cubicBezTo>
                  <a:cubicBezTo>
                    <a:pt x="582" y="3840"/>
                    <a:pt x="1527" y="4617"/>
                    <a:pt x="2548" y="4663"/>
                  </a:cubicBezTo>
                  <a:cubicBezTo>
                    <a:pt x="2569" y="4663"/>
                    <a:pt x="2590" y="4664"/>
                    <a:pt x="2611" y="4664"/>
                  </a:cubicBezTo>
                  <a:cubicBezTo>
                    <a:pt x="3594" y="4664"/>
                    <a:pt x="4550" y="3972"/>
                    <a:pt x="4848" y="3017"/>
                  </a:cubicBezTo>
                  <a:cubicBezTo>
                    <a:pt x="5153" y="2057"/>
                    <a:pt x="4742" y="915"/>
                    <a:pt x="3873" y="366"/>
                  </a:cubicBezTo>
                  <a:cubicBezTo>
                    <a:pt x="3479" y="114"/>
                    <a:pt x="3058" y="1"/>
                    <a:pt x="2650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7">
              <a:extLst>
                <a:ext uri="{FF2B5EF4-FFF2-40B4-BE49-F238E27FC236}">
                  <a16:creationId xmlns:a16="http://schemas.microsoft.com/office/drawing/2014/main" id="{94F8AFB2-B1E8-9D93-74A0-CD6860506099}"/>
                </a:ext>
              </a:extLst>
            </p:cNvPr>
            <p:cNvSpPr/>
            <p:nvPr/>
          </p:nvSpPr>
          <p:spPr>
            <a:xfrm>
              <a:off x="6960975" y="2045425"/>
              <a:ext cx="116950" cy="91450"/>
            </a:xfrm>
            <a:custGeom>
              <a:avLst/>
              <a:gdLst/>
              <a:ahLst/>
              <a:cxnLst/>
              <a:rect l="l" t="t" r="r" b="b"/>
              <a:pathLst>
                <a:path w="4678" h="3658" extrusionOk="0">
                  <a:moveTo>
                    <a:pt x="518" y="0"/>
                  </a:moveTo>
                  <a:cubicBezTo>
                    <a:pt x="168" y="503"/>
                    <a:pt x="0" y="1158"/>
                    <a:pt x="153" y="1844"/>
                  </a:cubicBezTo>
                  <a:cubicBezTo>
                    <a:pt x="381" y="2834"/>
                    <a:pt x="1326" y="3611"/>
                    <a:pt x="2347" y="3657"/>
                  </a:cubicBezTo>
                  <a:cubicBezTo>
                    <a:pt x="2368" y="3657"/>
                    <a:pt x="2389" y="3658"/>
                    <a:pt x="2410" y="3658"/>
                  </a:cubicBezTo>
                  <a:cubicBezTo>
                    <a:pt x="3393" y="3658"/>
                    <a:pt x="4349" y="2966"/>
                    <a:pt x="4647" y="2011"/>
                  </a:cubicBezTo>
                  <a:cubicBezTo>
                    <a:pt x="4663" y="1981"/>
                    <a:pt x="4678" y="1935"/>
                    <a:pt x="4678" y="1905"/>
                  </a:cubicBezTo>
                  <a:lnTo>
                    <a:pt x="4678" y="1905"/>
                  </a:lnTo>
                  <a:cubicBezTo>
                    <a:pt x="4252" y="2507"/>
                    <a:pt x="3529" y="2897"/>
                    <a:pt x="2781" y="2897"/>
                  </a:cubicBezTo>
                  <a:cubicBezTo>
                    <a:pt x="2753" y="2897"/>
                    <a:pt x="2725" y="2896"/>
                    <a:pt x="2697" y="2895"/>
                  </a:cubicBezTo>
                  <a:cubicBezTo>
                    <a:pt x="1676" y="2864"/>
                    <a:pt x="747" y="2087"/>
                    <a:pt x="518" y="1097"/>
                  </a:cubicBezTo>
                  <a:cubicBezTo>
                    <a:pt x="427" y="716"/>
                    <a:pt x="442" y="335"/>
                    <a:pt x="518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7">
              <a:extLst>
                <a:ext uri="{FF2B5EF4-FFF2-40B4-BE49-F238E27FC236}">
                  <a16:creationId xmlns:a16="http://schemas.microsoft.com/office/drawing/2014/main" id="{DD71D7BD-6495-8E3C-1910-D6BAFF319273}"/>
                </a:ext>
              </a:extLst>
            </p:cNvPr>
            <p:cNvSpPr/>
            <p:nvPr/>
          </p:nvSpPr>
          <p:spPr>
            <a:xfrm>
              <a:off x="7009350" y="2029550"/>
              <a:ext cx="56775" cy="47100"/>
            </a:xfrm>
            <a:custGeom>
              <a:avLst/>
              <a:gdLst/>
              <a:ahLst/>
              <a:cxnLst/>
              <a:rect l="l" t="t" r="r" b="b"/>
              <a:pathLst>
                <a:path w="2271" h="1884" extrusionOk="0">
                  <a:moveTo>
                    <a:pt x="529" y="0"/>
                  </a:moveTo>
                  <a:cubicBezTo>
                    <a:pt x="348" y="0"/>
                    <a:pt x="157" y="52"/>
                    <a:pt x="61" y="208"/>
                  </a:cubicBezTo>
                  <a:cubicBezTo>
                    <a:pt x="0" y="315"/>
                    <a:pt x="0" y="452"/>
                    <a:pt x="46" y="559"/>
                  </a:cubicBezTo>
                  <a:cubicBezTo>
                    <a:pt x="92" y="681"/>
                    <a:pt x="168" y="772"/>
                    <a:pt x="244" y="879"/>
                  </a:cubicBezTo>
                  <a:cubicBezTo>
                    <a:pt x="503" y="1199"/>
                    <a:pt x="823" y="1473"/>
                    <a:pt x="1189" y="1686"/>
                  </a:cubicBezTo>
                  <a:cubicBezTo>
                    <a:pt x="1347" y="1792"/>
                    <a:pt x="1550" y="1883"/>
                    <a:pt x="1741" y="1883"/>
                  </a:cubicBezTo>
                  <a:cubicBezTo>
                    <a:pt x="1825" y="1883"/>
                    <a:pt x="1906" y="1865"/>
                    <a:pt x="1981" y="1823"/>
                  </a:cubicBezTo>
                  <a:cubicBezTo>
                    <a:pt x="2225" y="1671"/>
                    <a:pt x="2270" y="1321"/>
                    <a:pt x="2164" y="1062"/>
                  </a:cubicBezTo>
                  <a:cubicBezTo>
                    <a:pt x="1905" y="467"/>
                    <a:pt x="1280" y="102"/>
                    <a:pt x="671" y="10"/>
                  </a:cubicBezTo>
                  <a:cubicBezTo>
                    <a:pt x="626" y="4"/>
                    <a:pt x="578" y="0"/>
                    <a:pt x="529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7">
              <a:extLst>
                <a:ext uri="{FF2B5EF4-FFF2-40B4-BE49-F238E27FC236}">
                  <a16:creationId xmlns:a16="http://schemas.microsoft.com/office/drawing/2014/main" id="{A2408757-B8DE-60DA-E453-FFD4D5BE5935}"/>
                </a:ext>
              </a:extLst>
            </p:cNvPr>
            <p:cNvSpPr/>
            <p:nvPr/>
          </p:nvSpPr>
          <p:spPr>
            <a:xfrm>
              <a:off x="6651700" y="2018000"/>
              <a:ext cx="128750" cy="116600"/>
            </a:xfrm>
            <a:custGeom>
              <a:avLst/>
              <a:gdLst/>
              <a:ahLst/>
              <a:cxnLst/>
              <a:rect l="l" t="t" r="r" b="b"/>
              <a:pathLst>
                <a:path w="5150" h="4664" extrusionOk="0">
                  <a:moveTo>
                    <a:pt x="2660" y="0"/>
                  </a:moveTo>
                  <a:cubicBezTo>
                    <a:pt x="1265" y="0"/>
                    <a:pt x="0" y="1306"/>
                    <a:pt x="365" y="2849"/>
                  </a:cubicBezTo>
                  <a:cubicBezTo>
                    <a:pt x="594" y="3840"/>
                    <a:pt x="1523" y="4617"/>
                    <a:pt x="2544" y="4662"/>
                  </a:cubicBezTo>
                  <a:cubicBezTo>
                    <a:pt x="2565" y="4663"/>
                    <a:pt x="2586" y="4663"/>
                    <a:pt x="2607" y="4663"/>
                  </a:cubicBezTo>
                  <a:cubicBezTo>
                    <a:pt x="3592" y="4663"/>
                    <a:pt x="4561" y="3971"/>
                    <a:pt x="4845" y="3017"/>
                  </a:cubicBezTo>
                  <a:cubicBezTo>
                    <a:pt x="5149" y="2057"/>
                    <a:pt x="4738" y="914"/>
                    <a:pt x="3885" y="366"/>
                  </a:cubicBezTo>
                  <a:cubicBezTo>
                    <a:pt x="3490" y="113"/>
                    <a:pt x="3069" y="0"/>
                    <a:pt x="2660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7">
              <a:extLst>
                <a:ext uri="{FF2B5EF4-FFF2-40B4-BE49-F238E27FC236}">
                  <a16:creationId xmlns:a16="http://schemas.microsoft.com/office/drawing/2014/main" id="{AE7FD45C-D62C-A7CE-F3BE-974F986BB61F}"/>
                </a:ext>
              </a:extLst>
            </p:cNvPr>
            <p:cNvSpPr/>
            <p:nvPr/>
          </p:nvSpPr>
          <p:spPr>
            <a:xfrm>
              <a:off x="6656625" y="2043125"/>
              <a:ext cx="117350" cy="91475"/>
            </a:xfrm>
            <a:custGeom>
              <a:avLst/>
              <a:gdLst/>
              <a:ahLst/>
              <a:cxnLst/>
              <a:rect l="l" t="t" r="r" b="b"/>
              <a:pathLst>
                <a:path w="4694" h="3659" extrusionOk="0">
                  <a:moveTo>
                    <a:pt x="534" y="1"/>
                  </a:moveTo>
                  <a:lnTo>
                    <a:pt x="534" y="1"/>
                  </a:lnTo>
                  <a:cubicBezTo>
                    <a:pt x="168" y="503"/>
                    <a:pt x="1" y="1159"/>
                    <a:pt x="168" y="1844"/>
                  </a:cubicBezTo>
                  <a:cubicBezTo>
                    <a:pt x="397" y="2835"/>
                    <a:pt x="1326" y="3612"/>
                    <a:pt x="2347" y="3657"/>
                  </a:cubicBezTo>
                  <a:cubicBezTo>
                    <a:pt x="2368" y="3658"/>
                    <a:pt x="2389" y="3658"/>
                    <a:pt x="2410" y="3658"/>
                  </a:cubicBezTo>
                  <a:cubicBezTo>
                    <a:pt x="3395" y="3658"/>
                    <a:pt x="4364" y="2966"/>
                    <a:pt x="4648" y="2012"/>
                  </a:cubicBezTo>
                  <a:cubicBezTo>
                    <a:pt x="4663" y="1981"/>
                    <a:pt x="4678" y="1936"/>
                    <a:pt x="4693" y="1905"/>
                  </a:cubicBezTo>
                  <a:lnTo>
                    <a:pt x="4693" y="1905"/>
                  </a:lnTo>
                  <a:cubicBezTo>
                    <a:pt x="4252" y="2493"/>
                    <a:pt x="3527" y="2897"/>
                    <a:pt x="2779" y="2897"/>
                  </a:cubicBezTo>
                  <a:cubicBezTo>
                    <a:pt x="2752" y="2897"/>
                    <a:pt x="2725" y="2897"/>
                    <a:pt x="2698" y="2895"/>
                  </a:cubicBezTo>
                  <a:cubicBezTo>
                    <a:pt x="1692" y="2850"/>
                    <a:pt x="747" y="2088"/>
                    <a:pt x="519" y="1098"/>
                  </a:cubicBezTo>
                  <a:cubicBezTo>
                    <a:pt x="427" y="717"/>
                    <a:pt x="443" y="336"/>
                    <a:pt x="534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7">
              <a:extLst>
                <a:ext uri="{FF2B5EF4-FFF2-40B4-BE49-F238E27FC236}">
                  <a16:creationId xmlns:a16="http://schemas.microsoft.com/office/drawing/2014/main" id="{F2B8FD76-C7E3-0C32-AFB1-2F04E249F483}"/>
                </a:ext>
              </a:extLst>
            </p:cNvPr>
            <p:cNvSpPr/>
            <p:nvPr/>
          </p:nvSpPr>
          <p:spPr>
            <a:xfrm>
              <a:off x="6705000" y="2027250"/>
              <a:ext cx="57175" cy="47100"/>
            </a:xfrm>
            <a:custGeom>
              <a:avLst/>
              <a:gdLst/>
              <a:ahLst/>
              <a:cxnLst/>
              <a:rect l="l" t="t" r="r" b="b"/>
              <a:pathLst>
                <a:path w="2287" h="1884" extrusionOk="0">
                  <a:moveTo>
                    <a:pt x="538" y="1"/>
                  </a:moveTo>
                  <a:cubicBezTo>
                    <a:pt x="350" y="1"/>
                    <a:pt x="161" y="53"/>
                    <a:pt x="77" y="209"/>
                  </a:cubicBezTo>
                  <a:cubicBezTo>
                    <a:pt x="1" y="316"/>
                    <a:pt x="16" y="438"/>
                    <a:pt x="46" y="559"/>
                  </a:cubicBezTo>
                  <a:cubicBezTo>
                    <a:pt x="92" y="681"/>
                    <a:pt x="168" y="773"/>
                    <a:pt x="245" y="879"/>
                  </a:cubicBezTo>
                  <a:cubicBezTo>
                    <a:pt x="519" y="1199"/>
                    <a:pt x="823" y="1474"/>
                    <a:pt x="1189" y="1687"/>
                  </a:cubicBezTo>
                  <a:cubicBezTo>
                    <a:pt x="1358" y="1793"/>
                    <a:pt x="1557" y="1884"/>
                    <a:pt x="1749" y="1884"/>
                  </a:cubicBezTo>
                  <a:cubicBezTo>
                    <a:pt x="1834" y="1884"/>
                    <a:pt x="1917" y="1866"/>
                    <a:pt x="1997" y="1824"/>
                  </a:cubicBezTo>
                  <a:cubicBezTo>
                    <a:pt x="2240" y="1672"/>
                    <a:pt x="2286" y="1321"/>
                    <a:pt x="2164" y="1062"/>
                  </a:cubicBezTo>
                  <a:cubicBezTo>
                    <a:pt x="1905" y="468"/>
                    <a:pt x="1296" y="102"/>
                    <a:pt x="686" y="11"/>
                  </a:cubicBezTo>
                  <a:cubicBezTo>
                    <a:pt x="638" y="5"/>
                    <a:pt x="588" y="1"/>
                    <a:pt x="538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D6DEE48-27B7-246E-06C0-172516B5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0298" y="1197699"/>
            <a:ext cx="466506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sk-SK" altLang="sk-SK" sz="1600" dirty="0">
                <a:solidFill>
                  <a:schemeClr val="tx1"/>
                </a:solidFill>
                <a:latin typeface="Barlow" panose="00000500000000000000" pitchFamily="2" charset="-18"/>
              </a:rPr>
              <a:t>Diagnózy </a:t>
            </a:r>
            <a:r>
              <a:rPr lang="sk-SK" altLang="sk-SK" sz="1600" b="1" dirty="0">
                <a:solidFill>
                  <a:schemeClr val="tx1"/>
                </a:solidFill>
                <a:latin typeface="Barlow" panose="00000500000000000000" pitchFamily="2" charset="-18"/>
              </a:rPr>
              <a:t>K75.9</a:t>
            </a:r>
            <a:r>
              <a:rPr lang="sk-SK" altLang="sk-SK" sz="1600" dirty="0">
                <a:solidFill>
                  <a:schemeClr val="tx1"/>
                </a:solidFill>
                <a:latin typeface="Barlow" panose="00000500000000000000" pitchFamily="2" charset="-18"/>
              </a:rPr>
              <a:t> a </a:t>
            </a:r>
            <a:r>
              <a:rPr lang="sk-SK" altLang="sk-SK" sz="1600" b="1" dirty="0">
                <a:solidFill>
                  <a:schemeClr val="tx1"/>
                </a:solidFill>
                <a:latin typeface="Barlow" panose="00000500000000000000" pitchFamily="2" charset="-18"/>
              </a:rPr>
              <a:t>K76.0</a:t>
            </a:r>
            <a:r>
              <a:rPr lang="sk-SK" altLang="sk-SK" sz="1600" dirty="0">
                <a:solidFill>
                  <a:schemeClr val="tx1"/>
                </a:solidFill>
                <a:latin typeface="Barlow" panose="00000500000000000000" pitchFamily="2" charset="-18"/>
              </a:rPr>
              <a:t> označené ako pečeňové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sk-SK" altLang="sk-SK" sz="1600" dirty="0">
                <a:solidFill>
                  <a:schemeClr val="tx1"/>
                </a:solidFill>
                <a:latin typeface="Barlow" panose="00000500000000000000" pitchFamily="2" charset="-18"/>
              </a:rPr>
              <a:t>Najvýraznejšia asociácia pri </a:t>
            </a:r>
            <a:r>
              <a:rPr lang="sk-SK" altLang="sk-SK" sz="1600" b="1" dirty="0">
                <a:solidFill>
                  <a:schemeClr val="tx1"/>
                </a:solidFill>
                <a:latin typeface="Barlow" panose="00000500000000000000" pitchFamily="2" charset="-18"/>
              </a:rPr>
              <a:t>H63D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sk-SK" altLang="sk-SK" sz="1600" b="1" dirty="0">
                <a:solidFill>
                  <a:schemeClr val="tx1"/>
                </a:solidFill>
                <a:latin typeface="Barlow" panose="00000500000000000000" pitchFamily="2" charset="-18"/>
              </a:rPr>
              <a:t>C282Y</a:t>
            </a:r>
            <a:r>
              <a:rPr lang="sk-SK" altLang="sk-SK" sz="1600" dirty="0">
                <a:solidFill>
                  <a:schemeClr val="tx1"/>
                </a:solidFill>
                <a:latin typeface="Barlow" panose="00000500000000000000" pitchFamily="2" charset="-18"/>
              </a:rPr>
              <a:t>: menej jasný trend</a:t>
            </a:r>
            <a:endParaRPr lang="sk-SK" altLang="sk-SK" sz="1600" dirty="0">
              <a:solidFill>
                <a:schemeClr val="tx1"/>
              </a:solidFill>
              <a:latin typeface="Barlow" panose="00000500000000000000" pitchFamily="2" charset="-18"/>
              <a:sym typeface="Barlow"/>
            </a:endParaRPr>
          </a:p>
        </p:txBody>
      </p:sp>
      <p:pic>
        <p:nvPicPr>
          <p:cNvPr id="3" name="Obrázok 2" descr="Obrázok, na ktorom je rad, text, vývoj, snímka obrazovky&#10;&#10;Obsah vygenerovaný umelou inteligenciou môže byť nesprávny.">
            <a:extLst>
              <a:ext uri="{FF2B5EF4-FFF2-40B4-BE49-F238E27FC236}">
                <a16:creationId xmlns:a16="http://schemas.microsoft.com/office/drawing/2014/main" id="{11D52FEF-8816-8088-9ECF-7DEEA84CA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5" y="2243230"/>
            <a:ext cx="9102810" cy="225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72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44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Vývoj diagnóz podľa MKCH-10</a:t>
            </a:r>
            <a:endParaRPr dirty="0"/>
          </a:p>
        </p:txBody>
      </p:sp>
      <p:grpSp>
        <p:nvGrpSpPr>
          <p:cNvPr id="1660" name="Google Shape;1660;p44"/>
          <p:cNvGrpSpPr/>
          <p:nvPr/>
        </p:nvGrpSpPr>
        <p:grpSpPr>
          <a:xfrm rot="-5400221" flipH="1">
            <a:off x="7139855" y="-366520"/>
            <a:ext cx="2087503" cy="2344590"/>
            <a:chOff x="117850" y="2368475"/>
            <a:chExt cx="1339775" cy="1504775"/>
          </a:xfrm>
        </p:grpSpPr>
        <p:sp>
          <p:nvSpPr>
            <p:cNvPr id="1661" name="Google Shape;1661;p44"/>
            <p:cNvSpPr/>
            <p:nvPr/>
          </p:nvSpPr>
          <p:spPr>
            <a:xfrm>
              <a:off x="117850" y="3049550"/>
              <a:ext cx="1339775" cy="797000"/>
            </a:xfrm>
            <a:custGeom>
              <a:avLst/>
              <a:gdLst/>
              <a:ahLst/>
              <a:cxnLst/>
              <a:rect l="l" t="t" r="r" b="b"/>
              <a:pathLst>
                <a:path w="53591" h="31880" extrusionOk="0">
                  <a:moveTo>
                    <a:pt x="2265" y="0"/>
                  </a:moveTo>
                  <a:cubicBezTo>
                    <a:pt x="1912" y="0"/>
                    <a:pt x="1562" y="187"/>
                    <a:pt x="1430" y="622"/>
                  </a:cubicBezTo>
                  <a:cubicBezTo>
                    <a:pt x="1" y="5385"/>
                    <a:pt x="3763" y="10040"/>
                    <a:pt x="8192" y="11349"/>
                  </a:cubicBezTo>
                  <a:cubicBezTo>
                    <a:pt x="9498" y="11734"/>
                    <a:pt x="10803" y="11898"/>
                    <a:pt x="12103" y="11898"/>
                  </a:cubicBezTo>
                  <a:cubicBezTo>
                    <a:pt x="16513" y="11898"/>
                    <a:pt x="20856" y="10008"/>
                    <a:pt x="24921" y="8444"/>
                  </a:cubicBezTo>
                  <a:cubicBezTo>
                    <a:pt x="27611" y="7409"/>
                    <a:pt x="30374" y="6527"/>
                    <a:pt x="33267" y="6277"/>
                  </a:cubicBezTo>
                  <a:cubicBezTo>
                    <a:pt x="33914" y="6222"/>
                    <a:pt x="34561" y="6194"/>
                    <a:pt x="35208" y="6194"/>
                  </a:cubicBezTo>
                  <a:cubicBezTo>
                    <a:pt x="37360" y="6194"/>
                    <a:pt x="39500" y="6508"/>
                    <a:pt x="41542" y="7194"/>
                  </a:cubicBezTo>
                  <a:cubicBezTo>
                    <a:pt x="46114" y="8742"/>
                    <a:pt x="50067" y="12433"/>
                    <a:pt x="51364" y="17160"/>
                  </a:cubicBezTo>
                  <a:cubicBezTo>
                    <a:pt x="52722" y="22148"/>
                    <a:pt x="50543" y="27911"/>
                    <a:pt x="45828" y="30245"/>
                  </a:cubicBezTo>
                  <a:cubicBezTo>
                    <a:pt x="44945" y="30686"/>
                    <a:pt x="45487" y="31880"/>
                    <a:pt x="46310" y="31880"/>
                  </a:cubicBezTo>
                  <a:cubicBezTo>
                    <a:pt x="46441" y="31880"/>
                    <a:pt x="46580" y="31849"/>
                    <a:pt x="46721" y="31780"/>
                  </a:cubicBezTo>
                  <a:cubicBezTo>
                    <a:pt x="50960" y="29673"/>
                    <a:pt x="53508" y="24982"/>
                    <a:pt x="53555" y="20315"/>
                  </a:cubicBezTo>
                  <a:cubicBezTo>
                    <a:pt x="53591" y="15386"/>
                    <a:pt x="50769" y="10861"/>
                    <a:pt x="46888" y="7992"/>
                  </a:cubicBezTo>
                  <a:cubicBezTo>
                    <a:pt x="43511" y="5498"/>
                    <a:pt x="39359" y="4434"/>
                    <a:pt x="35218" y="4434"/>
                  </a:cubicBezTo>
                  <a:cubicBezTo>
                    <a:pt x="33883" y="4434"/>
                    <a:pt x="32549" y="4544"/>
                    <a:pt x="31243" y="4753"/>
                  </a:cubicBezTo>
                  <a:cubicBezTo>
                    <a:pt x="25373" y="5694"/>
                    <a:pt x="20242" y="9159"/>
                    <a:pt x="14360" y="9956"/>
                  </a:cubicBezTo>
                  <a:cubicBezTo>
                    <a:pt x="13631" y="10058"/>
                    <a:pt x="12880" y="10115"/>
                    <a:pt x="12125" y="10115"/>
                  </a:cubicBezTo>
                  <a:cubicBezTo>
                    <a:pt x="9772" y="10115"/>
                    <a:pt x="7391" y="9555"/>
                    <a:pt x="5597" y="8004"/>
                  </a:cubicBezTo>
                  <a:cubicBezTo>
                    <a:pt x="3632" y="6301"/>
                    <a:pt x="2358" y="3682"/>
                    <a:pt x="3144" y="1086"/>
                  </a:cubicBezTo>
                  <a:cubicBezTo>
                    <a:pt x="3345" y="433"/>
                    <a:pt x="2801" y="0"/>
                    <a:pt x="2265" y="0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4"/>
            <p:cNvSpPr/>
            <p:nvPr/>
          </p:nvSpPr>
          <p:spPr>
            <a:xfrm>
              <a:off x="133625" y="2368475"/>
              <a:ext cx="1077850" cy="1504775"/>
            </a:xfrm>
            <a:custGeom>
              <a:avLst/>
              <a:gdLst/>
              <a:ahLst/>
              <a:cxnLst/>
              <a:rect l="l" t="t" r="r" b="b"/>
              <a:pathLst>
                <a:path w="43114" h="60191" extrusionOk="0">
                  <a:moveTo>
                    <a:pt x="1086" y="0"/>
                  </a:moveTo>
                  <a:cubicBezTo>
                    <a:pt x="571" y="0"/>
                    <a:pt x="1" y="440"/>
                    <a:pt x="108" y="1112"/>
                  </a:cubicBezTo>
                  <a:cubicBezTo>
                    <a:pt x="1977" y="12637"/>
                    <a:pt x="10347" y="22757"/>
                    <a:pt x="21254" y="26877"/>
                  </a:cubicBezTo>
                  <a:cubicBezTo>
                    <a:pt x="27159" y="29103"/>
                    <a:pt x="35065" y="29306"/>
                    <a:pt x="38982" y="35009"/>
                  </a:cubicBezTo>
                  <a:cubicBezTo>
                    <a:pt x="43018" y="40902"/>
                    <a:pt x="37910" y="47403"/>
                    <a:pt x="33255" y="51023"/>
                  </a:cubicBezTo>
                  <a:cubicBezTo>
                    <a:pt x="27350" y="55630"/>
                    <a:pt x="19944" y="58238"/>
                    <a:pt x="12455" y="58416"/>
                  </a:cubicBezTo>
                  <a:cubicBezTo>
                    <a:pt x="11331" y="58440"/>
                    <a:pt x="11312" y="60190"/>
                    <a:pt x="12432" y="60190"/>
                  </a:cubicBezTo>
                  <a:cubicBezTo>
                    <a:pt x="12440" y="60190"/>
                    <a:pt x="12447" y="60190"/>
                    <a:pt x="12455" y="60190"/>
                  </a:cubicBezTo>
                  <a:cubicBezTo>
                    <a:pt x="19337" y="60024"/>
                    <a:pt x="26147" y="57928"/>
                    <a:pt x="31910" y="54154"/>
                  </a:cubicBezTo>
                  <a:cubicBezTo>
                    <a:pt x="37101" y="50749"/>
                    <a:pt x="43113" y="45046"/>
                    <a:pt x="42113" y="38188"/>
                  </a:cubicBezTo>
                  <a:cubicBezTo>
                    <a:pt x="41661" y="35092"/>
                    <a:pt x="39661" y="32580"/>
                    <a:pt x="37184" y="30782"/>
                  </a:cubicBezTo>
                  <a:cubicBezTo>
                    <a:pt x="34350" y="28746"/>
                    <a:pt x="30945" y="27794"/>
                    <a:pt x="27623" y="26913"/>
                  </a:cubicBezTo>
                  <a:cubicBezTo>
                    <a:pt x="24397" y="26079"/>
                    <a:pt x="21242" y="25186"/>
                    <a:pt x="18289" y="23603"/>
                  </a:cubicBezTo>
                  <a:cubicBezTo>
                    <a:pt x="15610" y="22162"/>
                    <a:pt x="13157" y="20340"/>
                    <a:pt x="10990" y="18209"/>
                  </a:cubicBezTo>
                  <a:cubicBezTo>
                    <a:pt x="6192" y="13482"/>
                    <a:pt x="2894" y="7315"/>
                    <a:pt x="1823" y="648"/>
                  </a:cubicBezTo>
                  <a:cubicBezTo>
                    <a:pt x="1746" y="195"/>
                    <a:pt x="1429" y="0"/>
                    <a:pt x="1086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4"/>
            <p:cNvSpPr/>
            <p:nvPr/>
          </p:nvSpPr>
          <p:spPr>
            <a:xfrm>
              <a:off x="862700" y="3085100"/>
              <a:ext cx="55175" cy="107050"/>
            </a:xfrm>
            <a:custGeom>
              <a:avLst/>
              <a:gdLst/>
              <a:ahLst/>
              <a:cxnLst/>
              <a:rect l="l" t="t" r="r" b="b"/>
              <a:pathLst>
                <a:path w="2207" h="4282" extrusionOk="0">
                  <a:moveTo>
                    <a:pt x="1570" y="0"/>
                  </a:moveTo>
                  <a:cubicBezTo>
                    <a:pt x="1362" y="0"/>
                    <a:pt x="1156" y="111"/>
                    <a:pt x="1080" y="367"/>
                  </a:cubicBezTo>
                  <a:cubicBezTo>
                    <a:pt x="758" y="1450"/>
                    <a:pt x="437" y="2546"/>
                    <a:pt x="115" y="3641"/>
                  </a:cubicBezTo>
                  <a:cubicBezTo>
                    <a:pt x="1" y="4028"/>
                    <a:pt x="318" y="4281"/>
                    <a:pt x="629" y="4281"/>
                  </a:cubicBezTo>
                  <a:cubicBezTo>
                    <a:pt x="836" y="4281"/>
                    <a:pt x="1040" y="4171"/>
                    <a:pt x="1116" y="3915"/>
                  </a:cubicBezTo>
                  <a:cubicBezTo>
                    <a:pt x="1437" y="2820"/>
                    <a:pt x="1758" y="1736"/>
                    <a:pt x="2092" y="641"/>
                  </a:cubicBezTo>
                  <a:cubicBezTo>
                    <a:pt x="2207" y="254"/>
                    <a:pt x="1885" y="0"/>
                    <a:pt x="1570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4"/>
            <p:cNvSpPr/>
            <p:nvPr/>
          </p:nvSpPr>
          <p:spPr>
            <a:xfrm>
              <a:off x="758975" y="3065350"/>
              <a:ext cx="87600" cy="156950"/>
            </a:xfrm>
            <a:custGeom>
              <a:avLst/>
              <a:gdLst/>
              <a:ahLst/>
              <a:cxnLst/>
              <a:rect l="l" t="t" r="r" b="b"/>
              <a:pathLst>
                <a:path w="3504" h="6278" extrusionOk="0">
                  <a:moveTo>
                    <a:pt x="2810" y="1"/>
                  </a:moveTo>
                  <a:cubicBezTo>
                    <a:pt x="2658" y="1"/>
                    <a:pt x="2513" y="81"/>
                    <a:pt x="2431" y="276"/>
                  </a:cubicBezTo>
                  <a:cubicBezTo>
                    <a:pt x="1681" y="2002"/>
                    <a:pt x="931" y="3740"/>
                    <a:pt x="181" y="5479"/>
                  </a:cubicBezTo>
                  <a:cubicBezTo>
                    <a:pt x="1" y="5895"/>
                    <a:pt x="370" y="6278"/>
                    <a:pt x="704" y="6278"/>
                  </a:cubicBezTo>
                  <a:cubicBezTo>
                    <a:pt x="857" y="6278"/>
                    <a:pt x="1003" y="6197"/>
                    <a:pt x="1085" y="6003"/>
                  </a:cubicBezTo>
                  <a:cubicBezTo>
                    <a:pt x="1836" y="4264"/>
                    <a:pt x="2574" y="2538"/>
                    <a:pt x="3324" y="800"/>
                  </a:cubicBezTo>
                  <a:cubicBezTo>
                    <a:pt x="3503" y="383"/>
                    <a:pt x="3140" y="1"/>
                    <a:pt x="2810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4"/>
            <p:cNvSpPr/>
            <p:nvPr/>
          </p:nvSpPr>
          <p:spPr>
            <a:xfrm>
              <a:off x="627375" y="3046025"/>
              <a:ext cx="136700" cy="228650"/>
            </a:xfrm>
            <a:custGeom>
              <a:avLst/>
              <a:gdLst/>
              <a:ahLst/>
              <a:cxnLst/>
              <a:rect l="l" t="t" r="r" b="b"/>
              <a:pathLst>
                <a:path w="5468" h="9146" extrusionOk="0">
                  <a:moveTo>
                    <a:pt x="4757" y="1"/>
                  </a:moveTo>
                  <a:cubicBezTo>
                    <a:pt x="4600" y="1"/>
                    <a:pt x="4446" y="78"/>
                    <a:pt x="4349" y="263"/>
                  </a:cubicBezTo>
                  <a:cubicBezTo>
                    <a:pt x="2968" y="2966"/>
                    <a:pt x="1587" y="5656"/>
                    <a:pt x="206" y="8359"/>
                  </a:cubicBezTo>
                  <a:cubicBezTo>
                    <a:pt x="1" y="8769"/>
                    <a:pt x="360" y="9145"/>
                    <a:pt x="705" y="9145"/>
                  </a:cubicBezTo>
                  <a:cubicBezTo>
                    <a:pt x="861" y="9145"/>
                    <a:pt x="1014" y="9068"/>
                    <a:pt x="1111" y="8883"/>
                  </a:cubicBezTo>
                  <a:cubicBezTo>
                    <a:pt x="2492" y="6180"/>
                    <a:pt x="3873" y="3490"/>
                    <a:pt x="5254" y="787"/>
                  </a:cubicBezTo>
                  <a:cubicBezTo>
                    <a:pt x="5467" y="377"/>
                    <a:pt x="5104" y="1"/>
                    <a:pt x="4757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4"/>
            <p:cNvSpPr/>
            <p:nvPr/>
          </p:nvSpPr>
          <p:spPr>
            <a:xfrm>
              <a:off x="459225" y="3019625"/>
              <a:ext cx="201625" cy="301100"/>
            </a:xfrm>
            <a:custGeom>
              <a:avLst/>
              <a:gdLst/>
              <a:ahLst/>
              <a:cxnLst/>
              <a:rect l="l" t="t" r="r" b="b"/>
              <a:pathLst>
                <a:path w="8065" h="12044" extrusionOk="0">
                  <a:moveTo>
                    <a:pt x="7347" y="0"/>
                  </a:moveTo>
                  <a:cubicBezTo>
                    <a:pt x="7188" y="0"/>
                    <a:pt x="7029" y="73"/>
                    <a:pt x="6920" y="247"/>
                  </a:cubicBezTo>
                  <a:lnTo>
                    <a:pt x="240" y="11273"/>
                  </a:lnTo>
                  <a:cubicBezTo>
                    <a:pt x="1" y="11669"/>
                    <a:pt x="358" y="12043"/>
                    <a:pt x="715" y="12043"/>
                  </a:cubicBezTo>
                  <a:cubicBezTo>
                    <a:pt x="871" y="12043"/>
                    <a:pt x="1028" y="11971"/>
                    <a:pt x="1133" y="11796"/>
                  </a:cubicBezTo>
                  <a:lnTo>
                    <a:pt x="7825" y="771"/>
                  </a:lnTo>
                  <a:cubicBezTo>
                    <a:pt x="8065" y="374"/>
                    <a:pt x="7707" y="0"/>
                    <a:pt x="7347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4"/>
            <p:cNvSpPr/>
            <p:nvPr/>
          </p:nvSpPr>
          <p:spPr>
            <a:xfrm>
              <a:off x="282675" y="2956725"/>
              <a:ext cx="288400" cy="342375"/>
            </a:xfrm>
            <a:custGeom>
              <a:avLst/>
              <a:gdLst/>
              <a:ahLst/>
              <a:cxnLst/>
              <a:rect l="l" t="t" r="r" b="b"/>
              <a:pathLst>
                <a:path w="11536" h="13695" extrusionOk="0">
                  <a:moveTo>
                    <a:pt x="10819" y="0"/>
                  </a:moveTo>
                  <a:cubicBezTo>
                    <a:pt x="10702" y="0"/>
                    <a:pt x="10582" y="53"/>
                    <a:pt x="10481" y="180"/>
                  </a:cubicBezTo>
                  <a:cubicBezTo>
                    <a:pt x="7088" y="4383"/>
                    <a:pt x="3707" y="8574"/>
                    <a:pt x="325" y="12777"/>
                  </a:cubicBezTo>
                  <a:cubicBezTo>
                    <a:pt x="0" y="13174"/>
                    <a:pt x="346" y="13694"/>
                    <a:pt x="714" y="13694"/>
                  </a:cubicBezTo>
                  <a:cubicBezTo>
                    <a:pt x="831" y="13694"/>
                    <a:pt x="951" y="13641"/>
                    <a:pt x="1052" y="13515"/>
                  </a:cubicBezTo>
                  <a:cubicBezTo>
                    <a:pt x="4445" y="9312"/>
                    <a:pt x="7826" y="5109"/>
                    <a:pt x="11220" y="918"/>
                  </a:cubicBezTo>
                  <a:cubicBezTo>
                    <a:pt x="11536" y="521"/>
                    <a:pt x="11188" y="0"/>
                    <a:pt x="10819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4"/>
            <p:cNvSpPr/>
            <p:nvPr/>
          </p:nvSpPr>
          <p:spPr>
            <a:xfrm>
              <a:off x="172375" y="2906750"/>
              <a:ext cx="328550" cy="303725"/>
            </a:xfrm>
            <a:custGeom>
              <a:avLst/>
              <a:gdLst/>
              <a:ahLst/>
              <a:cxnLst/>
              <a:rect l="l" t="t" r="r" b="b"/>
              <a:pathLst>
                <a:path w="13142" h="12149" extrusionOk="0">
                  <a:moveTo>
                    <a:pt x="12376" y="0"/>
                  </a:moveTo>
                  <a:cubicBezTo>
                    <a:pt x="12260" y="0"/>
                    <a:pt x="12142" y="42"/>
                    <a:pt x="12036" y="143"/>
                  </a:cubicBezTo>
                  <a:cubicBezTo>
                    <a:pt x="8143" y="3858"/>
                    <a:pt x="4261" y="7560"/>
                    <a:pt x="380" y="11263"/>
                  </a:cubicBezTo>
                  <a:cubicBezTo>
                    <a:pt x="1" y="11624"/>
                    <a:pt x="361" y="12149"/>
                    <a:pt x="764" y="12149"/>
                  </a:cubicBezTo>
                  <a:cubicBezTo>
                    <a:pt x="880" y="12149"/>
                    <a:pt x="999" y="12105"/>
                    <a:pt x="1106" y="12001"/>
                  </a:cubicBezTo>
                  <a:cubicBezTo>
                    <a:pt x="4999" y="8299"/>
                    <a:pt x="8881" y="4584"/>
                    <a:pt x="12762" y="881"/>
                  </a:cubicBezTo>
                  <a:cubicBezTo>
                    <a:pt x="13142" y="520"/>
                    <a:pt x="12780" y="0"/>
                    <a:pt x="12376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4"/>
            <p:cNvSpPr/>
            <p:nvPr/>
          </p:nvSpPr>
          <p:spPr>
            <a:xfrm>
              <a:off x="156600" y="2837725"/>
              <a:ext cx="249350" cy="215925"/>
            </a:xfrm>
            <a:custGeom>
              <a:avLst/>
              <a:gdLst/>
              <a:ahLst/>
              <a:cxnLst/>
              <a:rect l="l" t="t" r="r" b="b"/>
              <a:pathLst>
                <a:path w="9974" h="8637" extrusionOk="0">
                  <a:moveTo>
                    <a:pt x="9194" y="0"/>
                  </a:moveTo>
                  <a:cubicBezTo>
                    <a:pt x="9077" y="0"/>
                    <a:pt x="8955" y="42"/>
                    <a:pt x="8845" y="142"/>
                  </a:cubicBezTo>
                  <a:cubicBezTo>
                    <a:pt x="6035" y="2678"/>
                    <a:pt x="3213" y="5226"/>
                    <a:pt x="392" y="7762"/>
                  </a:cubicBezTo>
                  <a:cubicBezTo>
                    <a:pt x="1" y="8115"/>
                    <a:pt x="367" y="8636"/>
                    <a:pt x="784" y="8636"/>
                  </a:cubicBezTo>
                  <a:cubicBezTo>
                    <a:pt x="900" y="8636"/>
                    <a:pt x="1021" y="8596"/>
                    <a:pt x="1130" y="8500"/>
                  </a:cubicBezTo>
                  <a:cubicBezTo>
                    <a:pt x="3952" y="5952"/>
                    <a:pt x="6761" y="3416"/>
                    <a:pt x="9583" y="880"/>
                  </a:cubicBezTo>
                  <a:cubicBezTo>
                    <a:pt x="9973" y="527"/>
                    <a:pt x="9610" y="0"/>
                    <a:pt x="9194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4"/>
            <p:cNvSpPr/>
            <p:nvPr/>
          </p:nvSpPr>
          <p:spPr>
            <a:xfrm>
              <a:off x="126100" y="2770250"/>
              <a:ext cx="205350" cy="129625"/>
            </a:xfrm>
            <a:custGeom>
              <a:avLst/>
              <a:gdLst/>
              <a:ahLst/>
              <a:cxnLst/>
              <a:rect l="l" t="t" r="r" b="b"/>
              <a:pathLst>
                <a:path w="8214" h="5185" extrusionOk="0">
                  <a:moveTo>
                    <a:pt x="7462" y="0"/>
                  </a:moveTo>
                  <a:cubicBezTo>
                    <a:pt x="7377" y="0"/>
                    <a:pt x="7287" y="24"/>
                    <a:pt x="7196" y="78"/>
                  </a:cubicBezTo>
                  <a:cubicBezTo>
                    <a:pt x="4957" y="1460"/>
                    <a:pt x="2719" y="2829"/>
                    <a:pt x="481" y="4210"/>
                  </a:cubicBezTo>
                  <a:cubicBezTo>
                    <a:pt x="0" y="4500"/>
                    <a:pt x="293" y="5185"/>
                    <a:pt x="738" y="5185"/>
                  </a:cubicBezTo>
                  <a:cubicBezTo>
                    <a:pt x="823" y="5185"/>
                    <a:pt x="913" y="5160"/>
                    <a:pt x="1004" y="5103"/>
                  </a:cubicBezTo>
                  <a:cubicBezTo>
                    <a:pt x="3243" y="3734"/>
                    <a:pt x="5481" y="2352"/>
                    <a:pt x="7731" y="983"/>
                  </a:cubicBezTo>
                  <a:cubicBezTo>
                    <a:pt x="8213" y="682"/>
                    <a:pt x="7917" y="0"/>
                    <a:pt x="7462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4"/>
            <p:cNvSpPr/>
            <p:nvPr/>
          </p:nvSpPr>
          <p:spPr>
            <a:xfrm>
              <a:off x="119550" y="2670600"/>
              <a:ext cx="155300" cy="76425"/>
            </a:xfrm>
            <a:custGeom>
              <a:avLst/>
              <a:gdLst/>
              <a:ahLst/>
              <a:cxnLst/>
              <a:rect l="l" t="t" r="r" b="b"/>
              <a:pathLst>
                <a:path w="6212" h="3057" extrusionOk="0">
                  <a:moveTo>
                    <a:pt x="5391" y="0"/>
                  </a:moveTo>
                  <a:cubicBezTo>
                    <a:pt x="5317" y="0"/>
                    <a:pt x="5239" y="16"/>
                    <a:pt x="5160" y="52"/>
                  </a:cubicBezTo>
                  <a:cubicBezTo>
                    <a:pt x="3612" y="731"/>
                    <a:pt x="2076" y="1421"/>
                    <a:pt x="528" y="2112"/>
                  </a:cubicBezTo>
                  <a:cubicBezTo>
                    <a:pt x="0" y="2350"/>
                    <a:pt x="327" y="3056"/>
                    <a:pt x="821" y="3056"/>
                  </a:cubicBezTo>
                  <a:cubicBezTo>
                    <a:pt x="895" y="3056"/>
                    <a:pt x="973" y="3040"/>
                    <a:pt x="1052" y="3005"/>
                  </a:cubicBezTo>
                  <a:cubicBezTo>
                    <a:pt x="2600" y="2326"/>
                    <a:pt x="4136" y="1636"/>
                    <a:pt x="5684" y="945"/>
                  </a:cubicBezTo>
                  <a:cubicBezTo>
                    <a:pt x="6212" y="707"/>
                    <a:pt x="5884" y="0"/>
                    <a:pt x="5391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4"/>
            <p:cNvSpPr/>
            <p:nvPr/>
          </p:nvSpPr>
          <p:spPr>
            <a:xfrm>
              <a:off x="1159300" y="3264150"/>
              <a:ext cx="123375" cy="53750"/>
            </a:xfrm>
            <a:custGeom>
              <a:avLst/>
              <a:gdLst/>
              <a:ahLst/>
              <a:cxnLst/>
              <a:rect l="l" t="t" r="r" b="b"/>
              <a:pathLst>
                <a:path w="4935" h="2150" extrusionOk="0">
                  <a:moveTo>
                    <a:pt x="4251" y="0"/>
                  </a:moveTo>
                  <a:cubicBezTo>
                    <a:pt x="4200" y="0"/>
                    <a:pt x="4145" y="9"/>
                    <a:pt x="4087" y="27"/>
                  </a:cubicBezTo>
                  <a:cubicBezTo>
                    <a:pt x="2920" y="396"/>
                    <a:pt x="1741" y="753"/>
                    <a:pt x="574" y="1122"/>
                  </a:cubicBezTo>
                  <a:cubicBezTo>
                    <a:pt x="1" y="1306"/>
                    <a:pt x="175" y="2149"/>
                    <a:pt x="694" y="2149"/>
                  </a:cubicBezTo>
                  <a:cubicBezTo>
                    <a:pt x="746" y="2149"/>
                    <a:pt x="802" y="2141"/>
                    <a:pt x="860" y="2123"/>
                  </a:cubicBezTo>
                  <a:cubicBezTo>
                    <a:pt x="2027" y="1765"/>
                    <a:pt x="3194" y="1396"/>
                    <a:pt x="4361" y="1027"/>
                  </a:cubicBezTo>
                  <a:cubicBezTo>
                    <a:pt x="4935" y="854"/>
                    <a:pt x="4770" y="0"/>
                    <a:pt x="4251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4"/>
            <p:cNvSpPr/>
            <p:nvPr/>
          </p:nvSpPr>
          <p:spPr>
            <a:xfrm>
              <a:off x="1168300" y="3357375"/>
              <a:ext cx="204800" cy="29500"/>
            </a:xfrm>
            <a:custGeom>
              <a:avLst/>
              <a:gdLst/>
              <a:ahLst/>
              <a:cxnLst/>
              <a:rect l="l" t="t" r="r" b="b"/>
              <a:pathLst>
                <a:path w="8192" h="1180" extrusionOk="0">
                  <a:moveTo>
                    <a:pt x="7524" y="1"/>
                  </a:moveTo>
                  <a:cubicBezTo>
                    <a:pt x="7521" y="1"/>
                    <a:pt x="7517" y="1"/>
                    <a:pt x="7513" y="1"/>
                  </a:cubicBezTo>
                  <a:cubicBezTo>
                    <a:pt x="5239" y="49"/>
                    <a:pt x="2953" y="96"/>
                    <a:pt x="667" y="144"/>
                  </a:cubicBezTo>
                  <a:cubicBezTo>
                    <a:pt x="8" y="156"/>
                    <a:pt x="0" y="1180"/>
                    <a:pt x="645" y="1180"/>
                  </a:cubicBezTo>
                  <a:cubicBezTo>
                    <a:pt x="652" y="1180"/>
                    <a:pt x="659" y="1180"/>
                    <a:pt x="667" y="1180"/>
                  </a:cubicBezTo>
                  <a:cubicBezTo>
                    <a:pt x="2953" y="1132"/>
                    <a:pt x="5239" y="1084"/>
                    <a:pt x="7513" y="1037"/>
                  </a:cubicBezTo>
                  <a:cubicBezTo>
                    <a:pt x="8176" y="1025"/>
                    <a:pt x="8191" y="1"/>
                    <a:pt x="7524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4"/>
            <p:cNvSpPr/>
            <p:nvPr/>
          </p:nvSpPr>
          <p:spPr>
            <a:xfrm>
              <a:off x="1136375" y="3444700"/>
              <a:ext cx="297200" cy="68875"/>
            </a:xfrm>
            <a:custGeom>
              <a:avLst/>
              <a:gdLst/>
              <a:ahLst/>
              <a:cxnLst/>
              <a:rect l="l" t="t" r="r" b="b"/>
              <a:pathLst>
                <a:path w="11888" h="2755" extrusionOk="0">
                  <a:moveTo>
                    <a:pt x="799" y="0"/>
                  </a:moveTo>
                  <a:cubicBezTo>
                    <a:pt x="216" y="0"/>
                    <a:pt x="1" y="907"/>
                    <a:pt x="622" y="1008"/>
                  </a:cubicBezTo>
                  <a:cubicBezTo>
                    <a:pt x="4075" y="1592"/>
                    <a:pt x="7528" y="2163"/>
                    <a:pt x="10981" y="2747"/>
                  </a:cubicBezTo>
                  <a:cubicBezTo>
                    <a:pt x="11014" y="2752"/>
                    <a:pt x="11046" y="2755"/>
                    <a:pt x="11077" y="2755"/>
                  </a:cubicBezTo>
                  <a:cubicBezTo>
                    <a:pt x="11662" y="2755"/>
                    <a:pt x="11887" y="1848"/>
                    <a:pt x="11254" y="1735"/>
                  </a:cubicBezTo>
                  <a:cubicBezTo>
                    <a:pt x="7802" y="1163"/>
                    <a:pt x="4349" y="580"/>
                    <a:pt x="896" y="8"/>
                  </a:cubicBezTo>
                  <a:cubicBezTo>
                    <a:pt x="863" y="3"/>
                    <a:pt x="831" y="0"/>
                    <a:pt x="799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4"/>
            <p:cNvSpPr/>
            <p:nvPr/>
          </p:nvSpPr>
          <p:spPr>
            <a:xfrm>
              <a:off x="1103225" y="3526750"/>
              <a:ext cx="321225" cy="130100"/>
            </a:xfrm>
            <a:custGeom>
              <a:avLst/>
              <a:gdLst/>
              <a:ahLst/>
              <a:cxnLst/>
              <a:rect l="l" t="t" r="r" b="b"/>
              <a:pathLst>
                <a:path w="12849" h="5204" extrusionOk="0">
                  <a:moveTo>
                    <a:pt x="656" y="0"/>
                  </a:moveTo>
                  <a:cubicBezTo>
                    <a:pt x="163" y="0"/>
                    <a:pt x="0" y="834"/>
                    <a:pt x="555" y="1036"/>
                  </a:cubicBezTo>
                  <a:cubicBezTo>
                    <a:pt x="4377" y="2417"/>
                    <a:pt x="8187" y="3799"/>
                    <a:pt x="12009" y="5168"/>
                  </a:cubicBezTo>
                  <a:cubicBezTo>
                    <a:pt x="12075" y="5193"/>
                    <a:pt x="12136" y="5204"/>
                    <a:pt x="12194" y="5204"/>
                  </a:cubicBezTo>
                  <a:cubicBezTo>
                    <a:pt x="12687" y="5204"/>
                    <a:pt x="12848" y="4370"/>
                    <a:pt x="12283" y="4168"/>
                  </a:cubicBezTo>
                  <a:cubicBezTo>
                    <a:pt x="8473" y="2787"/>
                    <a:pt x="4651" y="1405"/>
                    <a:pt x="841" y="36"/>
                  </a:cubicBezTo>
                  <a:cubicBezTo>
                    <a:pt x="775" y="11"/>
                    <a:pt x="713" y="0"/>
                    <a:pt x="656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4"/>
            <p:cNvSpPr/>
            <p:nvPr/>
          </p:nvSpPr>
          <p:spPr>
            <a:xfrm>
              <a:off x="1032275" y="3602650"/>
              <a:ext cx="327475" cy="165125"/>
            </a:xfrm>
            <a:custGeom>
              <a:avLst/>
              <a:gdLst/>
              <a:ahLst/>
              <a:cxnLst/>
              <a:rect l="l" t="t" r="r" b="b"/>
              <a:pathLst>
                <a:path w="13099" h="6605" extrusionOk="0">
                  <a:moveTo>
                    <a:pt x="803" y="1"/>
                  </a:moveTo>
                  <a:cubicBezTo>
                    <a:pt x="317" y="1"/>
                    <a:pt x="0" y="707"/>
                    <a:pt x="524" y="953"/>
                  </a:cubicBezTo>
                  <a:cubicBezTo>
                    <a:pt x="4358" y="2822"/>
                    <a:pt x="8203" y="4680"/>
                    <a:pt x="12049" y="6549"/>
                  </a:cubicBezTo>
                  <a:cubicBezTo>
                    <a:pt x="12129" y="6587"/>
                    <a:pt x="12209" y="6605"/>
                    <a:pt x="12284" y="6605"/>
                  </a:cubicBezTo>
                  <a:cubicBezTo>
                    <a:pt x="12768" y="6605"/>
                    <a:pt x="13098" y="5902"/>
                    <a:pt x="12573" y="5644"/>
                  </a:cubicBezTo>
                  <a:cubicBezTo>
                    <a:pt x="8727" y="3787"/>
                    <a:pt x="4893" y="1917"/>
                    <a:pt x="1048" y="60"/>
                  </a:cubicBezTo>
                  <a:cubicBezTo>
                    <a:pt x="964" y="19"/>
                    <a:pt x="881" y="1"/>
                    <a:pt x="803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7" name="Google Shape;1677;p44"/>
          <p:cNvSpPr/>
          <p:nvPr/>
        </p:nvSpPr>
        <p:spPr>
          <a:xfrm rot="10800000">
            <a:off x="8202844" y="1858222"/>
            <a:ext cx="133927" cy="121997"/>
          </a:xfrm>
          <a:custGeom>
            <a:avLst/>
            <a:gdLst/>
            <a:ahLst/>
            <a:cxnLst/>
            <a:rect l="l" t="t" r="r" b="b"/>
            <a:pathLst>
              <a:path w="3918" h="3569" extrusionOk="0">
                <a:moveTo>
                  <a:pt x="1958" y="0"/>
                </a:moveTo>
                <a:cubicBezTo>
                  <a:pt x="1501" y="0"/>
                  <a:pt x="1042" y="176"/>
                  <a:pt x="691" y="527"/>
                </a:cubicBezTo>
                <a:cubicBezTo>
                  <a:pt x="1" y="1217"/>
                  <a:pt x="1" y="2349"/>
                  <a:pt x="691" y="3051"/>
                </a:cubicBezTo>
                <a:cubicBezTo>
                  <a:pt x="1042" y="3396"/>
                  <a:pt x="1501" y="3569"/>
                  <a:pt x="1958" y="3569"/>
                </a:cubicBezTo>
                <a:cubicBezTo>
                  <a:pt x="2415" y="3569"/>
                  <a:pt x="2870" y="3396"/>
                  <a:pt x="3215" y="3051"/>
                </a:cubicBezTo>
                <a:cubicBezTo>
                  <a:pt x="3918" y="2349"/>
                  <a:pt x="3918" y="1217"/>
                  <a:pt x="3215" y="527"/>
                </a:cubicBezTo>
                <a:cubicBezTo>
                  <a:pt x="2870" y="176"/>
                  <a:pt x="2415" y="0"/>
                  <a:pt x="19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" name="Google Shape;1678;p44"/>
          <p:cNvSpPr/>
          <p:nvPr/>
        </p:nvSpPr>
        <p:spPr>
          <a:xfrm rot="10800000">
            <a:off x="7918678" y="4806554"/>
            <a:ext cx="53735" cy="53325"/>
          </a:xfrm>
          <a:custGeom>
            <a:avLst/>
            <a:gdLst/>
            <a:ahLst/>
            <a:cxnLst/>
            <a:rect l="l" t="t" r="r" b="b"/>
            <a:pathLst>
              <a:path w="1572" h="1560" extrusionOk="0">
                <a:moveTo>
                  <a:pt x="786" y="0"/>
                </a:moveTo>
                <a:cubicBezTo>
                  <a:pt x="358" y="0"/>
                  <a:pt x="0" y="345"/>
                  <a:pt x="0" y="786"/>
                </a:cubicBezTo>
                <a:cubicBezTo>
                  <a:pt x="0" y="1215"/>
                  <a:pt x="358" y="1560"/>
                  <a:pt x="786" y="1560"/>
                </a:cubicBezTo>
                <a:cubicBezTo>
                  <a:pt x="1215" y="1560"/>
                  <a:pt x="1572" y="1215"/>
                  <a:pt x="1572" y="786"/>
                </a:cubicBezTo>
                <a:cubicBezTo>
                  <a:pt x="1572" y="345"/>
                  <a:pt x="1215" y="0"/>
                  <a:pt x="78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" name="Google Shape;1679;p44"/>
          <p:cNvSpPr/>
          <p:nvPr/>
        </p:nvSpPr>
        <p:spPr>
          <a:xfrm rot="-9899983">
            <a:off x="5556752" y="4383799"/>
            <a:ext cx="80505" cy="80505"/>
          </a:xfrm>
          <a:custGeom>
            <a:avLst/>
            <a:gdLst/>
            <a:ahLst/>
            <a:cxnLst/>
            <a:rect l="l" t="t" r="r" b="b"/>
            <a:pathLst>
              <a:path w="1951" h="1951" extrusionOk="0">
                <a:moveTo>
                  <a:pt x="975" y="1"/>
                </a:moveTo>
                <a:cubicBezTo>
                  <a:pt x="442" y="1"/>
                  <a:pt x="0" y="427"/>
                  <a:pt x="0" y="976"/>
                </a:cubicBezTo>
                <a:cubicBezTo>
                  <a:pt x="0" y="1509"/>
                  <a:pt x="442" y="1951"/>
                  <a:pt x="975" y="1951"/>
                </a:cubicBezTo>
                <a:cubicBezTo>
                  <a:pt x="1524" y="1951"/>
                  <a:pt x="1950" y="1509"/>
                  <a:pt x="1950" y="976"/>
                </a:cubicBezTo>
                <a:cubicBezTo>
                  <a:pt x="1950" y="427"/>
                  <a:pt x="1524" y="1"/>
                  <a:pt x="97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6">
            <a:extLst>
              <a:ext uri="{FF2B5EF4-FFF2-40B4-BE49-F238E27FC236}">
                <a16:creationId xmlns:a16="http://schemas.microsoft.com/office/drawing/2014/main" id="{CB162EB5-7D5F-46FD-E339-772EBEE06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83" y="1348948"/>
            <a:ext cx="5538263" cy="3322958"/>
          </a:xfrm>
          <a:prstGeom prst="rect">
            <a:avLst/>
          </a:prstGeom>
        </p:spPr>
      </p:pic>
      <p:sp>
        <p:nvSpPr>
          <p:cNvPr id="2766" name="Google Shape;2766;p57"/>
          <p:cNvSpPr txBox="1">
            <a:spLocks/>
          </p:cNvSpPr>
          <p:nvPr/>
        </p:nvSpPr>
        <p:spPr>
          <a:xfrm rot="-339">
            <a:off x="6016861" y="2959383"/>
            <a:ext cx="3064834" cy="140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28575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sk-SK" sz="1600" dirty="0">
                <a:solidFill>
                  <a:schemeClr val="tx1"/>
                </a:solidFill>
                <a:latin typeface="Barlow" panose="00000500000000000000" pitchFamily="2" charset="-18"/>
                <a:cs typeface="Arial"/>
              </a:rPr>
              <a:t>Identifikované </a:t>
            </a:r>
            <a:r>
              <a:rPr lang="sk-SK" sz="1600" b="1" dirty="0">
                <a:solidFill>
                  <a:schemeClr val="tx1"/>
                </a:solidFill>
                <a:latin typeface="Barlow" panose="00000500000000000000" pitchFamily="2" charset="-18"/>
                <a:cs typeface="Arial"/>
              </a:rPr>
              <a:t>2 staršie kódy</a:t>
            </a:r>
            <a:r>
              <a:rPr lang="sk-SK" sz="1600" dirty="0">
                <a:solidFill>
                  <a:schemeClr val="tx1"/>
                </a:solidFill>
                <a:latin typeface="Barlow" panose="00000500000000000000" pitchFamily="2" charset="-18"/>
                <a:cs typeface="Arial"/>
              </a:rPr>
              <a:t>: K75.9, K76.0</a:t>
            </a:r>
          </a:p>
          <a:p>
            <a:pPr marL="28575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sk-SK" sz="1600" dirty="0">
                <a:solidFill>
                  <a:schemeClr val="tx1"/>
                </a:solidFill>
                <a:latin typeface="Barlow" panose="00000500000000000000" pitchFamily="2" charset="-18"/>
                <a:cs typeface="Arial"/>
              </a:rPr>
              <a:t>Navrhované nové kódy:</a:t>
            </a:r>
          </a:p>
          <a:p>
            <a:pPr marL="742950" lvl="1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sk-SK" sz="1600" dirty="0">
                <a:solidFill>
                  <a:schemeClr val="tx1"/>
                </a:solidFill>
                <a:latin typeface="Barlow" panose="00000500000000000000" pitchFamily="2" charset="-18"/>
                <a:cs typeface="Arial"/>
              </a:rPr>
              <a:t>K76.0 → E66.9</a:t>
            </a:r>
          </a:p>
          <a:p>
            <a:pPr marL="742950" lvl="1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sk-SK" sz="1600" dirty="0">
                <a:solidFill>
                  <a:schemeClr val="tx1"/>
                </a:solidFill>
                <a:latin typeface="Barlow" panose="00000500000000000000" pitchFamily="2" charset="-18"/>
                <a:cs typeface="Arial"/>
              </a:rPr>
              <a:t>K75.9 → K75.8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2D6AB5E-4E49-A315-F8FF-6EDC23BFB28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016792" y="1645491"/>
            <a:ext cx="267142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sk-SK" altLang="sk-SK" sz="1600" dirty="0">
                <a:solidFill>
                  <a:schemeClr val="tx1"/>
                </a:solidFill>
                <a:latin typeface="Barlow" panose="00000500000000000000" pitchFamily="2" charset="-18"/>
                <a:cs typeface="Arial"/>
                <a:sym typeface="Arial"/>
              </a:rPr>
              <a:t>Najčastejšie: </a:t>
            </a:r>
            <a:r>
              <a:rPr lang="sk-SK" altLang="sk-SK" sz="1600" b="1" dirty="0" err="1">
                <a:solidFill>
                  <a:schemeClr val="tx1"/>
                </a:solidFill>
                <a:latin typeface="Barlow" panose="00000500000000000000" pitchFamily="2" charset="-18"/>
                <a:cs typeface="Arial"/>
                <a:sym typeface="Arial"/>
              </a:rPr>
              <a:t>gastro</a:t>
            </a:r>
            <a:r>
              <a:rPr lang="sk-SK" altLang="sk-SK" sz="1600" b="1" dirty="0">
                <a:solidFill>
                  <a:schemeClr val="tx1"/>
                </a:solidFill>
                <a:latin typeface="Barlow" panose="00000500000000000000" pitchFamily="2" charset="-18"/>
                <a:cs typeface="Arial"/>
                <a:sym typeface="Arial"/>
              </a:rPr>
              <a:t> a pečeňové </a:t>
            </a:r>
            <a:r>
              <a:rPr lang="sk-SK" altLang="sk-SK" sz="1600" dirty="0">
                <a:solidFill>
                  <a:schemeClr val="tx1"/>
                </a:solidFill>
                <a:latin typeface="Barlow" panose="00000500000000000000" pitchFamily="2" charset="-18"/>
                <a:cs typeface="Arial"/>
                <a:sym typeface="Arial"/>
              </a:rPr>
              <a:t>(kód K)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sk-SK" altLang="sk-SK" sz="1600" dirty="0">
                <a:solidFill>
                  <a:schemeClr val="tx1"/>
                </a:solidFill>
                <a:latin typeface="Barlow" panose="00000500000000000000" pitchFamily="2" charset="-18"/>
                <a:cs typeface="Arial"/>
                <a:sym typeface="Arial"/>
              </a:rPr>
              <a:t>Zaznamenaný pokles prípadov po roku 2018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Google Shape;2429;p53"/>
          <p:cNvSpPr/>
          <p:nvPr/>
        </p:nvSpPr>
        <p:spPr>
          <a:xfrm flipH="1">
            <a:off x="5992575" y="879726"/>
            <a:ext cx="4291316" cy="4400676"/>
          </a:xfrm>
          <a:custGeom>
            <a:avLst/>
            <a:gdLst/>
            <a:ahLst/>
            <a:cxnLst/>
            <a:rect l="l" t="t" r="r" b="b"/>
            <a:pathLst>
              <a:path w="77321" h="56056" extrusionOk="0">
                <a:moveTo>
                  <a:pt x="22236" y="0"/>
                </a:moveTo>
                <a:cubicBezTo>
                  <a:pt x="21038" y="0"/>
                  <a:pt x="19832" y="104"/>
                  <a:pt x="18658" y="263"/>
                </a:cubicBezTo>
                <a:cubicBezTo>
                  <a:pt x="16015" y="620"/>
                  <a:pt x="13348" y="1251"/>
                  <a:pt x="11098" y="2692"/>
                </a:cubicBezTo>
                <a:cubicBezTo>
                  <a:pt x="8847" y="4121"/>
                  <a:pt x="7061" y="6454"/>
                  <a:pt x="6823" y="9121"/>
                </a:cubicBezTo>
                <a:cubicBezTo>
                  <a:pt x="6609" y="11443"/>
                  <a:pt x="7585" y="13693"/>
                  <a:pt x="8323" y="15920"/>
                </a:cubicBezTo>
                <a:cubicBezTo>
                  <a:pt x="9062" y="18146"/>
                  <a:pt x="9538" y="20682"/>
                  <a:pt x="8431" y="22742"/>
                </a:cubicBezTo>
                <a:cubicBezTo>
                  <a:pt x="7514" y="24468"/>
                  <a:pt x="5680" y="25480"/>
                  <a:pt x="4275" y="26826"/>
                </a:cubicBezTo>
                <a:cubicBezTo>
                  <a:pt x="180" y="30779"/>
                  <a:pt x="1" y="37517"/>
                  <a:pt x="2323" y="42708"/>
                </a:cubicBezTo>
                <a:cubicBezTo>
                  <a:pt x="4644" y="47900"/>
                  <a:pt x="8597" y="52222"/>
                  <a:pt x="12788" y="56055"/>
                </a:cubicBezTo>
                <a:lnTo>
                  <a:pt x="69700" y="56055"/>
                </a:lnTo>
                <a:cubicBezTo>
                  <a:pt x="71927" y="53484"/>
                  <a:pt x="74582" y="50721"/>
                  <a:pt x="75868" y="47566"/>
                </a:cubicBezTo>
                <a:cubicBezTo>
                  <a:pt x="77153" y="44399"/>
                  <a:pt x="77320" y="40589"/>
                  <a:pt x="75475" y="37732"/>
                </a:cubicBezTo>
                <a:cubicBezTo>
                  <a:pt x="73772" y="35100"/>
                  <a:pt x="70581" y="33493"/>
                  <a:pt x="69545" y="30540"/>
                </a:cubicBezTo>
                <a:cubicBezTo>
                  <a:pt x="68498" y="27528"/>
                  <a:pt x="70081" y="24290"/>
                  <a:pt x="70415" y="21111"/>
                </a:cubicBezTo>
                <a:cubicBezTo>
                  <a:pt x="70843" y="17146"/>
                  <a:pt x="69129" y="13026"/>
                  <a:pt x="66033" y="10514"/>
                </a:cubicBezTo>
                <a:cubicBezTo>
                  <a:pt x="63895" y="8787"/>
                  <a:pt x="61137" y="7867"/>
                  <a:pt x="58389" y="7867"/>
                </a:cubicBezTo>
                <a:cubicBezTo>
                  <a:pt x="57158" y="7867"/>
                  <a:pt x="55929" y="8051"/>
                  <a:pt x="54758" y="8431"/>
                </a:cubicBezTo>
                <a:cubicBezTo>
                  <a:pt x="50702" y="9753"/>
                  <a:pt x="47118" y="13245"/>
                  <a:pt x="43010" y="13245"/>
                </a:cubicBezTo>
                <a:cubicBezTo>
                  <a:pt x="42644" y="13245"/>
                  <a:pt x="42274" y="13217"/>
                  <a:pt x="41899" y="13157"/>
                </a:cubicBezTo>
                <a:cubicBezTo>
                  <a:pt x="39030" y="12693"/>
                  <a:pt x="36803" y="10443"/>
                  <a:pt x="35041" y="8145"/>
                </a:cubicBezTo>
                <a:cubicBezTo>
                  <a:pt x="33267" y="5835"/>
                  <a:pt x="31672" y="3287"/>
                  <a:pt x="29207" y="1739"/>
                </a:cubicBezTo>
                <a:cubicBezTo>
                  <a:pt x="27146" y="440"/>
                  <a:pt x="24708" y="0"/>
                  <a:pt x="22236" y="0"/>
                </a:cubicBezTo>
                <a:close/>
              </a:path>
            </a:pathLst>
          </a:custGeom>
          <a:solidFill>
            <a:srgbClr val="739C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0" name="Google Shape;2430;p53"/>
          <p:cNvSpPr txBox="1">
            <a:spLocks noGrp="1"/>
          </p:cNvSpPr>
          <p:nvPr>
            <p:ph type="title"/>
          </p:nvPr>
        </p:nvSpPr>
        <p:spPr>
          <a:xfrm>
            <a:off x="2992535" y="201"/>
            <a:ext cx="3416579" cy="11134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Záver</a:t>
            </a:r>
            <a:endParaRPr dirty="0"/>
          </a:p>
        </p:txBody>
      </p:sp>
      <p:sp>
        <p:nvSpPr>
          <p:cNvPr id="2431" name="Google Shape;2431;p53"/>
          <p:cNvSpPr/>
          <p:nvPr/>
        </p:nvSpPr>
        <p:spPr>
          <a:xfrm>
            <a:off x="3784524" y="4942300"/>
            <a:ext cx="5588085" cy="287053"/>
          </a:xfrm>
          <a:custGeom>
            <a:avLst/>
            <a:gdLst/>
            <a:ahLst/>
            <a:cxnLst/>
            <a:rect l="l" t="t" r="r" b="b"/>
            <a:pathLst>
              <a:path w="265058" h="9578" extrusionOk="0">
                <a:moveTo>
                  <a:pt x="1" y="1"/>
                </a:moveTo>
                <a:lnTo>
                  <a:pt x="1" y="9578"/>
                </a:lnTo>
                <a:lnTo>
                  <a:pt x="265058" y="9578"/>
                </a:lnTo>
                <a:lnTo>
                  <a:pt x="265058" y="1"/>
                </a:lnTo>
                <a:close/>
              </a:path>
            </a:pathLst>
          </a:custGeom>
          <a:solidFill>
            <a:srgbClr val="284A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2" name="Google Shape;2432;p53"/>
          <p:cNvGrpSpPr/>
          <p:nvPr/>
        </p:nvGrpSpPr>
        <p:grpSpPr>
          <a:xfrm>
            <a:off x="5289652" y="1324475"/>
            <a:ext cx="4094741" cy="3617679"/>
            <a:chOff x="1747650" y="1326075"/>
            <a:chExt cx="3415700" cy="3017750"/>
          </a:xfrm>
        </p:grpSpPr>
        <p:sp>
          <p:nvSpPr>
            <p:cNvPr id="2433" name="Google Shape;2433;p53"/>
            <p:cNvSpPr/>
            <p:nvPr/>
          </p:nvSpPr>
          <p:spPr>
            <a:xfrm>
              <a:off x="2743175" y="2806425"/>
              <a:ext cx="1473075" cy="1490300"/>
            </a:xfrm>
            <a:custGeom>
              <a:avLst/>
              <a:gdLst/>
              <a:ahLst/>
              <a:cxnLst/>
              <a:rect l="l" t="t" r="r" b="b"/>
              <a:pathLst>
                <a:path w="58923" h="59612" extrusionOk="0">
                  <a:moveTo>
                    <a:pt x="46427" y="0"/>
                  </a:moveTo>
                  <a:lnTo>
                    <a:pt x="31438" y="37592"/>
                  </a:lnTo>
                  <a:lnTo>
                    <a:pt x="0" y="44357"/>
                  </a:lnTo>
                  <a:lnTo>
                    <a:pt x="5439" y="59612"/>
                  </a:lnTo>
                  <a:lnTo>
                    <a:pt x="34568" y="54200"/>
                  </a:lnTo>
                  <a:cubicBezTo>
                    <a:pt x="39741" y="53218"/>
                    <a:pt x="44066" y="49716"/>
                    <a:pt x="46056" y="44888"/>
                  </a:cubicBezTo>
                  <a:lnTo>
                    <a:pt x="58922" y="13822"/>
                  </a:lnTo>
                  <a:lnTo>
                    <a:pt x="46427" y="0"/>
                  </a:ln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3"/>
            <p:cNvSpPr/>
            <p:nvPr/>
          </p:nvSpPr>
          <p:spPr>
            <a:xfrm>
              <a:off x="3265800" y="2806425"/>
              <a:ext cx="950450" cy="1352350"/>
            </a:xfrm>
            <a:custGeom>
              <a:avLst/>
              <a:gdLst/>
              <a:ahLst/>
              <a:cxnLst/>
              <a:rect l="l" t="t" r="r" b="b"/>
              <a:pathLst>
                <a:path w="38018" h="54094" extrusionOk="0">
                  <a:moveTo>
                    <a:pt x="25522" y="0"/>
                  </a:moveTo>
                  <a:lnTo>
                    <a:pt x="10533" y="37592"/>
                  </a:lnTo>
                  <a:lnTo>
                    <a:pt x="0" y="39847"/>
                  </a:lnTo>
                  <a:lnTo>
                    <a:pt x="6951" y="48867"/>
                  </a:lnTo>
                  <a:cubicBezTo>
                    <a:pt x="8808" y="51282"/>
                    <a:pt x="11302" y="53086"/>
                    <a:pt x="14114" y="54094"/>
                  </a:cubicBezTo>
                  <a:cubicBezTo>
                    <a:pt x="19075" y="53033"/>
                    <a:pt x="23214" y="49584"/>
                    <a:pt x="25151" y="44888"/>
                  </a:cubicBezTo>
                  <a:lnTo>
                    <a:pt x="38017" y="13822"/>
                  </a:lnTo>
                  <a:lnTo>
                    <a:pt x="25522" y="0"/>
                  </a:ln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3"/>
            <p:cNvSpPr/>
            <p:nvPr/>
          </p:nvSpPr>
          <p:spPr>
            <a:xfrm>
              <a:off x="1974475" y="4199875"/>
              <a:ext cx="1323850" cy="143950"/>
            </a:xfrm>
            <a:custGeom>
              <a:avLst/>
              <a:gdLst/>
              <a:ahLst/>
              <a:cxnLst/>
              <a:rect l="l" t="t" r="r" b="b"/>
              <a:pathLst>
                <a:path w="52954" h="5758" extrusionOk="0">
                  <a:moveTo>
                    <a:pt x="0" y="1"/>
                  </a:moveTo>
                  <a:lnTo>
                    <a:pt x="0" y="5758"/>
                  </a:lnTo>
                  <a:lnTo>
                    <a:pt x="52953" y="5758"/>
                  </a:lnTo>
                  <a:lnTo>
                    <a:pt x="52953" y="1"/>
                  </a:ln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3"/>
            <p:cNvSpPr/>
            <p:nvPr/>
          </p:nvSpPr>
          <p:spPr>
            <a:xfrm>
              <a:off x="1747650" y="2649900"/>
              <a:ext cx="1034000" cy="1390175"/>
            </a:xfrm>
            <a:custGeom>
              <a:avLst/>
              <a:gdLst/>
              <a:ahLst/>
              <a:cxnLst/>
              <a:rect l="l" t="t" r="r" b="b"/>
              <a:pathLst>
                <a:path w="41360" h="55607" extrusionOk="0">
                  <a:moveTo>
                    <a:pt x="21648" y="0"/>
                  </a:moveTo>
                  <a:cubicBezTo>
                    <a:pt x="9710" y="0"/>
                    <a:pt x="0" y="9684"/>
                    <a:pt x="0" y="21648"/>
                  </a:cubicBezTo>
                  <a:lnTo>
                    <a:pt x="0" y="33958"/>
                  </a:lnTo>
                  <a:cubicBezTo>
                    <a:pt x="0" y="45896"/>
                    <a:pt x="9710" y="55606"/>
                    <a:pt x="21648" y="55606"/>
                  </a:cubicBezTo>
                  <a:lnTo>
                    <a:pt x="26954" y="55606"/>
                  </a:lnTo>
                  <a:lnTo>
                    <a:pt x="26954" y="47515"/>
                  </a:lnTo>
                  <a:lnTo>
                    <a:pt x="22179" y="47515"/>
                  </a:lnTo>
                  <a:cubicBezTo>
                    <a:pt x="14088" y="47515"/>
                    <a:pt x="7535" y="40962"/>
                    <a:pt x="7535" y="32870"/>
                  </a:cubicBezTo>
                  <a:lnTo>
                    <a:pt x="7535" y="22656"/>
                  </a:lnTo>
                  <a:cubicBezTo>
                    <a:pt x="7535" y="14538"/>
                    <a:pt x="14088" y="7986"/>
                    <a:pt x="22179" y="7986"/>
                  </a:cubicBezTo>
                  <a:lnTo>
                    <a:pt x="34330" y="7986"/>
                  </a:lnTo>
                  <a:lnTo>
                    <a:pt x="41360" y="0"/>
                  </a:lnTo>
                  <a:close/>
                </a:path>
              </a:pathLst>
            </a:custGeom>
            <a:solidFill>
              <a:srgbClr val="90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3"/>
            <p:cNvSpPr/>
            <p:nvPr/>
          </p:nvSpPr>
          <p:spPr>
            <a:xfrm>
              <a:off x="1869025" y="2783875"/>
              <a:ext cx="794575" cy="1119550"/>
            </a:xfrm>
            <a:custGeom>
              <a:avLst/>
              <a:gdLst/>
              <a:ahLst/>
              <a:cxnLst/>
              <a:rect l="l" t="t" r="r" b="b"/>
              <a:pathLst>
                <a:path w="31783" h="44782" extrusionOk="0">
                  <a:moveTo>
                    <a:pt x="16608" y="0"/>
                  </a:moveTo>
                  <a:cubicBezTo>
                    <a:pt x="7428" y="0"/>
                    <a:pt x="0" y="7428"/>
                    <a:pt x="0" y="16608"/>
                  </a:cubicBezTo>
                  <a:lnTo>
                    <a:pt x="0" y="28175"/>
                  </a:lnTo>
                  <a:cubicBezTo>
                    <a:pt x="0" y="37354"/>
                    <a:pt x="7428" y="44782"/>
                    <a:pt x="16608" y="44782"/>
                  </a:cubicBezTo>
                  <a:lnTo>
                    <a:pt x="22099" y="44782"/>
                  </a:lnTo>
                  <a:lnTo>
                    <a:pt x="22099" y="42156"/>
                  </a:lnTo>
                  <a:lnTo>
                    <a:pt x="17324" y="42156"/>
                  </a:lnTo>
                  <a:cubicBezTo>
                    <a:pt x="9233" y="42156"/>
                    <a:pt x="2680" y="35603"/>
                    <a:pt x="2680" y="27511"/>
                  </a:cubicBezTo>
                  <a:lnTo>
                    <a:pt x="2680" y="17297"/>
                  </a:lnTo>
                  <a:cubicBezTo>
                    <a:pt x="2680" y="9179"/>
                    <a:pt x="9233" y="2627"/>
                    <a:pt x="17324" y="2627"/>
                  </a:cubicBezTo>
                  <a:lnTo>
                    <a:pt x="29475" y="2627"/>
                  </a:lnTo>
                  <a:lnTo>
                    <a:pt x="31783" y="0"/>
                  </a:ln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3"/>
            <p:cNvSpPr/>
            <p:nvPr/>
          </p:nvSpPr>
          <p:spPr>
            <a:xfrm>
              <a:off x="2652300" y="2502000"/>
              <a:ext cx="611525" cy="701050"/>
            </a:xfrm>
            <a:custGeom>
              <a:avLst/>
              <a:gdLst/>
              <a:ahLst/>
              <a:cxnLst/>
              <a:rect l="l" t="t" r="r" b="b"/>
              <a:pathLst>
                <a:path w="24461" h="28042" extrusionOk="0">
                  <a:moveTo>
                    <a:pt x="14857" y="0"/>
                  </a:moveTo>
                  <a:lnTo>
                    <a:pt x="1" y="21383"/>
                  </a:lnTo>
                  <a:lnTo>
                    <a:pt x="9604" y="28042"/>
                  </a:lnTo>
                  <a:lnTo>
                    <a:pt x="24461" y="6686"/>
                  </a:lnTo>
                  <a:lnTo>
                    <a:pt x="14857" y="0"/>
                  </a:lnTo>
                  <a:close/>
                </a:path>
              </a:pathLst>
            </a:custGeom>
            <a:solidFill>
              <a:srgbClr val="90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3"/>
            <p:cNvSpPr/>
            <p:nvPr/>
          </p:nvSpPr>
          <p:spPr>
            <a:xfrm>
              <a:off x="3051575" y="2464850"/>
              <a:ext cx="223525" cy="185075"/>
            </a:xfrm>
            <a:custGeom>
              <a:avLst/>
              <a:gdLst/>
              <a:ahLst/>
              <a:cxnLst/>
              <a:rect l="l" t="t" r="r" b="b"/>
              <a:pathLst>
                <a:path w="8941" h="7403" extrusionOk="0">
                  <a:moveTo>
                    <a:pt x="1539" y="1"/>
                  </a:moveTo>
                  <a:lnTo>
                    <a:pt x="0" y="2256"/>
                  </a:lnTo>
                  <a:lnTo>
                    <a:pt x="7376" y="7402"/>
                  </a:lnTo>
                  <a:lnTo>
                    <a:pt x="8941" y="5147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53"/>
            <p:cNvSpPr/>
            <p:nvPr/>
          </p:nvSpPr>
          <p:spPr>
            <a:xfrm>
              <a:off x="2641025" y="3055800"/>
              <a:ext cx="223550" cy="184400"/>
            </a:xfrm>
            <a:custGeom>
              <a:avLst/>
              <a:gdLst/>
              <a:ahLst/>
              <a:cxnLst/>
              <a:rect l="l" t="t" r="r" b="b"/>
              <a:pathLst>
                <a:path w="8942" h="7376" extrusionOk="0">
                  <a:moveTo>
                    <a:pt x="1566" y="0"/>
                  </a:moveTo>
                  <a:lnTo>
                    <a:pt x="1" y="2229"/>
                  </a:lnTo>
                  <a:lnTo>
                    <a:pt x="7402" y="7375"/>
                  </a:lnTo>
                  <a:lnTo>
                    <a:pt x="8941" y="5147"/>
                  </a:lnTo>
                  <a:lnTo>
                    <a:pt x="1566" y="0"/>
                  </a:ln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53"/>
            <p:cNvSpPr/>
            <p:nvPr/>
          </p:nvSpPr>
          <p:spPr>
            <a:xfrm>
              <a:off x="3138450" y="2395200"/>
              <a:ext cx="160525" cy="165175"/>
            </a:xfrm>
            <a:custGeom>
              <a:avLst/>
              <a:gdLst/>
              <a:ahLst/>
              <a:cxnLst/>
              <a:rect l="l" t="t" r="r" b="b"/>
              <a:pathLst>
                <a:path w="6421" h="6607" extrusionOk="0">
                  <a:moveTo>
                    <a:pt x="2866" y="1"/>
                  </a:moveTo>
                  <a:lnTo>
                    <a:pt x="1" y="4140"/>
                  </a:lnTo>
                  <a:lnTo>
                    <a:pt x="3556" y="6607"/>
                  </a:lnTo>
                  <a:lnTo>
                    <a:pt x="6421" y="2468"/>
                  </a:lnTo>
                  <a:lnTo>
                    <a:pt x="2866" y="1"/>
                  </a:ln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3"/>
            <p:cNvSpPr/>
            <p:nvPr/>
          </p:nvSpPr>
          <p:spPr>
            <a:xfrm>
              <a:off x="2492475" y="2557050"/>
              <a:ext cx="492800" cy="390000"/>
            </a:xfrm>
            <a:custGeom>
              <a:avLst/>
              <a:gdLst/>
              <a:ahLst/>
              <a:cxnLst/>
              <a:rect l="l" t="t" r="r" b="b"/>
              <a:pathLst>
                <a:path w="19712" h="15600" extrusionOk="0">
                  <a:moveTo>
                    <a:pt x="19711" y="0"/>
                  </a:moveTo>
                  <a:lnTo>
                    <a:pt x="2812" y="6712"/>
                  </a:lnTo>
                  <a:cubicBezTo>
                    <a:pt x="80" y="7800"/>
                    <a:pt x="0" y="11620"/>
                    <a:pt x="2679" y="12840"/>
                  </a:cubicBezTo>
                  <a:lnTo>
                    <a:pt x="8861" y="15599"/>
                  </a:lnTo>
                  <a:lnTo>
                    <a:pt x="19711" y="0"/>
                  </a:ln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3"/>
            <p:cNvSpPr/>
            <p:nvPr/>
          </p:nvSpPr>
          <p:spPr>
            <a:xfrm>
              <a:off x="2557450" y="2752025"/>
              <a:ext cx="97525" cy="97525"/>
            </a:xfrm>
            <a:custGeom>
              <a:avLst/>
              <a:gdLst/>
              <a:ahLst/>
              <a:cxnLst/>
              <a:rect l="l" t="t" r="r" b="b"/>
              <a:pathLst>
                <a:path w="3901" h="3901" extrusionOk="0">
                  <a:moveTo>
                    <a:pt x="1938" y="1"/>
                  </a:moveTo>
                  <a:cubicBezTo>
                    <a:pt x="876" y="1"/>
                    <a:pt x="1" y="876"/>
                    <a:pt x="1" y="1964"/>
                  </a:cubicBezTo>
                  <a:cubicBezTo>
                    <a:pt x="1" y="3025"/>
                    <a:pt x="876" y="3901"/>
                    <a:pt x="1938" y="3901"/>
                  </a:cubicBezTo>
                  <a:cubicBezTo>
                    <a:pt x="3025" y="3901"/>
                    <a:pt x="3901" y="3025"/>
                    <a:pt x="3901" y="1964"/>
                  </a:cubicBezTo>
                  <a:cubicBezTo>
                    <a:pt x="3901" y="876"/>
                    <a:pt x="3025" y="1"/>
                    <a:pt x="1938" y="1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53"/>
            <p:cNvSpPr/>
            <p:nvPr/>
          </p:nvSpPr>
          <p:spPr>
            <a:xfrm>
              <a:off x="2652300" y="2614075"/>
              <a:ext cx="611525" cy="588975"/>
            </a:xfrm>
            <a:custGeom>
              <a:avLst/>
              <a:gdLst/>
              <a:ahLst/>
              <a:cxnLst/>
              <a:rect l="l" t="t" r="r" b="b"/>
              <a:pathLst>
                <a:path w="24461" h="23559" extrusionOk="0">
                  <a:moveTo>
                    <a:pt x="21277" y="1"/>
                  </a:moveTo>
                  <a:lnTo>
                    <a:pt x="11488" y="14114"/>
                  </a:lnTo>
                  <a:cubicBezTo>
                    <a:pt x="10159" y="16016"/>
                    <a:pt x="8020" y="17070"/>
                    <a:pt x="5814" y="17070"/>
                  </a:cubicBezTo>
                  <a:cubicBezTo>
                    <a:pt x="4850" y="17070"/>
                    <a:pt x="3873" y="16868"/>
                    <a:pt x="2945" y="16449"/>
                  </a:cubicBezTo>
                  <a:lnTo>
                    <a:pt x="929" y="15547"/>
                  </a:lnTo>
                  <a:lnTo>
                    <a:pt x="1" y="16900"/>
                  </a:lnTo>
                  <a:lnTo>
                    <a:pt x="9604" y="23559"/>
                  </a:lnTo>
                  <a:lnTo>
                    <a:pt x="24461" y="2203"/>
                  </a:lnTo>
                  <a:lnTo>
                    <a:pt x="21277" y="1"/>
                  </a:ln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53"/>
            <p:cNvSpPr/>
            <p:nvPr/>
          </p:nvSpPr>
          <p:spPr>
            <a:xfrm>
              <a:off x="2249050" y="3712400"/>
              <a:ext cx="836375" cy="82275"/>
            </a:xfrm>
            <a:custGeom>
              <a:avLst/>
              <a:gdLst/>
              <a:ahLst/>
              <a:cxnLst/>
              <a:rect l="l" t="t" r="r" b="b"/>
              <a:pathLst>
                <a:path w="33455" h="3291" extrusionOk="0">
                  <a:moveTo>
                    <a:pt x="1" y="0"/>
                  </a:moveTo>
                  <a:lnTo>
                    <a:pt x="1" y="3290"/>
                  </a:lnTo>
                  <a:lnTo>
                    <a:pt x="33454" y="3290"/>
                  </a:lnTo>
                  <a:lnTo>
                    <a:pt x="33454" y="0"/>
                  </a:ln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3"/>
            <p:cNvSpPr/>
            <p:nvPr/>
          </p:nvSpPr>
          <p:spPr>
            <a:xfrm>
              <a:off x="2282875" y="3382100"/>
              <a:ext cx="768725" cy="55750"/>
            </a:xfrm>
            <a:custGeom>
              <a:avLst/>
              <a:gdLst/>
              <a:ahLst/>
              <a:cxnLst/>
              <a:rect l="l" t="t" r="r" b="b"/>
              <a:pathLst>
                <a:path w="30749" h="2230" extrusionOk="0">
                  <a:moveTo>
                    <a:pt x="1" y="1"/>
                  </a:moveTo>
                  <a:lnTo>
                    <a:pt x="1" y="2229"/>
                  </a:lnTo>
                  <a:lnTo>
                    <a:pt x="30748" y="2229"/>
                  </a:lnTo>
                  <a:lnTo>
                    <a:pt x="30748" y="1"/>
                  </a:ln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3"/>
            <p:cNvSpPr/>
            <p:nvPr/>
          </p:nvSpPr>
          <p:spPr>
            <a:xfrm>
              <a:off x="2329300" y="3437825"/>
              <a:ext cx="675875" cy="92200"/>
            </a:xfrm>
            <a:custGeom>
              <a:avLst/>
              <a:gdLst/>
              <a:ahLst/>
              <a:cxnLst/>
              <a:rect l="l" t="t" r="r" b="b"/>
              <a:pathLst>
                <a:path w="27035" h="3688" extrusionOk="0">
                  <a:moveTo>
                    <a:pt x="1" y="0"/>
                  </a:moveTo>
                  <a:lnTo>
                    <a:pt x="1" y="3688"/>
                  </a:lnTo>
                  <a:lnTo>
                    <a:pt x="27034" y="3688"/>
                  </a:lnTo>
                  <a:lnTo>
                    <a:pt x="27034" y="0"/>
                  </a:ln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3"/>
            <p:cNvSpPr/>
            <p:nvPr/>
          </p:nvSpPr>
          <p:spPr>
            <a:xfrm>
              <a:off x="2382375" y="3530000"/>
              <a:ext cx="569725" cy="59050"/>
            </a:xfrm>
            <a:custGeom>
              <a:avLst/>
              <a:gdLst/>
              <a:ahLst/>
              <a:cxnLst/>
              <a:rect l="l" t="t" r="r" b="b"/>
              <a:pathLst>
                <a:path w="22789" h="2362" extrusionOk="0">
                  <a:moveTo>
                    <a:pt x="0" y="1"/>
                  </a:moveTo>
                  <a:lnTo>
                    <a:pt x="0" y="2362"/>
                  </a:lnTo>
                  <a:lnTo>
                    <a:pt x="22789" y="2362"/>
                  </a:lnTo>
                  <a:lnTo>
                    <a:pt x="22789" y="1"/>
                  </a:ln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3"/>
            <p:cNvSpPr/>
            <p:nvPr/>
          </p:nvSpPr>
          <p:spPr>
            <a:xfrm>
              <a:off x="2641700" y="3440600"/>
              <a:ext cx="324350" cy="310300"/>
            </a:xfrm>
            <a:custGeom>
              <a:avLst/>
              <a:gdLst/>
              <a:ahLst/>
              <a:cxnLst/>
              <a:rect l="l" t="t" r="r" b="b"/>
              <a:pathLst>
                <a:path w="12974" h="12412" extrusionOk="0">
                  <a:moveTo>
                    <a:pt x="1662" y="0"/>
                  </a:moveTo>
                  <a:cubicBezTo>
                    <a:pt x="809" y="0"/>
                    <a:pt x="0" y="664"/>
                    <a:pt x="0" y="1667"/>
                  </a:cubicBezTo>
                  <a:lnTo>
                    <a:pt x="0" y="9758"/>
                  </a:lnTo>
                  <a:cubicBezTo>
                    <a:pt x="0" y="11217"/>
                    <a:pt x="1194" y="12411"/>
                    <a:pt x="2653" y="12411"/>
                  </a:cubicBezTo>
                  <a:lnTo>
                    <a:pt x="10745" y="12411"/>
                  </a:lnTo>
                  <a:cubicBezTo>
                    <a:pt x="12230" y="12411"/>
                    <a:pt x="12973" y="10634"/>
                    <a:pt x="11912" y="9573"/>
                  </a:cubicBezTo>
                  <a:lnTo>
                    <a:pt x="2839" y="499"/>
                  </a:lnTo>
                  <a:cubicBezTo>
                    <a:pt x="2494" y="154"/>
                    <a:pt x="2073" y="0"/>
                    <a:pt x="16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3"/>
            <p:cNvSpPr/>
            <p:nvPr/>
          </p:nvSpPr>
          <p:spPr>
            <a:xfrm>
              <a:off x="2688775" y="3604300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76" y="0"/>
                  </a:moveTo>
                  <a:cubicBezTo>
                    <a:pt x="982" y="0"/>
                    <a:pt x="1" y="982"/>
                    <a:pt x="1" y="2176"/>
                  </a:cubicBezTo>
                  <a:cubicBezTo>
                    <a:pt x="1" y="3343"/>
                    <a:pt x="982" y="4324"/>
                    <a:pt x="2176" y="4324"/>
                  </a:cubicBezTo>
                  <a:cubicBezTo>
                    <a:pt x="3343" y="4324"/>
                    <a:pt x="4325" y="3343"/>
                    <a:pt x="4325" y="2176"/>
                  </a:cubicBezTo>
                  <a:cubicBezTo>
                    <a:pt x="4325" y="982"/>
                    <a:pt x="3343" y="0"/>
                    <a:pt x="2176" y="0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53"/>
            <p:cNvSpPr/>
            <p:nvPr/>
          </p:nvSpPr>
          <p:spPr>
            <a:xfrm>
              <a:off x="2421500" y="3696925"/>
              <a:ext cx="587000" cy="538800"/>
            </a:xfrm>
            <a:custGeom>
              <a:avLst/>
              <a:gdLst/>
              <a:ahLst/>
              <a:cxnLst/>
              <a:rect l="l" t="t" r="r" b="b"/>
              <a:pathLst>
                <a:path w="23480" h="21552" extrusionOk="0">
                  <a:moveTo>
                    <a:pt x="3301" y="0"/>
                  </a:moveTo>
                  <a:cubicBezTo>
                    <a:pt x="1612" y="0"/>
                    <a:pt x="0" y="1314"/>
                    <a:pt x="0" y="3272"/>
                  </a:cubicBezTo>
                  <a:lnTo>
                    <a:pt x="0" y="18288"/>
                  </a:lnTo>
                  <a:cubicBezTo>
                    <a:pt x="0" y="20092"/>
                    <a:pt x="1459" y="21551"/>
                    <a:pt x="3263" y="21551"/>
                  </a:cubicBezTo>
                  <a:lnTo>
                    <a:pt x="19049" y="21551"/>
                  </a:lnTo>
                  <a:cubicBezTo>
                    <a:pt x="22020" y="21551"/>
                    <a:pt x="23479" y="17943"/>
                    <a:pt x="21330" y="15900"/>
                  </a:cubicBezTo>
                  <a:lnTo>
                    <a:pt x="5545" y="911"/>
                  </a:lnTo>
                  <a:cubicBezTo>
                    <a:pt x="4882" y="282"/>
                    <a:pt x="4083" y="0"/>
                    <a:pt x="3301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53"/>
            <p:cNvSpPr/>
            <p:nvPr/>
          </p:nvSpPr>
          <p:spPr>
            <a:xfrm>
              <a:off x="2459300" y="3934100"/>
              <a:ext cx="284550" cy="251025"/>
            </a:xfrm>
            <a:custGeom>
              <a:avLst/>
              <a:gdLst/>
              <a:ahLst/>
              <a:cxnLst/>
              <a:rect l="l" t="t" r="r" b="b"/>
              <a:pathLst>
                <a:path w="11382" h="10041" extrusionOk="0">
                  <a:moveTo>
                    <a:pt x="5706" y="1"/>
                  </a:moveTo>
                  <a:cubicBezTo>
                    <a:pt x="5080" y="1"/>
                    <a:pt x="4441" y="118"/>
                    <a:pt x="3821" y="365"/>
                  </a:cubicBezTo>
                  <a:cubicBezTo>
                    <a:pt x="1247" y="1399"/>
                    <a:pt x="1" y="4318"/>
                    <a:pt x="1035" y="6891"/>
                  </a:cubicBezTo>
                  <a:cubicBezTo>
                    <a:pt x="1823" y="8850"/>
                    <a:pt x="3702" y="10040"/>
                    <a:pt x="5690" y="10040"/>
                  </a:cubicBezTo>
                  <a:cubicBezTo>
                    <a:pt x="6313" y="10040"/>
                    <a:pt x="6947" y="9923"/>
                    <a:pt x="7561" y="9677"/>
                  </a:cubicBezTo>
                  <a:cubicBezTo>
                    <a:pt x="10135" y="8642"/>
                    <a:pt x="11382" y="5724"/>
                    <a:pt x="10347" y="3150"/>
                  </a:cubicBezTo>
                  <a:cubicBezTo>
                    <a:pt x="9580" y="1191"/>
                    <a:pt x="7705" y="1"/>
                    <a:pt x="5706" y="1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53"/>
            <p:cNvSpPr/>
            <p:nvPr/>
          </p:nvSpPr>
          <p:spPr>
            <a:xfrm>
              <a:off x="2499100" y="3966100"/>
              <a:ext cx="205625" cy="187025"/>
            </a:xfrm>
            <a:custGeom>
              <a:avLst/>
              <a:gdLst/>
              <a:ahLst/>
              <a:cxnLst/>
              <a:rect l="l" t="t" r="r" b="b"/>
              <a:pathLst>
                <a:path w="8225" h="7481" extrusionOk="0">
                  <a:moveTo>
                    <a:pt x="4131" y="1"/>
                  </a:moveTo>
                  <a:cubicBezTo>
                    <a:pt x="2418" y="1"/>
                    <a:pt x="863" y="1167"/>
                    <a:pt x="451" y="2905"/>
                  </a:cubicBezTo>
                  <a:cubicBezTo>
                    <a:pt x="0" y="4895"/>
                    <a:pt x="1247" y="6911"/>
                    <a:pt x="3263" y="7388"/>
                  </a:cubicBezTo>
                  <a:cubicBezTo>
                    <a:pt x="3542" y="7451"/>
                    <a:pt x="3820" y="7481"/>
                    <a:pt x="4093" y="7481"/>
                  </a:cubicBezTo>
                  <a:cubicBezTo>
                    <a:pt x="5800" y="7481"/>
                    <a:pt x="7335" y="6314"/>
                    <a:pt x="7747" y="4576"/>
                  </a:cubicBezTo>
                  <a:cubicBezTo>
                    <a:pt x="8224" y="2587"/>
                    <a:pt x="6951" y="570"/>
                    <a:pt x="4961" y="93"/>
                  </a:cubicBezTo>
                  <a:cubicBezTo>
                    <a:pt x="4683" y="31"/>
                    <a:pt x="4405" y="1"/>
                    <a:pt x="41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53"/>
            <p:cNvSpPr/>
            <p:nvPr/>
          </p:nvSpPr>
          <p:spPr>
            <a:xfrm>
              <a:off x="3806350" y="2267875"/>
              <a:ext cx="308425" cy="343575"/>
            </a:xfrm>
            <a:custGeom>
              <a:avLst/>
              <a:gdLst/>
              <a:ahLst/>
              <a:cxnLst/>
              <a:rect l="l" t="t" r="r" b="b"/>
              <a:pathLst>
                <a:path w="12337" h="13743" extrusionOk="0">
                  <a:moveTo>
                    <a:pt x="7402" y="0"/>
                  </a:moveTo>
                  <a:lnTo>
                    <a:pt x="0" y="10241"/>
                  </a:lnTo>
                  <a:cubicBezTo>
                    <a:pt x="1671" y="11567"/>
                    <a:pt x="2945" y="13743"/>
                    <a:pt x="2945" y="13743"/>
                  </a:cubicBezTo>
                  <a:lnTo>
                    <a:pt x="12336" y="6076"/>
                  </a:lnTo>
                  <a:lnTo>
                    <a:pt x="7402" y="0"/>
                  </a:lnTo>
                  <a:close/>
                </a:path>
              </a:pathLst>
            </a:custGeom>
            <a:solidFill>
              <a:srgbClr val="EBAE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53"/>
            <p:cNvSpPr/>
            <p:nvPr/>
          </p:nvSpPr>
          <p:spPr>
            <a:xfrm>
              <a:off x="3806350" y="2290425"/>
              <a:ext cx="169150" cy="291850"/>
            </a:xfrm>
            <a:custGeom>
              <a:avLst/>
              <a:gdLst/>
              <a:ahLst/>
              <a:cxnLst/>
              <a:rect l="l" t="t" r="r" b="b"/>
              <a:pathLst>
                <a:path w="6766" h="11674" extrusionOk="0">
                  <a:moveTo>
                    <a:pt x="6765" y="0"/>
                  </a:moveTo>
                  <a:lnTo>
                    <a:pt x="0" y="9339"/>
                  </a:lnTo>
                  <a:cubicBezTo>
                    <a:pt x="876" y="10028"/>
                    <a:pt x="1618" y="10930"/>
                    <a:pt x="2149" y="11673"/>
                  </a:cubicBezTo>
                  <a:cubicBezTo>
                    <a:pt x="4271" y="9737"/>
                    <a:pt x="5598" y="7031"/>
                    <a:pt x="6235" y="4219"/>
                  </a:cubicBezTo>
                  <a:cubicBezTo>
                    <a:pt x="6553" y="2812"/>
                    <a:pt x="6712" y="1406"/>
                    <a:pt x="6765" y="0"/>
                  </a:cubicBezTo>
                  <a:close/>
                </a:path>
              </a:pathLst>
            </a:custGeom>
            <a:solidFill>
              <a:srgbClr val="E092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53"/>
            <p:cNvSpPr/>
            <p:nvPr/>
          </p:nvSpPr>
          <p:spPr>
            <a:xfrm>
              <a:off x="3903825" y="1326075"/>
              <a:ext cx="469600" cy="469600"/>
            </a:xfrm>
            <a:custGeom>
              <a:avLst/>
              <a:gdLst/>
              <a:ahLst/>
              <a:cxnLst/>
              <a:rect l="l" t="t" r="r" b="b"/>
              <a:pathLst>
                <a:path w="18784" h="18784" extrusionOk="0">
                  <a:moveTo>
                    <a:pt x="9392" y="1"/>
                  </a:moveTo>
                  <a:cubicBezTo>
                    <a:pt x="4219" y="1"/>
                    <a:pt x="1" y="4192"/>
                    <a:pt x="1" y="9392"/>
                  </a:cubicBezTo>
                  <a:cubicBezTo>
                    <a:pt x="1" y="14592"/>
                    <a:pt x="4219" y="18783"/>
                    <a:pt x="9392" y="18783"/>
                  </a:cubicBezTo>
                  <a:cubicBezTo>
                    <a:pt x="14592" y="18783"/>
                    <a:pt x="18784" y="14592"/>
                    <a:pt x="18784" y="9392"/>
                  </a:cubicBezTo>
                  <a:cubicBezTo>
                    <a:pt x="18784" y="4192"/>
                    <a:pt x="14592" y="1"/>
                    <a:pt x="9392" y="1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53"/>
            <p:cNvSpPr/>
            <p:nvPr/>
          </p:nvSpPr>
          <p:spPr>
            <a:xfrm>
              <a:off x="3903825" y="1515100"/>
              <a:ext cx="280575" cy="280575"/>
            </a:xfrm>
            <a:custGeom>
              <a:avLst/>
              <a:gdLst/>
              <a:ahLst/>
              <a:cxnLst/>
              <a:rect l="l" t="t" r="r" b="b"/>
              <a:pathLst>
                <a:path w="11223" h="11223" extrusionOk="0">
                  <a:moveTo>
                    <a:pt x="187" y="0"/>
                  </a:moveTo>
                  <a:cubicBezTo>
                    <a:pt x="54" y="611"/>
                    <a:pt x="1" y="1221"/>
                    <a:pt x="1" y="1831"/>
                  </a:cubicBezTo>
                  <a:cubicBezTo>
                    <a:pt x="1" y="7031"/>
                    <a:pt x="4219" y="11222"/>
                    <a:pt x="9392" y="11222"/>
                  </a:cubicBezTo>
                  <a:cubicBezTo>
                    <a:pt x="10029" y="11222"/>
                    <a:pt x="10613" y="11169"/>
                    <a:pt x="11223" y="11063"/>
                  </a:cubicBezTo>
                  <a:cubicBezTo>
                    <a:pt x="10772" y="8384"/>
                    <a:pt x="9525" y="5837"/>
                    <a:pt x="7641" y="3900"/>
                  </a:cubicBezTo>
                  <a:cubicBezTo>
                    <a:pt x="5652" y="1831"/>
                    <a:pt x="2999" y="478"/>
                    <a:pt x="187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53"/>
            <p:cNvSpPr/>
            <p:nvPr/>
          </p:nvSpPr>
          <p:spPr>
            <a:xfrm>
              <a:off x="3172275" y="1513750"/>
              <a:ext cx="1005500" cy="838900"/>
            </a:xfrm>
            <a:custGeom>
              <a:avLst/>
              <a:gdLst/>
              <a:ahLst/>
              <a:cxnLst/>
              <a:rect l="l" t="t" r="r" b="b"/>
              <a:pathLst>
                <a:path w="40220" h="33556" extrusionOk="0">
                  <a:moveTo>
                    <a:pt x="21985" y="1"/>
                  </a:moveTo>
                  <a:cubicBezTo>
                    <a:pt x="21935" y="1"/>
                    <a:pt x="21885" y="1"/>
                    <a:pt x="21835" y="1"/>
                  </a:cubicBezTo>
                  <a:cubicBezTo>
                    <a:pt x="15945" y="54"/>
                    <a:pt x="10533" y="3371"/>
                    <a:pt x="7350" y="8332"/>
                  </a:cubicBezTo>
                  <a:cubicBezTo>
                    <a:pt x="7172" y="8316"/>
                    <a:pt x="6994" y="8308"/>
                    <a:pt x="6816" y="8308"/>
                  </a:cubicBezTo>
                  <a:cubicBezTo>
                    <a:pt x="4892" y="8308"/>
                    <a:pt x="2968" y="9214"/>
                    <a:pt x="1778" y="10719"/>
                  </a:cubicBezTo>
                  <a:cubicBezTo>
                    <a:pt x="452" y="12338"/>
                    <a:pt x="1" y="14646"/>
                    <a:pt x="584" y="16662"/>
                  </a:cubicBezTo>
                  <a:cubicBezTo>
                    <a:pt x="1513" y="19739"/>
                    <a:pt x="4484" y="21649"/>
                    <a:pt x="7243" y="23268"/>
                  </a:cubicBezTo>
                  <a:cubicBezTo>
                    <a:pt x="8650" y="24108"/>
                    <a:pt x="10336" y="24369"/>
                    <a:pt x="12107" y="24369"/>
                  </a:cubicBezTo>
                  <a:cubicBezTo>
                    <a:pt x="14644" y="24369"/>
                    <a:pt x="17358" y="23833"/>
                    <a:pt x="19686" y="23692"/>
                  </a:cubicBezTo>
                  <a:cubicBezTo>
                    <a:pt x="20694" y="25974"/>
                    <a:pt x="21941" y="28176"/>
                    <a:pt x="23453" y="30192"/>
                  </a:cubicBezTo>
                  <a:cubicBezTo>
                    <a:pt x="24249" y="31253"/>
                    <a:pt x="25124" y="32288"/>
                    <a:pt x="26292" y="32951"/>
                  </a:cubicBezTo>
                  <a:cubicBezTo>
                    <a:pt x="26963" y="33332"/>
                    <a:pt x="27748" y="33556"/>
                    <a:pt x="28516" y="33556"/>
                  </a:cubicBezTo>
                  <a:cubicBezTo>
                    <a:pt x="29084" y="33556"/>
                    <a:pt x="29642" y="33434"/>
                    <a:pt x="30138" y="33163"/>
                  </a:cubicBezTo>
                  <a:cubicBezTo>
                    <a:pt x="31306" y="32526"/>
                    <a:pt x="32049" y="30378"/>
                    <a:pt x="31359" y="29237"/>
                  </a:cubicBezTo>
                  <a:cubicBezTo>
                    <a:pt x="35365" y="27831"/>
                    <a:pt x="38363" y="24143"/>
                    <a:pt x="39291" y="20005"/>
                  </a:cubicBezTo>
                  <a:cubicBezTo>
                    <a:pt x="40220" y="15892"/>
                    <a:pt x="39185" y="11436"/>
                    <a:pt x="36824" y="7907"/>
                  </a:cubicBezTo>
                  <a:cubicBezTo>
                    <a:pt x="33562" y="3067"/>
                    <a:pt x="27823" y="1"/>
                    <a:pt x="21985" y="1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53"/>
            <p:cNvSpPr/>
            <p:nvPr/>
          </p:nvSpPr>
          <p:spPr>
            <a:xfrm>
              <a:off x="3316875" y="1952175"/>
              <a:ext cx="674525" cy="649000"/>
            </a:xfrm>
            <a:custGeom>
              <a:avLst/>
              <a:gdLst/>
              <a:ahLst/>
              <a:cxnLst/>
              <a:rect l="l" t="t" r="r" b="b"/>
              <a:pathLst>
                <a:path w="26981" h="25960" extrusionOk="0">
                  <a:moveTo>
                    <a:pt x="292" y="0"/>
                  </a:moveTo>
                  <a:lnTo>
                    <a:pt x="292" y="0"/>
                  </a:lnTo>
                  <a:cubicBezTo>
                    <a:pt x="0" y="1963"/>
                    <a:pt x="186" y="4218"/>
                    <a:pt x="372" y="6076"/>
                  </a:cubicBezTo>
                  <a:cubicBezTo>
                    <a:pt x="610" y="8649"/>
                    <a:pt x="1194" y="11222"/>
                    <a:pt x="2096" y="13663"/>
                  </a:cubicBezTo>
                  <a:cubicBezTo>
                    <a:pt x="3078" y="16369"/>
                    <a:pt x="4457" y="18942"/>
                    <a:pt x="6182" y="21250"/>
                  </a:cubicBezTo>
                  <a:cubicBezTo>
                    <a:pt x="7110" y="22524"/>
                    <a:pt x="8171" y="23718"/>
                    <a:pt x="9471" y="24620"/>
                  </a:cubicBezTo>
                  <a:cubicBezTo>
                    <a:pt x="10665" y="25424"/>
                    <a:pt x="12105" y="25959"/>
                    <a:pt x="13544" y="25959"/>
                  </a:cubicBezTo>
                  <a:cubicBezTo>
                    <a:pt x="13672" y="25959"/>
                    <a:pt x="13800" y="25955"/>
                    <a:pt x="13928" y="25946"/>
                  </a:cubicBezTo>
                  <a:cubicBezTo>
                    <a:pt x="16316" y="25760"/>
                    <a:pt x="18279" y="24116"/>
                    <a:pt x="20057" y="22524"/>
                  </a:cubicBezTo>
                  <a:cubicBezTo>
                    <a:pt x="22630" y="20295"/>
                    <a:pt x="25256" y="17961"/>
                    <a:pt x="26609" y="14830"/>
                  </a:cubicBezTo>
                  <a:cubicBezTo>
                    <a:pt x="26742" y="14512"/>
                    <a:pt x="26875" y="14194"/>
                    <a:pt x="26981" y="13875"/>
                  </a:cubicBezTo>
                  <a:cubicBezTo>
                    <a:pt x="26397" y="13769"/>
                    <a:pt x="25814" y="13636"/>
                    <a:pt x="25256" y="13424"/>
                  </a:cubicBezTo>
                  <a:cubicBezTo>
                    <a:pt x="23293" y="12681"/>
                    <a:pt x="21542" y="10798"/>
                    <a:pt x="21542" y="8702"/>
                  </a:cubicBezTo>
                  <a:cubicBezTo>
                    <a:pt x="19712" y="8304"/>
                    <a:pt x="18040" y="7296"/>
                    <a:pt x="16820" y="5863"/>
                  </a:cubicBezTo>
                  <a:cubicBezTo>
                    <a:pt x="15626" y="4431"/>
                    <a:pt x="14804" y="2547"/>
                    <a:pt x="14724" y="664"/>
                  </a:cubicBezTo>
                  <a:cubicBezTo>
                    <a:pt x="12696" y="1445"/>
                    <a:pt x="10524" y="1826"/>
                    <a:pt x="8349" y="1826"/>
                  </a:cubicBezTo>
                  <a:cubicBezTo>
                    <a:pt x="5573" y="1826"/>
                    <a:pt x="2791" y="1205"/>
                    <a:pt x="292" y="0"/>
                  </a:cubicBezTo>
                  <a:close/>
                </a:path>
              </a:pathLst>
            </a:custGeom>
            <a:solidFill>
              <a:srgbClr val="EBAE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53"/>
            <p:cNvSpPr/>
            <p:nvPr/>
          </p:nvSpPr>
          <p:spPr>
            <a:xfrm>
              <a:off x="3423650" y="2036450"/>
              <a:ext cx="147925" cy="68300"/>
            </a:xfrm>
            <a:custGeom>
              <a:avLst/>
              <a:gdLst/>
              <a:ahLst/>
              <a:cxnLst/>
              <a:rect l="l" t="t" r="r" b="b"/>
              <a:pathLst>
                <a:path w="5917" h="2732" extrusionOk="0">
                  <a:moveTo>
                    <a:pt x="3076" y="0"/>
                  </a:moveTo>
                  <a:cubicBezTo>
                    <a:pt x="2900" y="0"/>
                    <a:pt x="2724" y="17"/>
                    <a:pt x="2547" y="52"/>
                  </a:cubicBezTo>
                  <a:cubicBezTo>
                    <a:pt x="1354" y="290"/>
                    <a:pt x="425" y="1325"/>
                    <a:pt x="1" y="2731"/>
                  </a:cubicBezTo>
                  <a:lnTo>
                    <a:pt x="5917" y="1564"/>
                  </a:lnTo>
                  <a:cubicBezTo>
                    <a:pt x="5122" y="588"/>
                    <a:pt x="4114" y="0"/>
                    <a:pt x="3076" y="0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53"/>
            <p:cNvSpPr/>
            <p:nvPr/>
          </p:nvSpPr>
          <p:spPr>
            <a:xfrm>
              <a:off x="3484675" y="2149825"/>
              <a:ext cx="63025" cy="63025"/>
            </a:xfrm>
            <a:custGeom>
              <a:avLst/>
              <a:gdLst/>
              <a:ahLst/>
              <a:cxnLst/>
              <a:rect l="l" t="t" r="r" b="b"/>
              <a:pathLst>
                <a:path w="2521" h="2521" extrusionOk="0">
                  <a:moveTo>
                    <a:pt x="1274" y="0"/>
                  </a:moveTo>
                  <a:cubicBezTo>
                    <a:pt x="557" y="0"/>
                    <a:pt x="0" y="557"/>
                    <a:pt x="0" y="1273"/>
                  </a:cubicBezTo>
                  <a:cubicBezTo>
                    <a:pt x="0" y="1963"/>
                    <a:pt x="557" y="2520"/>
                    <a:pt x="1274" y="2520"/>
                  </a:cubicBezTo>
                  <a:cubicBezTo>
                    <a:pt x="1963" y="2520"/>
                    <a:pt x="2521" y="1963"/>
                    <a:pt x="2521" y="1273"/>
                  </a:cubicBezTo>
                  <a:cubicBezTo>
                    <a:pt x="2521" y="557"/>
                    <a:pt x="1963" y="0"/>
                    <a:pt x="1274" y="0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53"/>
            <p:cNvSpPr/>
            <p:nvPr/>
          </p:nvSpPr>
          <p:spPr>
            <a:xfrm>
              <a:off x="3779800" y="2184975"/>
              <a:ext cx="161200" cy="124050"/>
            </a:xfrm>
            <a:custGeom>
              <a:avLst/>
              <a:gdLst/>
              <a:ahLst/>
              <a:cxnLst/>
              <a:rect l="l" t="t" r="r" b="b"/>
              <a:pathLst>
                <a:path w="6448" h="4962" extrusionOk="0">
                  <a:moveTo>
                    <a:pt x="5758" y="0"/>
                  </a:moveTo>
                  <a:cubicBezTo>
                    <a:pt x="4060" y="1645"/>
                    <a:pt x="2123" y="3024"/>
                    <a:pt x="1" y="4086"/>
                  </a:cubicBezTo>
                  <a:lnTo>
                    <a:pt x="452" y="4961"/>
                  </a:lnTo>
                  <a:cubicBezTo>
                    <a:pt x="2654" y="3873"/>
                    <a:pt x="4670" y="2441"/>
                    <a:pt x="6448" y="716"/>
                  </a:cubicBezTo>
                  <a:lnTo>
                    <a:pt x="57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53"/>
            <p:cNvSpPr/>
            <p:nvPr/>
          </p:nvSpPr>
          <p:spPr>
            <a:xfrm>
              <a:off x="3846800" y="2279800"/>
              <a:ext cx="154550" cy="168500"/>
            </a:xfrm>
            <a:custGeom>
              <a:avLst/>
              <a:gdLst/>
              <a:ahLst/>
              <a:cxnLst/>
              <a:rect l="l" t="t" r="r" b="b"/>
              <a:pathLst>
                <a:path w="6182" h="6740" extrusionOk="0">
                  <a:moveTo>
                    <a:pt x="5280" y="1"/>
                  </a:moveTo>
                  <a:cubicBezTo>
                    <a:pt x="4166" y="2415"/>
                    <a:pt x="2282" y="4511"/>
                    <a:pt x="0" y="5890"/>
                  </a:cubicBezTo>
                  <a:lnTo>
                    <a:pt x="531" y="6739"/>
                  </a:lnTo>
                  <a:cubicBezTo>
                    <a:pt x="2945" y="5254"/>
                    <a:pt x="4961" y="2999"/>
                    <a:pt x="6182" y="425"/>
                  </a:cubicBezTo>
                  <a:lnTo>
                    <a:pt x="5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53"/>
            <p:cNvSpPr/>
            <p:nvPr/>
          </p:nvSpPr>
          <p:spPr>
            <a:xfrm>
              <a:off x="3349375" y="2247300"/>
              <a:ext cx="462950" cy="51650"/>
            </a:xfrm>
            <a:custGeom>
              <a:avLst/>
              <a:gdLst/>
              <a:ahLst/>
              <a:cxnLst/>
              <a:rect l="l" t="t" r="r" b="b"/>
              <a:pathLst>
                <a:path w="18518" h="2066" extrusionOk="0">
                  <a:moveTo>
                    <a:pt x="18200" y="1"/>
                  </a:moveTo>
                  <a:cubicBezTo>
                    <a:pt x="14157" y="616"/>
                    <a:pt x="9880" y="707"/>
                    <a:pt x="5679" y="707"/>
                  </a:cubicBezTo>
                  <a:cubicBezTo>
                    <a:pt x="3897" y="707"/>
                    <a:pt x="2129" y="691"/>
                    <a:pt x="398" y="691"/>
                  </a:cubicBezTo>
                  <a:cubicBezTo>
                    <a:pt x="239" y="1089"/>
                    <a:pt x="106" y="1513"/>
                    <a:pt x="0" y="1911"/>
                  </a:cubicBezTo>
                  <a:cubicBezTo>
                    <a:pt x="1606" y="2014"/>
                    <a:pt x="3215" y="2066"/>
                    <a:pt x="4825" y="2066"/>
                  </a:cubicBezTo>
                  <a:cubicBezTo>
                    <a:pt x="9412" y="2066"/>
                    <a:pt x="14001" y="1648"/>
                    <a:pt x="18518" y="823"/>
                  </a:cubicBezTo>
                  <a:cubicBezTo>
                    <a:pt x="18412" y="558"/>
                    <a:pt x="18306" y="293"/>
                    <a:pt x="18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53"/>
            <p:cNvSpPr/>
            <p:nvPr/>
          </p:nvSpPr>
          <p:spPr>
            <a:xfrm>
              <a:off x="3340750" y="2267875"/>
              <a:ext cx="553825" cy="352475"/>
            </a:xfrm>
            <a:custGeom>
              <a:avLst/>
              <a:gdLst/>
              <a:ahLst/>
              <a:cxnLst/>
              <a:rect l="l" t="t" r="r" b="b"/>
              <a:pathLst>
                <a:path w="22153" h="14099" extrusionOk="0">
                  <a:moveTo>
                    <a:pt x="18863" y="0"/>
                  </a:moveTo>
                  <a:cubicBezTo>
                    <a:pt x="14346" y="825"/>
                    <a:pt x="9757" y="1243"/>
                    <a:pt x="5170" y="1243"/>
                  </a:cubicBezTo>
                  <a:cubicBezTo>
                    <a:pt x="3560" y="1243"/>
                    <a:pt x="1951" y="1191"/>
                    <a:pt x="345" y="1088"/>
                  </a:cubicBezTo>
                  <a:lnTo>
                    <a:pt x="345" y="1088"/>
                  </a:lnTo>
                  <a:cubicBezTo>
                    <a:pt x="0" y="2733"/>
                    <a:pt x="239" y="4431"/>
                    <a:pt x="1035" y="5916"/>
                  </a:cubicBezTo>
                  <a:cubicBezTo>
                    <a:pt x="2070" y="7827"/>
                    <a:pt x="3290" y="9631"/>
                    <a:pt x="4829" y="11037"/>
                  </a:cubicBezTo>
                  <a:cubicBezTo>
                    <a:pt x="6861" y="12865"/>
                    <a:pt x="9545" y="14098"/>
                    <a:pt x="12246" y="14098"/>
                  </a:cubicBezTo>
                  <a:cubicBezTo>
                    <a:pt x="12719" y="14098"/>
                    <a:pt x="13193" y="14060"/>
                    <a:pt x="13663" y="13981"/>
                  </a:cubicBezTo>
                  <a:cubicBezTo>
                    <a:pt x="15361" y="13663"/>
                    <a:pt x="16953" y="12841"/>
                    <a:pt x="18332" y="11806"/>
                  </a:cubicBezTo>
                  <a:cubicBezTo>
                    <a:pt x="19712" y="10771"/>
                    <a:pt x="20932" y="9524"/>
                    <a:pt x="22153" y="8304"/>
                  </a:cubicBezTo>
                  <a:cubicBezTo>
                    <a:pt x="21065" y="5572"/>
                    <a:pt x="19951" y="2759"/>
                    <a:pt x="188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53"/>
            <p:cNvSpPr/>
            <p:nvPr/>
          </p:nvSpPr>
          <p:spPr>
            <a:xfrm>
              <a:off x="3901850" y="2070250"/>
              <a:ext cx="196350" cy="238675"/>
            </a:xfrm>
            <a:custGeom>
              <a:avLst/>
              <a:gdLst/>
              <a:ahLst/>
              <a:cxnLst/>
              <a:rect l="l" t="t" r="r" b="b"/>
              <a:pathLst>
                <a:path w="7854" h="9547" extrusionOk="0">
                  <a:moveTo>
                    <a:pt x="4931" y="0"/>
                  </a:moveTo>
                  <a:cubicBezTo>
                    <a:pt x="4799" y="0"/>
                    <a:pt x="4667" y="9"/>
                    <a:pt x="4537" y="26"/>
                  </a:cubicBezTo>
                  <a:cubicBezTo>
                    <a:pt x="3343" y="185"/>
                    <a:pt x="2282" y="955"/>
                    <a:pt x="1513" y="1883"/>
                  </a:cubicBezTo>
                  <a:cubicBezTo>
                    <a:pt x="584" y="3024"/>
                    <a:pt x="0" y="4483"/>
                    <a:pt x="80" y="5942"/>
                  </a:cubicBezTo>
                  <a:cubicBezTo>
                    <a:pt x="160" y="7136"/>
                    <a:pt x="955" y="9311"/>
                    <a:pt x="2335" y="9524"/>
                  </a:cubicBezTo>
                  <a:cubicBezTo>
                    <a:pt x="2449" y="9539"/>
                    <a:pt x="2565" y="9546"/>
                    <a:pt x="2682" y="9546"/>
                  </a:cubicBezTo>
                  <a:cubicBezTo>
                    <a:pt x="3973" y="9546"/>
                    <a:pt x="5374" y="8642"/>
                    <a:pt x="6129" y="7693"/>
                  </a:cubicBezTo>
                  <a:cubicBezTo>
                    <a:pt x="7004" y="6605"/>
                    <a:pt x="7482" y="5226"/>
                    <a:pt x="7694" y="3820"/>
                  </a:cubicBezTo>
                  <a:cubicBezTo>
                    <a:pt x="7800" y="3077"/>
                    <a:pt x="7853" y="2255"/>
                    <a:pt x="7535" y="1538"/>
                  </a:cubicBezTo>
                  <a:cubicBezTo>
                    <a:pt x="7109" y="569"/>
                    <a:pt x="6010" y="0"/>
                    <a:pt x="4931" y="0"/>
                  </a:cubicBezTo>
                  <a:close/>
                </a:path>
              </a:pathLst>
            </a:custGeom>
            <a:solidFill>
              <a:srgbClr val="EBAE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53"/>
            <p:cNvSpPr/>
            <p:nvPr/>
          </p:nvSpPr>
          <p:spPr>
            <a:xfrm>
              <a:off x="3954250" y="2123950"/>
              <a:ext cx="83575" cy="140650"/>
            </a:xfrm>
            <a:custGeom>
              <a:avLst/>
              <a:gdLst/>
              <a:ahLst/>
              <a:cxnLst/>
              <a:rect l="l" t="t" r="r" b="b"/>
              <a:pathLst>
                <a:path w="3343" h="5626" extrusionOk="0">
                  <a:moveTo>
                    <a:pt x="3343" y="0"/>
                  </a:moveTo>
                  <a:lnTo>
                    <a:pt x="3343" y="0"/>
                  </a:lnTo>
                  <a:cubicBezTo>
                    <a:pt x="2361" y="213"/>
                    <a:pt x="1459" y="796"/>
                    <a:pt x="876" y="1592"/>
                  </a:cubicBezTo>
                  <a:cubicBezTo>
                    <a:pt x="292" y="2415"/>
                    <a:pt x="0" y="3449"/>
                    <a:pt x="106" y="4431"/>
                  </a:cubicBezTo>
                  <a:cubicBezTo>
                    <a:pt x="159" y="4855"/>
                    <a:pt x="292" y="5306"/>
                    <a:pt x="663" y="5519"/>
                  </a:cubicBezTo>
                  <a:cubicBezTo>
                    <a:pt x="792" y="5593"/>
                    <a:pt x="931" y="5626"/>
                    <a:pt x="1072" y="5626"/>
                  </a:cubicBezTo>
                  <a:cubicBezTo>
                    <a:pt x="1485" y="5626"/>
                    <a:pt x="1919" y="5344"/>
                    <a:pt x="2176" y="4988"/>
                  </a:cubicBezTo>
                  <a:cubicBezTo>
                    <a:pt x="2494" y="4510"/>
                    <a:pt x="2627" y="3900"/>
                    <a:pt x="2520" y="3317"/>
                  </a:cubicBezTo>
                  <a:cubicBezTo>
                    <a:pt x="2414" y="2733"/>
                    <a:pt x="2096" y="2229"/>
                    <a:pt x="1592" y="1884"/>
                  </a:cubicBezTo>
                  <a:cubicBezTo>
                    <a:pt x="2043" y="1247"/>
                    <a:pt x="2680" y="451"/>
                    <a:pt x="3343" y="0"/>
                  </a:cubicBezTo>
                  <a:close/>
                </a:path>
              </a:pathLst>
            </a:custGeom>
            <a:solidFill>
              <a:srgbClr val="E092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53"/>
            <p:cNvSpPr/>
            <p:nvPr/>
          </p:nvSpPr>
          <p:spPr>
            <a:xfrm>
              <a:off x="3846800" y="2407825"/>
              <a:ext cx="369450" cy="427125"/>
            </a:xfrm>
            <a:custGeom>
              <a:avLst/>
              <a:gdLst/>
              <a:ahLst/>
              <a:cxnLst/>
              <a:rect l="l" t="t" r="r" b="b"/>
              <a:pathLst>
                <a:path w="14778" h="17085" extrusionOk="0">
                  <a:moveTo>
                    <a:pt x="11302" y="0"/>
                  </a:moveTo>
                  <a:lnTo>
                    <a:pt x="0" y="9206"/>
                  </a:lnTo>
                  <a:lnTo>
                    <a:pt x="2680" y="17085"/>
                  </a:lnTo>
                  <a:lnTo>
                    <a:pt x="14777" y="3979"/>
                  </a:lnTo>
                  <a:lnTo>
                    <a:pt x="11302" y="0"/>
                  </a:ln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53"/>
            <p:cNvSpPr/>
            <p:nvPr/>
          </p:nvSpPr>
          <p:spPr>
            <a:xfrm>
              <a:off x="3779800" y="2669800"/>
              <a:ext cx="124050" cy="136650"/>
            </a:xfrm>
            <a:custGeom>
              <a:avLst/>
              <a:gdLst/>
              <a:ahLst/>
              <a:cxnLst/>
              <a:rect l="l" t="t" r="r" b="b"/>
              <a:pathLst>
                <a:path w="4962" h="5466" extrusionOk="0">
                  <a:moveTo>
                    <a:pt x="3105" y="0"/>
                  </a:moveTo>
                  <a:lnTo>
                    <a:pt x="1" y="2229"/>
                  </a:lnTo>
                  <a:lnTo>
                    <a:pt x="4962" y="5465"/>
                  </a:lnTo>
                  <a:lnTo>
                    <a:pt x="3105" y="0"/>
                  </a:ln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53"/>
            <p:cNvSpPr/>
            <p:nvPr/>
          </p:nvSpPr>
          <p:spPr>
            <a:xfrm>
              <a:off x="3779800" y="2709575"/>
              <a:ext cx="89575" cy="132025"/>
            </a:xfrm>
            <a:custGeom>
              <a:avLst/>
              <a:gdLst/>
              <a:ahLst/>
              <a:cxnLst/>
              <a:rect l="l" t="t" r="r" b="b"/>
              <a:pathLst>
                <a:path w="3583" h="5281" extrusionOk="0">
                  <a:moveTo>
                    <a:pt x="1" y="1"/>
                  </a:moveTo>
                  <a:lnTo>
                    <a:pt x="1858" y="5280"/>
                  </a:lnTo>
                  <a:lnTo>
                    <a:pt x="3582" y="26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53"/>
            <p:cNvSpPr/>
            <p:nvPr/>
          </p:nvSpPr>
          <p:spPr>
            <a:xfrm>
              <a:off x="3779800" y="3630825"/>
              <a:ext cx="405275" cy="713000"/>
            </a:xfrm>
            <a:custGeom>
              <a:avLst/>
              <a:gdLst/>
              <a:ahLst/>
              <a:cxnLst/>
              <a:rect l="l" t="t" r="r" b="b"/>
              <a:pathLst>
                <a:path w="16211" h="28520" extrusionOk="0">
                  <a:moveTo>
                    <a:pt x="1" y="0"/>
                  </a:moveTo>
                  <a:lnTo>
                    <a:pt x="1" y="0"/>
                  </a:lnTo>
                  <a:cubicBezTo>
                    <a:pt x="3954" y="12257"/>
                    <a:pt x="4060" y="28520"/>
                    <a:pt x="4060" y="28520"/>
                  </a:cubicBezTo>
                  <a:lnTo>
                    <a:pt x="16210" y="28520"/>
                  </a:lnTo>
                  <a:cubicBezTo>
                    <a:pt x="14884" y="17616"/>
                    <a:pt x="8305" y="7163"/>
                    <a:pt x="1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53"/>
            <p:cNvSpPr/>
            <p:nvPr/>
          </p:nvSpPr>
          <p:spPr>
            <a:xfrm>
              <a:off x="3779800" y="2507300"/>
              <a:ext cx="1383550" cy="1836525"/>
            </a:xfrm>
            <a:custGeom>
              <a:avLst/>
              <a:gdLst/>
              <a:ahLst/>
              <a:cxnLst/>
              <a:rect l="l" t="t" r="r" b="b"/>
              <a:pathLst>
                <a:path w="55342" h="73461" extrusionOk="0">
                  <a:moveTo>
                    <a:pt x="17457" y="0"/>
                  </a:moveTo>
                  <a:lnTo>
                    <a:pt x="5360" y="13106"/>
                  </a:lnTo>
                  <a:lnTo>
                    <a:pt x="4962" y="11965"/>
                  </a:lnTo>
                  <a:lnTo>
                    <a:pt x="1" y="44941"/>
                  </a:lnTo>
                  <a:cubicBezTo>
                    <a:pt x="6421" y="56720"/>
                    <a:pt x="8703" y="73461"/>
                    <a:pt x="8703" y="73461"/>
                  </a:cubicBezTo>
                  <a:lnTo>
                    <a:pt x="55342" y="73461"/>
                  </a:lnTo>
                  <a:cubicBezTo>
                    <a:pt x="50672" y="66404"/>
                    <a:pt x="47966" y="57729"/>
                    <a:pt x="46056" y="49504"/>
                  </a:cubicBezTo>
                  <a:cubicBezTo>
                    <a:pt x="44332" y="42129"/>
                    <a:pt x="43801" y="34462"/>
                    <a:pt x="41361" y="27299"/>
                  </a:cubicBezTo>
                  <a:cubicBezTo>
                    <a:pt x="37646" y="16343"/>
                    <a:pt x="27857" y="5094"/>
                    <a:pt x="174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53"/>
            <p:cNvSpPr/>
            <p:nvPr/>
          </p:nvSpPr>
          <p:spPr>
            <a:xfrm>
              <a:off x="3779800" y="3368850"/>
              <a:ext cx="39825" cy="262000"/>
            </a:xfrm>
            <a:custGeom>
              <a:avLst/>
              <a:gdLst/>
              <a:ahLst/>
              <a:cxnLst/>
              <a:rect l="l" t="t" r="r" b="b"/>
              <a:pathLst>
                <a:path w="1593" h="10480" extrusionOk="0">
                  <a:moveTo>
                    <a:pt x="1593" y="0"/>
                  </a:moveTo>
                  <a:lnTo>
                    <a:pt x="1" y="10479"/>
                  </a:ln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53"/>
            <p:cNvSpPr/>
            <p:nvPr/>
          </p:nvSpPr>
          <p:spPr>
            <a:xfrm>
              <a:off x="3779800" y="3630825"/>
              <a:ext cx="175800" cy="535925"/>
            </a:xfrm>
            <a:custGeom>
              <a:avLst/>
              <a:gdLst/>
              <a:ahLst/>
              <a:cxnLst/>
              <a:rect l="l" t="t" r="r" b="b"/>
              <a:pathLst>
                <a:path w="7032" h="21437" extrusionOk="0">
                  <a:moveTo>
                    <a:pt x="1" y="0"/>
                  </a:moveTo>
                  <a:lnTo>
                    <a:pt x="1" y="0"/>
                  </a:lnTo>
                  <a:cubicBezTo>
                    <a:pt x="2282" y="7137"/>
                    <a:pt x="3291" y="15600"/>
                    <a:pt x="3715" y="21436"/>
                  </a:cubicBezTo>
                  <a:lnTo>
                    <a:pt x="4299" y="21224"/>
                  </a:lnTo>
                  <a:cubicBezTo>
                    <a:pt x="5280" y="20879"/>
                    <a:pt x="6209" y="20401"/>
                    <a:pt x="7031" y="19844"/>
                  </a:cubicBezTo>
                  <a:cubicBezTo>
                    <a:pt x="5678" y="14008"/>
                    <a:pt x="3450" y="6288"/>
                    <a:pt x="1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3"/>
            <p:cNvSpPr/>
            <p:nvPr/>
          </p:nvSpPr>
          <p:spPr>
            <a:xfrm>
              <a:off x="3779800" y="2908550"/>
              <a:ext cx="632775" cy="1218400"/>
            </a:xfrm>
            <a:custGeom>
              <a:avLst/>
              <a:gdLst/>
              <a:ahLst/>
              <a:cxnLst/>
              <a:rect l="l" t="t" r="r" b="b"/>
              <a:pathLst>
                <a:path w="25311" h="48736" extrusionOk="0">
                  <a:moveTo>
                    <a:pt x="25310" y="1"/>
                  </a:moveTo>
                  <a:lnTo>
                    <a:pt x="1593" y="18412"/>
                  </a:lnTo>
                  <a:lnTo>
                    <a:pt x="1" y="28891"/>
                  </a:lnTo>
                  <a:cubicBezTo>
                    <a:pt x="3450" y="35179"/>
                    <a:pt x="5678" y="42899"/>
                    <a:pt x="7031" y="48735"/>
                  </a:cubicBezTo>
                  <a:cubicBezTo>
                    <a:pt x="9233" y="47223"/>
                    <a:pt x="10878" y="45021"/>
                    <a:pt x="11700" y="42448"/>
                  </a:cubicBezTo>
                  <a:lnTo>
                    <a:pt x="25310" y="1"/>
                  </a:ln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53"/>
            <p:cNvSpPr/>
            <p:nvPr/>
          </p:nvSpPr>
          <p:spPr>
            <a:xfrm>
              <a:off x="3819600" y="2507300"/>
              <a:ext cx="396650" cy="861575"/>
            </a:xfrm>
            <a:custGeom>
              <a:avLst/>
              <a:gdLst/>
              <a:ahLst/>
              <a:cxnLst/>
              <a:rect l="l" t="t" r="r" b="b"/>
              <a:pathLst>
                <a:path w="15866" h="34463" extrusionOk="0">
                  <a:moveTo>
                    <a:pt x="15865" y="0"/>
                  </a:moveTo>
                  <a:lnTo>
                    <a:pt x="3370" y="11965"/>
                  </a:lnTo>
                  <a:lnTo>
                    <a:pt x="3211" y="13026"/>
                  </a:lnTo>
                  <a:lnTo>
                    <a:pt x="1" y="34462"/>
                  </a:lnTo>
                  <a:lnTo>
                    <a:pt x="9206" y="11063"/>
                  </a:lnTo>
                  <a:lnTo>
                    <a:pt x="15865" y="0"/>
                  </a:ln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53"/>
            <p:cNvSpPr/>
            <p:nvPr/>
          </p:nvSpPr>
          <p:spPr>
            <a:xfrm>
              <a:off x="4096175" y="3306500"/>
              <a:ext cx="548525" cy="847650"/>
            </a:xfrm>
            <a:custGeom>
              <a:avLst/>
              <a:gdLst/>
              <a:ahLst/>
              <a:cxnLst/>
              <a:rect l="l" t="t" r="r" b="b"/>
              <a:pathLst>
                <a:path w="21941" h="33906" extrusionOk="0">
                  <a:moveTo>
                    <a:pt x="21940" y="0"/>
                  </a:moveTo>
                  <a:cubicBezTo>
                    <a:pt x="20932" y="2706"/>
                    <a:pt x="19712" y="5757"/>
                    <a:pt x="18253" y="8888"/>
                  </a:cubicBezTo>
                  <a:cubicBezTo>
                    <a:pt x="16767" y="12018"/>
                    <a:pt x="15016" y="15228"/>
                    <a:pt x="13027" y="18279"/>
                  </a:cubicBezTo>
                  <a:cubicBezTo>
                    <a:pt x="11037" y="21357"/>
                    <a:pt x="8835" y="24248"/>
                    <a:pt x="6606" y="26901"/>
                  </a:cubicBezTo>
                  <a:cubicBezTo>
                    <a:pt x="4351" y="29528"/>
                    <a:pt x="2070" y="31862"/>
                    <a:pt x="1" y="33905"/>
                  </a:cubicBezTo>
                  <a:cubicBezTo>
                    <a:pt x="2600" y="32605"/>
                    <a:pt x="5413" y="30748"/>
                    <a:pt x="8066" y="28334"/>
                  </a:cubicBezTo>
                  <a:cubicBezTo>
                    <a:pt x="10745" y="25920"/>
                    <a:pt x="13265" y="23001"/>
                    <a:pt x="15335" y="19765"/>
                  </a:cubicBezTo>
                  <a:cubicBezTo>
                    <a:pt x="17430" y="16555"/>
                    <a:pt x="19075" y="13053"/>
                    <a:pt x="20163" y="9631"/>
                  </a:cubicBezTo>
                  <a:cubicBezTo>
                    <a:pt x="21277" y="6208"/>
                    <a:pt x="21834" y="2892"/>
                    <a:pt x="21940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3"/>
            <p:cNvSpPr/>
            <p:nvPr/>
          </p:nvSpPr>
          <p:spPr>
            <a:xfrm>
              <a:off x="4266625" y="3614250"/>
              <a:ext cx="482875" cy="563100"/>
            </a:xfrm>
            <a:custGeom>
              <a:avLst/>
              <a:gdLst/>
              <a:ahLst/>
              <a:cxnLst/>
              <a:rect l="l" t="t" r="r" b="b"/>
              <a:pathLst>
                <a:path w="19315" h="22524" extrusionOk="0">
                  <a:moveTo>
                    <a:pt x="19314" y="0"/>
                  </a:moveTo>
                  <a:cubicBezTo>
                    <a:pt x="18279" y="1857"/>
                    <a:pt x="17059" y="3926"/>
                    <a:pt x="15653" y="6049"/>
                  </a:cubicBezTo>
                  <a:cubicBezTo>
                    <a:pt x="14247" y="8145"/>
                    <a:pt x="12655" y="10320"/>
                    <a:pt x="10904" y="12336"/>
                  </a:cubicBezTo>
                  <a:cubicBezTo>
                    <a:pt x="9153" y="14379"/>
                    <a:pt x="7270" y="16289"/>
                    <a:pt x="5413" y="17987"/>
                  </a:cubicBezTo>
                  <a:cubicBezTo>
                    <a:pt x="3529" y="19711"/>
                    <a:pt x="1672" y="21224"/>
                    <a:pt x="1" y="22524"/>
                  </a:cubicBezTo>
                  <a:cubicBezTo>
                    <a:pt x="1990" y="21807"/>
                    <a:pt x="4192" y="20693"/>
                    <a:pt x="6341" y="19181"/>
                  </a:cubicBezTo>
                  <a:cubicBezTo>
                    <a:pt x="8517" y="17669"/>
                    <a:pt x="10612" y="15785"/>
                    <a:pt x="12443" y="13663"/>
                  </a:cubicBezTo>
                  <a:cubicBezTo>
                    <a:pt x="14274" y="11514"/>
                    <a:pt x="15812" y="9153"/>
                    <a:pt x="16953" y="6792"/>
                  </a:cubicBezTo>
                  <a:cubicBezTo>
                    <a:pt x="18120" y="4431"/>
                    <a:pt x="18890" y="2069"/>
                    <a:pt x="19314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3"/>
            <p:cNvSpPr/>
            <p:nvPr/>
          </p:nvSpPr>
          <p:spPr>
            <a:xfrm>
              <a:off x="4267950" y="4112325"/>
              <a:ext cx="556475" cy="183150"/>
            </a:xfrm>
            <a:custGeom>
              <a:avLst/>
              <a:gdLst/>
              <a:ahLst/>
              <a:cxnLst/>
              <a:rect l="l" t="t" r="r" b="b"/>
              <a:pathLst>
                <a:path w="22259" h="7326" extrusionOk="0">
                  <a:moveTo>
                    <a:pt x="22259" y="1"/>
                  </a:moveTo>
                  <a:lnTo>
                    <a:pt x="22259" y="1"/>
                  </a:lnTo>
                  <a:cubicBezTo>
                    <a:pt x="19182" y="1195"/>
                    <a:pt x="15282" y="2786"/>
                    <a:pt x="11276" y="4086"/>
                  </a:cubicBezTo>
                  <a:cubicBezTo>
                    <a:pt x="7270" y="5386"/>
                    <a:pt x="3184" y="6447"/>
                    <a:pt x="1" y="7296"/>
                  </a:cubicBezTo>
                  <a:cubicBezTo>
                    <a:pt x="396" y="7315"/>
                    <a:pt x="807" y="7325"/>
                    <a:pt x="1231" y="7325"/>
                  </a:cubicBezTo>
                  <a:cubicBezTo>
                    <a:pt x="2570" y="7325"/>
                    <a:pt x="4040" y="7226"/>
                    <a:pt x="5572" y="7005"/>
                  </a:cubicBezTo>
                  <a:cubicBezTo>
                    <a:pt x="7588" y="6739"/>
                    <a:pt x="9710" y="6235"/>
                    <a:pt x="11753" y="5572"/>
                  </a:cubicBezTo>
                  <a:cubicBezTo>
                    <a:pt x="13823" y="4882"/>
                    <a:pt x="15812" y="4033"/>
                    <a:pt x="17590" y="3078"/>
                  </a:cubicBezTo>
                  <a:cubicBezTo>
                    <a:pt x="19394" y="2123"/>
                    <a:pt x="20959" y="1062"/>
                    <a:pt x="22259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3"/>
            <p:cNvSpPr/>
            <p:nvPr/>
          </p:nvSpPr>
          <p:spPr>
            <a:xfrm>
              <a:off x="3173600" y="2648425"/>
              <a:ext cx="1271475" cy="1463275"/>
            </a:xfrm>
            <a:custGeom>
              <a:avLst/>
              <a:gdLst/>
              <a:ahLst/>
              <a:cxnLst/>
              <a:rect l="l" t="t" r="r" b="b"/>
              <a:pathLst>
                <a:path w="50859" h="58531" extrusionOk="0">
                  <a:moveTo>
                    <a:pt x="40300" y="0"/>
                  </a:moveTo>
                  <a:cubicBezTo>
                    <a:pt x="36279" y="0"/>
                    <a:pt x="32551" y="2639"/>
                    <a:pt x="31385" y="6718"/>
                  </a:cubicBezTo>
                  <a:lnTo>
                    <a:pt x="22339" y="36962"/>
                  </a:lnTo>
                  <a:lnTo>
                    <a:pt x="11276" y="20938"/>
                  </a:lnTo>
                  <a:lnTo>
                    <a:pt x="1" y="34441"/>
                  </a:lnTo>
                  <a:lnTo>
                    <a:pt x="14964" y="54206"/>
                  </a:lnTo>
                  <a:cubicBezTo>
                    <a:pt x="17033" y="56938"/>
                    <a:pt x="20243" y="58530"/>
                    <a:pt x="23665" y="58530"/>
                  </a:cubicBezTo>
                  <a:cubicBezTo>
                    <a:pt x="28175" y="58530"/>
                    <a:pt x="32208" y="55771"/>
                    <a:pt x="33826" y="51553"/>
                  </a:cubicBezTo>
                  <a:lnTo>
                    <a:pt x="48921" y="12608"/>
                  </a:lnTo>
                  <a:cubicBezTo>
                    <a:pt x="50858" y="7647"/>
                    <a:pt x="48179" y="2076"/>
                    <a:pt x="43085" y="431"/>
                  </a:cubicBezTo>
                  <a:cubicBezTo>
                    <a:pt x="42160" y="139"/>
                    <a:pt x="41222" y="0"/>
                    <a:pt x="40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53"/>
            <p:cNvSpPr/>
            <p:nvPr/>
          </p:nvSpPr>
          <p:spPr>
            <a:xfrm>
              <a:off x="3732050" y="3549900"/>
              <a:ext cx="145275" cy="228850"/>
            </a:xfrm>
            <a:custGeom>
              <a:avLst/>
              <a:gdLst/>
              <a:ahLst/>
              <a:cxnLst/>
              <a:rect l="l" t="t" r="r" b="b"/>
              <a:pathLst>
                <a:path w="5811" h="9154" extrusionOk="0">
                  <a:moveTo>
                    <a:pt x="266" y="1"/>
                  </a:moveTo>
                  <a:lnTo>
                    <a:pt x="1" y="903"/>
                  </a:lnTo>
                  <a:lnTo>
                    <a:pt x="5678" y="9153"/>
                  </a:lnTo>
                  <a:cubicBezTo>
                    <a:pt x="5811" y="2017"/>
                    <a:pt x="4166" y="584"/>
                    <a:pt x="266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53"/>
            <p:cNvSpPr/>
            <p:nvPr/>
          </p:nvSpPr>
          <p:spPr>
            <a:xfrm>
              <a:off x="2834700" y="2709775"/>
              <a:ext cx="594950" cy="611350"/>
            </a:xfrm>
            <a:custGeom>
              <a:avLst/>
              <a:gdLst/>
              <a:ahLst/>
              <a:cxnLst/>
              <a:rect l="l" t="t" r="r" b="b"/>
              <a:pathLst>
                <a:path w="23798" h="24454" extrusionOk="0">
                  <a:moveTo>
                    <a:pt x="5134" y="0"/>
                  </a:moveTo>
                  <a:cubicBezTo>
                    <a:pt x="4833" y="0"/>
                    <a:pt x="4528" y="125"/>
                    <a:pt x="4325" y="364"/>
                  </a:cubicBezTo>
                  <a:lnTo>
                    <a:pt x="3476" y="1346"/>
                  </a:lnTo>
                  <a:cubicBezTo>
                    <a:pt x="3104" y="1823"/>
                    <a:pt x="3184" y="2513"/>
                    <a:pt x="3661" y="2858"/>
                  </a:cubicBezTo>
                  <a:lnTo>
                    <a:pt x="5890" y="4450"/>
                  </a:lnTo>
                  <a:lnTo>
                    <a:pt x="5890" y="4450"/>
                  </a:lnTo>
                  <a:lnTo>
                    <a:pt x="2653" y="3203"/>
                  </a:lnTo>
                  <a:cubicBezTo>
                    <a:pt x="2543" y="3152"/>
                    <a:pt x="2424" y="3128"/>
                    <a:pt x="2305" y="3128"/>
                  </a:cubicBezTo>
                  <a:cubicBezTo>
                    <a:pt x="2053" y="3128"/>
                    <a:pt x="1799" y="3235"/>
                    <a:pt x="1619" y="3415"/>
                  </a:cubicBezTo>
                  <a:lnTo>
                    <a:pt x="796" y="4317"/>
                  </a:lnTo>
                  <a:cubicBezTo>
                    <a:pt x="425" y="4689"/>
                    <a:pt x="451" y="5299"/>
                    <a:pt x="849" y="5644"/>
                  </a:cubicBezTo>
                  <a:lnTo>
                    <a:pt x="3184" y="7766"/>
                  </a:lnTo>
                  <a:lnTo>
                    <a:pt x="451" y="11666"/>
                  </a:lnTo>
                  <a:cubicBezTo>
                    <a:pt x="0" y="12303"/>
                    <a:pt x="27" y="13152"/>
                    <a:pt x="504" y="13788"/>
                  </a:cubicBezTo>
                  <a:lnTo>
                    <a:pt x="3555" y="17635"/>
                  </a:lnTo>
                  <a:cubicBezTo>
                    <a:pt x="3842" y="18000"/>
                    <a:pt x="4263" y="18179"/>
                    <a:pt x="4683" y="18179"/>
                  </a:cubicBezTo>
                  <a:cubicBezTo>
                    <a:pt x="5119" y="18179"/>
                    <a:pt x="5553" y="17987"/>
                    <a:pt x="5837" y="17608"/>
                  </a:cubicBezTo>
                  <a:cubicBezTo>
                    <a:pt x="5837" y="17608"/>
                    <a:pt x="10692" y="20155"/>
                    <a:pt x="14618" y="20261"/>
                  </a:cubicBezTo>
                  <a:lnTo>
                    <a:pt x="15945" y="24453"/>
                  </a:lnTo>
                  <a:lnTo>
                    <a:pt x="23797" y="16547"/>
                  </a:lnTo>
                  <a:lnTo>
                    <a:pt x="21118" y="13709"/>
                  </a:lnTo>
                  <a:lnTo>
                    <a:pt x="14300" y="4529"/>
                  </a:lnTo>
                  <a:cubicBezTo>
                    <a:pt x="13822" y="3866"/>
                    <a:pt x="13159" y="3336"/>
                    <a:pt x="12390" y="3017"/>
                  </a:cubicBezTo>
                  <a:lnTo>
                    <a:pt x="5518" y="73"/>
                  </a:lnTo>
                  <a:cubicBezTo>
                    <a:pt x="5397" y="24"/>
                    <a:pt x="5266" y="0"/>
                    <a:pt x="5134" y="0"/>
                  </a:cubicBez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3"/>
            <p:cNvSpPr/>
            <p:nvPr/>
          </p:nvSpPr>
          <p:spPr>
            <a:xfrm>
              <a:off x="2879125" y="3029925"/>
              <a:ext cx="101500" cy="122175"/>
            </a:xfrm>
            <a:custGeom>
              <a:avLst/>
              <a:gdLst/>
              <a:ahLst/>
              <a:cxnLst/>
              <a:rect l="l" t="t" r="r" b="b"/>
              <a:pathLst>
                <a:path w="4060" h="4887" extrusionOk="0">
                  <a:moveTo>
                    <a:pt x="1" y="1"/>
                  </a:moveTo>
                  <a:cubicBezTo>
                    <a:pt x="684" y="3134"/>
                    <a:pt x="2267" y="4887"/>
                    <a:pt x="3579" y="4887"/>
                  </a:cubicBezTo>
                  <a:cubicBezTo>
                    <a:pt x="3744" y="4887"/>
                    <a:pt x="3905" y="4859"/>
                    <a:pt x="4060" y="4802"/>
                  </a:cubicBezTo>
                  <a:cubicBezTo>
                    <a:pt x="1938" y="318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3"/>
            <p:cNvSpPr/>
            <p:nvPr/>
          </p:nvSpPr>
          <p:spPr>
            <a:xfrm>
              <a:off x="3217375" y="3070375"/>
              <a:ext cx="122725" cy="129375"/>
            </a:xfrm>
            <a:custGeom>
              <a:avLst/>
              <a:gdLst/>
              <a:ahLst/>
              <a:cxnLst/>
              <a:rect l="l" t="t" r="r" b="b"/>
              <a:pathLst>
                <a:path w="4909" h="5175" extrusionOk="0">
                  <a:moveTo>
                    <a:pt x="4909" y="1"/>
                  </a:moveTo>
                  <a:lnTo>
                    <a:pt x="4909" y="1"/>
                  </a:lnTo>
                  <a:cubicBezTo>
                    <a:pt x="4086" y="664"/>
                    <a:pt x="3184" y="1540"/>
                    <a:pt x="2309" y="2468"/>
                  </a:cubicBezTo>
                  <a:cubicBezTo>
                    <a:pt x="1460" y="3370"/>
                    <a:pt x="611" y="4299"/>
                    <a:pt x="1" y="5174"/>
                  </a:cubicBezTo>
                  <a:lnTo>
                    <a:pt x="1" y="5174"/>
                  </a:lnTo>
                  <a:cubicBezTo>
                    <a:pt x="1035" y="4909"/>
                    <a:pt x="2203" y="4193"/>
                    <a:pt x="3131" y="3238"/>
                  </a:cubicBezTo>
                  <a:cubicBezTo>
                    <a:pt x="4060" y="2256"/>
                    <a:pt x="4723" y="1036"/>
                    <a:pt x="4909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3"/>
            <p:cNvSpPr/>
            <p:nvPr/>
          </p:nvSpPr>
          <p:spPr>
            <a:xfrm>
              <a:off x="3257850" y="3142675"/>
              <a:ext cx="183075" cy="230175"/>
            </a:xfrm>
            <a:custGeom>
              <a:avLst/>
              <a:gdLst/>
              <a:ahLst/>
              <a:cxnLst/>
              <a:rect l="l" t="t" r="r" b="b"/>
              <a:pathLst>
                <a:path w="7323" h="9207" extrusionOk="0">
                  <a:moveTo>
                    <a:pt x="6128" y="1"/>
                  </a:moveTo>
                  <a:lnTo>
                    <a:pt x="0" y="6156"/>
                  </a:lnTo>
                  <a:lnTo>
                    <a:pt x="1194" y="9206"/>
                  </a:lnTo>
                  <a:lnTo>
                    <a:pt x="7322" y="1858"/>
                  </a:lnTo>
                  <a:lnTo>
                    <a:pt x="6128" y="1"/>
                  </a:lnTo>
                  <a:close/>
                </a:path>
              </a:pathLst>
            </a:custGeom>
            <a:solidFill>
              <a:srgbClr val="EBAE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53"/>
            <p:cNvSpPr/>
            <p:nvPr/>
          </p:nvSpPr>
          <p:spPr>
            <a:xfrm>
              <a:off x="3257850" y="3142675"/>
              <a:ext cx="159200" cy="184400"/>
            </a:xfrm>
            <a:custGeom>
              <a:avLst/>
              <a:gdLst/>
              <a:ahLst/>
              <a:cxnLst/>
              <a:rect l="l" t="t" r="r" b="b"/>
              <a:pathLst>
                <a:path w="6368" h="7376" extrusionOk="0">
                  <a:moveTo>
                    <a:pt x="6128" y="1"/>
                  </a:moveTo>
                  <a:lnTo>
                    <a:pt x="0" y="6156"/>
                  </a:lnTo>
                  <a:lnTo>
                    <a:pt x="478" y="7376"/>
                  </a:lnTo>
                  <a:lnTo>
                    <a:pt x="6367" y="372"/>
                  </a:lnTo>
                  <a:lnTo>
                    <a:pt x="6128" y="1"/>
                  </a:lnTo>
                  <a:close/>
                </a:path>
              </a:pathLst>
            </a:custGeom>
            <a:solidFill>
              <a:srgbClr val="E092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53"/>
            <p:cNvSpPr/>
            <p:nvPr/>
          </p:nvSpPr>
          <p:spPr>
            <a:xfrm>
              <a:off x="3322850" y="3553725"/>
              <a:ext cx="76950" cy="79775"/>
            </a:xfrm>
            <a:custGeom>
              <a:avLst/>
              <a:gdLst/>
              <a:ahLst/>
              <a:cxnLst/>
              <a:rect l="l" t="t" r="r" b="b"/>
              <a:pathLst>
                <a:path w="3078" h="3191" extrusionOk="0">
                  <a:moveTo>
                    <a:pt x="1163" y="1"/>
                  </a:moveTo>
                  <a:cubicBezTo>
                    <a:pt x="939" y="1"/>
                    <a:pt x="730" y="63"/>
                    <a:pt x="557" y="193"/>
                  </a:cubicBezTo>
                  <a:lnTo>
                    <a:pt x="0" y="617"/>
                  </a:lnTo>
                  <a:lnTo>
                    <a:pt x="186" y="829"/>
                  </a:lnTo>
                  <a:cubicBezTo>
                    <a:pt x="106" y="1254"/>
                    <a:pt x="239" y="1784"/>
                    <a:pt x="584" y="2235"/>
                  </a:cubicBezTo>
                  <a:cubicBezTo>
                    <a:pt x="929" y="2686"/>
                    <a:pt x="1406" y="2952"/>
                    <a:pt x="1857" y="2978"/>
                  </a:cubicBezTo>
                  <a:lnTo>
                    <a:pt x="2016" y="3190"/>
                  </a:lnTo>
                  <a:lnTo>
                    <a:pt x="2547" y="2793"/>
                  </a:lnTo>
                  <a:cubicBezTo>
                    <a:pt x="3077" y="2368"/>
                    <a:pt x="3077" y="1466"/>
                    <a:pt x="2520" y="750"/>
                  </a:cubicBezTo>
                  <a:cubicBezTo>
                    <a:pt x="2145" y="267"/>
                    <a:pt x="1624" y="1"/>
                    <a:pt x="1163" y="1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3"/>
            <p:cNvSpPr/>
            <p:nvPr/>
          </p:nvSpPr>
          <p:spPr>
            <a:xfrm>
              <a:off x="3309575" y="3563875"/>
              <a:ext cx="76950" cy="74875"/>
            </a:xfrm>
            <a:custGeom>
              <a:avLst/>
              <a:gdLst/>
              <a:ahLst/>
              <a:cxnLst/>
              <a:rect l="l" t="t" r="r" b="b"/>
              <a:pathLst>
                <a:path w="3078" h="2995" extrusionOk="0">
                  <a:moveTo>
                    <a:pt x="1176" y="1"/>
                  </a:moveTo>
                  <a:cubicBezTo>
                    <a:pt x="941" y="1"/>
                    <a:pt x="718" y="69"/>
                    <a:pt x="531" y="211"/>
                  </a:cubicBezTo>
                  <a:cubicBezTo>
                    <a:pt x="0" y="609"/>
                    <a:pt x="27" y="1538"/>
                    <a:pt x="584" y="2254"/>
                  </a:cubicBezTo>
                  <a:cubicBezTo>
                    <a:pt x="937" y="2730"/>
                    <a:pt x="1453" y="2995"/>
                    <a:pt x="1915" y="2995"/>
                  </a:cubicBezTo>
                  <a:cubicBezTo>
                    <a:pt x="2149" y="2995"/>
                    <a:pt x="2369" y="2927"/>
                    <a:pt x="2547" y="2784"/>
                  </a:cubicBezTo>
                  <a:cubicBezTo>
                    <a:pt x="3078" y="2387"/>
                    <a:pt x="3078" y="1458"/>
                    <a:pt x="2521" y="742"/>
                  </a:cubicBezTo>
                  <a:cubicBezTo>
                    <a:pt x="2151" y="266"/>
                    <a:pt x="1640" y="1"/>
                    <a:pt x="1176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3"/>
            <p:cNvSpPr/>
            <p:nvPr/>
          </p:nvSpPr>
          <p:spPr>
            <a:xfrm>
              <a:off x="3406400" y="3660225"/>
              <a:ext cx="76300" cy="80050"/>
            </a:xfrm>
            <a:custGeom>
              <a:avLst/>
              <a:gdLst/>
              <a:ahLst/>
              <a:cxnLst/>
              <a:rect l="l" t="t" r="r" b="b"/>
              <a:pathLst>
                <a:path w="3052" h="3202" extrusionOk="0">
                  <a:moveTo>
                    <a:pt x="1137" y="0"/>
                  </a:moveTo>
                  <a:cubicBezTo>
                    <a:pt x="914" y="0"/>
                    <a:pt x="704" y="65"/>
                    <a:pt x="531" y="204"/>
                  </a:cubicBezTo>
                  <a:lnTo>
                    <a:pt x="1" y="628"/>
                  </a:lnTo>
                  <a:lnTo>
                    <a:pt x="160" y="841"/>
                  </a:lnTo>
                  <a:cubicBezTo>
                    <a:pt x="80" y="1265"/>
                    <a:pt x="213" y="1796"/>
                    <a:pt x="558" y="2247"/>
                  </a:cubicBezTo>
                  <a:cubicBezTo>
                    <a:pt x="903" y="2698"/>
                    <a:pt x="1380" y="2963"/>
                    <a:pt x="1831" y="2989"/>
                  </a:cubicBezTo>
                  <a:lnTo>
                    <a:pt x="1990" y="3202"/>
                  </a:lnTo>
                  <a:lnTo>
                    <a:pt x="2521" y="2804"/>
                  </a:lnTo>
                  <a:cubicBezTo>
                    <a:pt x="3052" y="2379"/>
                    <a:pt x="3052" y="1477"/>
                    <a:pt x="2495" y="761"/>
                  </a:cubicBezTo>
                  <a:cubicBezTo>
                    <a:pt x="2119" y="278"/>
                    <a:pt x="1599" y="0"/>
                    <a:pt x="1137" y="0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3"/>
            <p:cNvSpPr/>
            <p:nvPr/>
          </p:nvSpPr>
          <p:spPr>
            <a:xfrm>
              <a:off x="3392475" y="3670675"/>
              <a:ext cx="76975" cy="74850"/>
            </a:xfrm>
            <a:custGeom>
              <a:avLst/>
              <a:gdLst/>
              <a:ahLst/>
              <a:cxnLst/>
              <a:rect l="l" t="t" r="r" b="b"/>
              <a:pathLst>
                <a:path w="3079" h="2994" extrusionOk="0">
                  <a:moveTo>
                    <a:pt x="1184" y="0"/>
                  </a:moveTo>
                  <a:cubicBezTo>
                    <a:pt x="953" y="0"/>
                    <a:pt x="736" y="68"/>
                    <a:pt x="558" y="210"/>
                  </a:cubicBezTo>
                  <a:cubicBezTo>
                    <a:pt x="1" y="608"/>
                    <a:pt x="27" y="1537"/>
                    <a:pt x="584" y="2253"/>
                  </a:cubicBezTo>
                  <a:cubicBezTo>
                    <a:pt x="954" y="2729"/>
                    <a:pt x="1465" y="2994"/>
                    <a:pt x="1921" y="2994"/>
                  </a:cubicBezTo>
                  <a:cubicBezTo>
                    <a:pt x="2152" y="2994"/>
                    <a:pt x="2369" y="2926"/>
                    <a:pt x="2547" y="2784"/>
                  </a:cubicBezTo>
                  <a:cubicBezTo>
                    <a:pt x="3078" y="2386"/>
                    <a:pt x="3078" y="1457"/>
                    <a:pt x="2521" y="741"/>
                  </a:cubicBezTo>
                  <a:cubicBezTo>
                    <a:pt x="2151" y="265"/>
                    <a:pt x="1640" y="0"/>
                    <a:pt x="1184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9" name="Google Shape;2519;p53"/>
          <p:cNvSpPr/>
          <p:nvPr/>
        </p:nvSpPr>
        <p:spPr>
          <a:xfrm rot="233">
            <a:off x="8621878" y="1998278"/>
            <a:ext cx="220994" cy="220994"/>
          </a:xfrm>
          <a:custGeom>
            <a:avLst/>
            <a:gdLst/>
            <a:ahLst/>
            <a:cxnLst/>
            <a:rect l="l" t="t" r="r" b="b"/>
            <a:pathLst>
              <a:path w="5989" h="5989" extrusionOk="0">
                <a:moveTo>
                  <a:pt x="2987" y="0"/>
                </a:moveTo>
                <a:cubicBezTo>
                  <a:pt x="1341" y="0"/>
                  <a:pt x="1" y="1341"/>
                  <a:pt x="1" y="3002"/>
                </a:cubicBezTo>
                <a:cubicBezTo>
                  <a:pt x="1" y="4647"/>
                  <a:pt x="1341" y="5988"/>
                  <a:pt x="2987" y="5988"/>
                </a:cubicBezTo>
                <a:cubicBezTo>
                  <a:pt x="4647" y="5988"/>
                  <a:pt x="5988" y="4647"/>
                  <a:pt x="5988" y="3002"/>
                </a:cubicBezTo>
                <a:cubicBezTo>
                  <a:pt x="5988" y="1341"/>
                  <a:pt x="4647" y="0"/>
                  <a:pt x="298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0" name="Google Shape;2520;p53"/>
          <p:cNvSpPr/>
          <p:nvPr/>
        </p:nvSpPr>
        <p:spPr>
          <a:xfrm rot="233">
            <a:off x="8864185" y="2288951"/>
            <a:ext cx="64132" cy="64132"/>
          </a:xfrm>
          <a:custGeom>
            <a:avLst/>
            <a:gdLst/>
            <a:ahLst/>
            <a:cxnLst/>
            <a:rect l="l" t="t" r="r" b="b"/>
            <a:pathLst>
              <a:path w="1738" h="1738" extrusionOk="0">
                <a:moveTo>
                  <a:pt x="869" y="0"/>
                </a:moveTo>
                <a:cubicBezTo>
                  <a:pt x="396" y="0"/>
                  <a:pt x="0" y="396"/>
                  <a:pt x="0" y="869"/>
                </a:cubicBezTo>
                <a:cubicBezTo>
                  <a:pt x="0" y="1356"/>
                  <a:pt x="396" y="1737"/>
                  <a:pt x="869" y="1737"/>
                </a:cubicBezTo>
                <a:cubicBezTo>
                  <a:pt x="1356" y="1737"/>
                  <a:pt x="1737" y="1356"/>
                  <a:pt x="1737" y="869"/>
                </a:cubicBezTo>
                <a:cubicBezTo>
                  <a:pt x="1737" y="396"/>
                  <a:pt x="1356" y="0"/>
                  <a:pt x="8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1" name="Google Shape;2521;p53"/>
          <p:cNvSpPr/>
          <p:nvPr/>
        </p:nvSpPr>
        <p:spPr>
          <a:xfrm>
            <a:off x="3971975" y="4228131"/>
            <a:ext cx="178584" cy="164101"/>
          </a:xfrm>
          <a:custGeom>
            <a:avLst/>
            <a:gdLst/>
            <a:ahLst/>
            <a:cxnLst/>
            <a:rect l="l" t="t" r="r" b="b"/>
            <a:pathLst>
              <a:path w="4328" h="3977" extrusionOk="0">
                <a:moveTo>
                  <a:pt x="2156" y="0"/>
                </a:moveTo>
                <a:cubicBezTo>
                  <a:pt x="1225" y="0"/>
                  <a:pt x="402" y="657"/>
                  <a:pt x="214" y="1608"/>
                </a:cubicBezTo>
                <a:cubicBezTo>
                  <a:pt x="1" y="2689"/>
                  <a:pt x="702" y="3725"/>
                  <a:pt x="1783" y="3939"/>
                </a:cubicBezTo>
                <a:cubicBezTo>
                  <a:pt x="1914" y="3964"/>
                  <a:pt x="2044" y="3977"/>
                  <a:pt x="2173" y="3977"/>
                </a:cubicBezTo>
                <a:cubicBezTo>
                  <a:pt x="3104" y="3977"/>
                  <a:pt x="3927" y="3320"/>
                  <a:pt x="4115" y="2369"/>
                </a:cubicBezTo>
                <a:cubicBezTo>
                  <a:pt x="4328" y="1288"/>
                  <a:pt x="3627" y="252"/>
                  <a:pt x="2545" y="38"/>
                </a:cubicBezTo>
                <a:cubicBezTo>
                  <a:pt x="2414" y="12"/>
                  <a:pt x="2284" y="0"/>
                  <a:pt x="21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2" name="Google Shape;2522;p53"/>
          <p:cNvSpPr/>
          <p:nvPr/>
        </p:nvSpPr>
        <p:spPr>
          <a:xfrm>
            <a:off x="4129804" y="4002797"/>
            <a:ext cx="343923" cy="301959"/>
          </a:xfrm>
          <a:custGeom>
            <a:avLst/>
            <a:gdLst/>
            <a:ahLst/>
            <a:cxnLst/>
            <a:rect l="l" t="t" r="r" b="b"/>
            <a:pathLst>
              <a:path w="8335" h="7318" extrusionOk="0">
                <a:moveTo>
                  <a:pt x="4162" y="0"/>
                </a:moveTo>
                <a:cubicBezTo>
                  <a:pt x="3650" y="0"/>
                  <a:pt x="3130" y="108"/>
                  <a:pt x="2636" y="334"/>
                </a:cubicBezTo>
                <a:cubicBezTo>
                  <a:pt x="792" y="1188"/>
                  <a:pt x="0" y="3366"/>
                  <a:pt x="838" y="5195"/>
                </a:cubicBezTo>
                <a:cubicBezTo>
                  <a:pt x="1460" y="6527"/>
                  <a:pt x="2786" y="7318"/>
                  <a:pt x="4168" y="7318"/>
                </a:cubicBezTo>
                <a:cubicBezTo>
                  <a:pt x="4681" y="7318"/>
                  <a:pt x="5203" y="7208"/>
                  <a:pt x="5698" y="6977"/>
                </a:cubicBezTo>
                <a:cubicBezTo>
                  <a:pt x="7542" y="6139"/>
                  <a:pt x="8334" y="3960"/>
                  <a:pt x="7481" y="2117"/>
                </a:cubicBezTo>
                <a:cubicBezTo>
                  <a:pt x="6869" y="783"/>
                  <a:pt x="5544" y="0"/>
                  <a:pt x="41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3" name="Google Shape;2523;p53"/>
          <p:cNvSpPr/>
          <p:nvPr/>
        </p:nvSpPr>
        <p:spPr>
          <a:xfrm>
            <a:off x="4473686" y="4356045"/>
            <a:ext cx="80503" cy="80503"/>
          </a:xfrm>
          <a:custGeom>
            <a:avLst/>
            <a:gdLst/>
            <a:ahLst/>
            <a:cxnLst/>
            <a:rect l="l" t="t" r="r" b="b"/>
            <a:pathLst>
              <a:path w="1951" h="1951" extrusionOk="0">
                <a:moveTo>
                  <a:pt x="975" y="1"/>
                </a:moveTo>
                <a:cubicBezTo>
                  <a:pt x="442" y="1"/>
                  <a:pt x="0" y="427"/>
                  <a:pt x="0" y="976"/>
                </a:cubicBezTo>
                <a:cubicBezTo>
                  <a:pt x="0" y="1509"/>
                  <a:pt x="442" y="1951"/>
                  <a:pt x="975" y="1951"/>
                </a:cubicBezTo>
                <a:cubicBezTo>
                  <a:pt x="1524" y="1951"/>
                  <a:pt x="1950" y="1509"/>
                  <a:pt x="1950" y="976"/>
                </a:cubicBezTo>
                <a:cubicBezTo>
                  <a:pt x="1950" y="427"/>
                  <a:pt x="1524" y="1"/>
                  <a:pt x="97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4" name="Google Shape;2524;p53"/>
          <p:cNvSpPr/>
          <p:nvPr/>
        </p:nvSpPr>
        <p:spPr>
          <a:xfrm>
            <a:off x="4588107" y="4090769"/>
            <a:ext cx="79884" cy="80503"/>
          </a:xfrm>
          <a:custGeom>
            <a:avLst/>
            <a:gdLst/>
            <a:ahLst/>
            <a:cxnLst/>
            <a:rect l="l" t="t" r="r" b="b"/>
            <a:pathLst>
              <a:path w="1936" h="1951" extrusionOk="0">
                <a:moveTo>
                  <a:pt x="975" y="0"/>
                </a:moveTo>
                <a:cubicBezTo>
                  <a:pt x="427" y="0"/>
                  <a:pt x="0" y="442"/>
                  <a:pt x="0" y="975"/>
                </a:cubicBezTo>
                <a:cubicBezTo>
                  <a:pt x="0" y="1508"/>
                  <a:pt x="427" y="1950"/>
                  <a:pt x="975" y="1950"/>
                </a:cubicBezTo>
                <a:cubicBezTo>
                  <a:pt x="1508" y="1950"/>
                  <a:pt x="1935" y="1508"/>
                  <a:pt x="1935" y="975"/>
                </a:cubicBezTo>
                <a:cubicBezTo>
                  <a:pt x="1935" y="442"/>
                  <a:pt x="1508" y="0"/>
                  <a:pt x="9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5" name="Google Shape;2525;p53"/>
          <p:cNvSpPr/>
          <p:nvPr/>
        </p:nvSpPr>
        <p:spPr>
          <a:xfrm>
            <a:off x="4085158" y="3701622"/>
            <a:ext cx="98122" cy="98081"/>
          </a:xfrm>
          <a:custGeom>
            <a:avLst/>
            <a:gdLst/>
            <a:ahLst/>
            <a:cxnLst/>
            <a:rect l="l" t="t" r="r" b="b"/>
            <a:pathLst>
              <a:path w="2378" h="2377" extrusionOk="0">
                <a:moveTo>
                  <a:pt x="1189" y="0"/>
                </a:moveTo>
                <a:cubicBezTo>
                  <a:pt x="534" y="0"/>
                  <a:pt x="0" y="533"/>
                  <a:pt x="0" y="1188"/>
                </a:cubicBezTo>
                <a:cubicBezTo>
                  <a:pt x="0" y="1844"/>
                  <a:pt x="534" y="2377"/>
                  <a:pt x="1189" y="2377"/>
                </a:cubicBezTo>
                <a:cubicBezTo>
                  <a:pt x="1844" y="2377"/>
                  <a:pt x="2377" y="1844"/>
                  <a:pt x="2377" y="1188"/>
                </a:cubicBezTo>
                <a:cubicBezTo>
                  <a:pt x="2377" y="533"/>
                  <a:pt x="1844" y="0"/>
                  <a:pt x="11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6" name="Google Shape;2526;p53"/>
          <p:cNvSpPr/>
          <p:nvPr/>
        </p:nvSpPr>
        <p:spPr>
          <a:xfrm rot="1800264">
            <a:off x="734746" y="3578893"/>
            <a:ext cx="137231" cy="137195"/>
          </a:xfrm>
          <a:custGeom>
            <a:avLst/>
            <a:gdLst/>
            <a:ahLst/>
            <a:cxnLst/>
            <a:rect l="l" t="t" r="r" b="b"/>
            <a:pathLst>
              <a:path w="3719" h="3718" extrusionOk="0">
                <a:moveTo>
                  <a:pt x="1860" y="0"/>
                </a:moveTo>
                <a:cubicBezTo>
                  <a:pt x="839" y="0"/>
                  <a:pt x="1" y="838"/>
                  <a:pt x="1" y="1859"/>
                </a:cubicBezTo>
                <a:cubicBezTo>
                  <a:pt x="1" y="2895"/>
                  <a:pt x="839" y="3718"/>
                  <a:pt x="1860" y="3718"/>
                </a:cubicBezTo>
                <a:cubicBezTo>
                  <a:pt x="2880" y="3718"/>
                  <a:pt x="3718" y="2895"/>
                  <a:pt x="3718" y="1859"/>
                </a:cubicBezTo>
                <a:cubicBezTo>
                  <a:pt x="3718" y="838"/>
                  <a:pt x="2880" y="0"/>
                  <a:pt x="18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8C08EFB-B9D2-711B-CAA4-D2DB71A89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48" y="1397229"/>
            <a:ext cx="605087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sk-SK" altLang="sk-SK" sz="1600" dirty="0">
                <a:solidFill>
                  <a:schemeClr val="tx1"/>
                </a:solidFill>
                <a:latin typeface="Barlow" panose="00000500000000000000" pitchFamily="2" charset="-18"/>
                <a:sym typeface="Barlow"/>
              </a:rPr>
              <a:t>Úspešne zanalyzovaný vzťah medzi mutáciami v géne HFE a vybranými klinickými premennými (vek, pohlavie, diagnóza)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sk-SK" altLang="sk-SK" sz="1600" b="1" dirty="0">
                <a:solidFill>
                  <a:schemeClr val="tx1"/>
                </a:solidFill>
                <a:latin typeface="Barlow" panose="00000500000000000000" pitchFamily="2" charset="-18"/>
                <a:sym typeface="Barlow"/>
              </a:rPr>
              <a:t>Výsledky</a:t>
            </a:r>
            <a:r>
              <a:rPr lang="sk-SK" altLang="sk-SK" sz="1600" dirty="0">
                <a:solidFill>
                  <a:schemeClr val="tx1"/>
                </a:solidFill>
                <a:latin typeface="Barlow" panose="00000500000000000000" pitchFamily="2" charset="-18"/>
                <a:sym typeface="Barlow"/>
              </a:rPr>
              <a:t> ukázali: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D971F5C1-9C78-A25E-5C8E-F06C354998F5}"/>
              </a:ext>
            </a:extLst>
          </p:cNvPr>
          <p:cNvSpPr txBox="1"/>
          <p:nvPr/>
        </p:nvSpPr>
        <p:spPr>
          <a:xfrm>
            <a:off x="918544" y="2232474"/>
            <a:ext cx="445549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6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sk-SK" altLang="sk-SK" sz="1600" dirty="0">
                <a:solidFill>
                  <a:schemeClr val="tx1"/>
                </a:solidFill>
                <a:latin typeface="Barlow" panose="00000500000000000000" pitchFamily="2" charset="-18"/>
                <a:sym typeface="Barlow"/>
              </a:rPr>
              <a:t>Významný výskyt prenášačov, najmä pre mutáciu </a:t>
            </a:r>
            <a:r>
              <a:rPr lang="sk-SK" altLang="sk-SK" sz="1600" b="1" dirty="0">
                <a:solidFill>
                  <a:schemeClr val="tx1"/>
                </a:solidFill>
                <a:latin typeface="Barlow" panose="00000500000000000000" pitchFamily="2" charset="-18"/>
                <a:sym typeface="Barlow"/>
              </a:rPr>
              <a:t>H63D</a:t>
            </a:r>
          </a:p>
          <a:p>
            <a:pPr marL="285750" lvl="6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sk-SK" altLang="sk-SK" sz="1600" dirty="0">
                <a:solidFill>
                  <a:schemeClr val="tx1"/>
                </a:solidFill>
                <a:latin typeface="Barlow" panose="00000500000000000000" pitchFamily="2" charset="-18"/>
                <a:sym typeface="Barlow"/>
              </a:rPr>
              <a:t>Potenciálnu súvislosť medzi mutáciou </a:t>
            </a:r>
            <a:r>
              <a:rPr lang="sk-SK" altLang="sk-SK" sz="1600" b="1" dirty="0">
                <a:solidFill>
                  <a:schemeClr val="tx1"/>
                </a:solidFill>
                <a:latin typeface="Barlow" panose="00000500000000000000" pitchFamily="2" charset="-18"/>
                <a:sym typeface="Barlow"/>
              </a:rPr>
              <a:t>C282Y</a:t>
            </a:r>
            <a:r>
              <a:rPr lang="sk-SK" altLang="sk-SK" sz="1600" dirty="0">
                <a:solidFill>
                  <a:schemeClr val="tx1"/>
                </a:solidFill>
                <a:latin typeface="Barlow" panose="00000500000000000000" pitchFamily="2" charset="-18"/>
                <a:sym typeface="Barlow"/>
              </a:rPr>
              <a:t> a pečeňovými ochoreniami</a:t>
            </a:r>
          </a:p>
          <a:p>
            <a:pPr marL="285750" lvl="6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sk-SK" altLang="sk-SK" sz="1600" b="1" dirty="0" err="1">
                <a:solidFill>
                  <a:schemeClr val="tx1"/>
                </a:solidFill>
                <a:latin typeface="Barlow" panose="00000500000000000000" pitchFamily="2" charset="-18"/>
                <a:sym typeface="Barlow"/>
              </a:rPr>
              <a:t>Hardy-Weinbergovu</a:t>
            </a:r>
            <a:r>
              <a:rPr lang="sk-SK" altLang="sk-SK" sz="1600" dirty="0">
                <a:solidFill>
                  <a:schemeClr val="tx1"/>
                </a:solidFill>
                <a:latin typeface="Barlow" panose="00000500000000000000" pitchFamily="2" charset="-18"/>
                <a:sym typeface="Barlow"/>
              </a:rPr>
              <a:t> rovnováhu dodržiavali dve mutácie, pri jednej bola pozorovaná odchýlka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058;p62">
            <a:extLst>
              <a:ext uri="{FF2B5EF4-FFF2-40B4-BE49-F238E27FC236}">
                <a16:creationId xmlns:a16="http://schemas.microsoft.com/office/drawing/2014/main" id="{AA3D4908-8001-F1AC-6D00-E4D744567FB9}"/>
              </a:ext>
            </a:extLst>
          </p:cNvPr>
          <p:cNvSpPr/>
          <p:nvPr/>
        </p:nvSpPr>
        <p:spPr>
          <a:xfrm>
            <a:off x="522103" y="3601719"/>
            <a:ext cx="4526071" cy="716812"/>
          </a:xfrm>
          <a:custGeom>
            <a:avLst/>
            <a:gdLst/>
            <a:ahLst/>
            <a:cxnLst/>
            <a:rect l="l" t="t" r="r" b="b"/>
            <a:pathLst>
              <a:path w="9440" h="7341" extrusionOk="0">
                <a:moveTo>
                  <a:pt x="3676" y="0"/>
                </a:moveTo>
                <a:cubicBezTo>
                  <a:pt x="2378" y="0"/>
                  <a:pt x="1233" y="530"/>
                  <a:pt x="819" y="1944"/>
                </a:cubicBezTo>
                <a:cubicBezTo>
                  <a:pt x="0" y="4717"/>
                  <a:pt x="3343" y="7340"/>
                  <a:pt x="5877" y="7340"/>
                </a:cubicBezTo>
                <a:cubicBezTo>
                  <a:pt x="5921" y="7340"/>
                  <a:pt x="5966" y="7339"/>
                  <a:pt x="6010" y="7338"/>
                </a:cubicBezTo>
                <a:cubicBezTo>
                  <a:pt x="7451" y="7278"/>
                  <a:pt x="8880" y="6314"/>
                  <a:pt x="9201" y="4921"/>
                </a:cubicBezTo>
                <a:cubicBezTo>
                  <a:pt x="9439" y="3813"/>
                  <a:pt x="8975" y="2635"/>
                  <a:pt x="8189" y="1837"/>
                </a:cubicBezTo>
                <a:cubicBezTo>
                  <a:pt x="7229" y="857"/>
                  <a:pt x="5328" y="0"/>
                  <a:pt x="3676" y="0"/>
                </a:cubicBezTo>
                <a:close/>
              </a:path>
            </a:pathLst>
          </a:custGeom>
          <a:solidFill>
            <a:srgbClr val="739C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4" name="Google Shape;3054;p62"/>
          <p:cNvSpPr txBox="1">
            <a:spLocks noGrp="1"/>
          </p:cNvSpPr>
          <p:nvPr>
            <p:ph type="ctrTitle"/>
          </p:nvPr>
        </p:nvSpPr>
        <p:spPr>
          <a:xfrm>
            <a:off x="492399" y="2006394"/>
            <a:ext cx="5290772" cy="9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Ďakujeme </a:t>
            </a:r>
            <a:br>
              <a:rPr lang="sk-SK" dirty="0"/>
            </a:br>
            <a:r>
              <a:rPr lang="sk-SK" dirty="0"/>
              <a:t>za pozornosť</a:t>
            </a:r>
            <a:endParaRPr dirty="0"/>
          </a:p>
        </p:txBody>
      </p:sp>
      <p:sp>
        <p:nvSpPr>
          <p:cNvPr id="3057" name="Google Shape;3057;p62"/>
          <p:cNvSpPr/>
          <p:nvPr/>
        </p:nvSpPr>
        <p:spPr>
          <a:xfrm>
            <a:off x="5288661" y="958488"/>
            <a:ext cx="4853632" cy="4207563"/>
          </a:xfrm>
          <a:custGeom>
            <a:avLst/>
            <a:gdLst/>
            <a:ahLst/>
            <a:cxnLst/>
            <a:rect l="l" t="t" r="r" b="b"/>
            <a:pathLst>
              <a:path w="77321" h="56056" extrusionOk="0">
                <a:moveTo>
                  <a:pt x="22236" y="0"/>
                </a:moveTo>
                <a:cubicBezTo>
                  <a:pt x="21038" y="0"/>
                  <a:pt x="19832" y="104"/>
                  <a:pt x="18658" y="263"/>
                </a:cubicBezTo>
                <a:cubicBezTo>
                  <a:pt x="16015" y="620"/>
                  <a:pt x="13348" y="1251"/>
                  <a:pt x="11098" y="2692"/>
                </a:cubicBezTo>
                <a:cubicBezTo>
                  <a:pt x="8847" y="4121"/>
                  <a:pt x="7061" y="6454"/>
                  <a:pt x="6823" y="9121"/>
                </a:cubicBezTo>
                <a:cubicBezTo>
                  <a:pt x="6609" y="11443"/>
                  <a:pt x="7585" y="13693"/>
                  <a:pt x="8323" y="15920"/>
                </a:cubicBezTo>
                <a:cubicBezTo>
                  <a:pt x="9062" y="18146"/>
                  <a:pt x="9538" y="20682"/>
                  <a:pt x="8431" y="22742"/>
                </a:cubicBezTo>
                <a:cubicBezTo>
                  <a:pt x="7514" y="24468"/>
                  <a:pt x="5680" y="25480"/>
                  <a:pt x="4275" y="26826"/>
                </a:cubicBezTo>
                <a:cubicBezTo>
                  <a:pt x="180" y="30779"/>
                  <a:pt x="1" y="37517"/>
                  <a:pt x="2323" y="42708"/>
                </a:cubicBezTo>
                <a:cubicBezTo>
                  <a:pt x="4644" y="47900"/>
                  <a:pt x="8597" y="52222"/>
                  <a:pt x="12788" y="56055"/>
                </a:cubicBezTo>
                <a:lnTo>
                  <a:pt x="69700" y="56055"/>
                </a:lnTo>
                <a:cubicBezTo>
                  <a:pt x="71927" y="53484"/>
                  <a:pt x="74582" y="50721"/>
                  <a:pt x="75868" y="47566"/>
                </a:cubicBezTo>
                <a:cubicBezTo>
                  <a:pt x="77153" y="44399"/>
                  <a:pt x="77320" y="40589"/>
                  <a:pt x="75475" y="37732"/>
                </a:cubicBezTo>
                <a:cubicBezTo>
                  <a:pt x="73772" y="35100"/>
                  <a:pt x="70581" y="33493"/>
                  <a:pt x="69545" y="30540"/>
                </a:cubicBezTo>
                <a:cubicBezTo>
                  <a:pt x="68498" y="27528"/>
                  <a:pt x="70081" y="24290"/>
                  <a:pt x="70415" y="21111"/>
                </a:cubicBezTo>
                <a:cubicBezTo>
                  <a:pt x="70843" y="17146"/>
                  <a:pt x="69129" y="13026"/>
                  <a:pt x="66033" y="10514"/>
                </a:cubicBezTo>
                <a:cubicBezTo>
                  <a:pt x="63895" y="8787"/>
                  <a:pt x="61137" y="7867"/>
                  <a:pt x="58389" y="7867"/>
                </a:cubicBezTo>
                <a:cubicBezTo>
                  <a:pt x="57158" y="7867"/>
                  <a:pt x="55929" y="8051"/>
                  <a:pt x="54758" y="8431"/>
                </a:cubicBezTo>
                <a:cubicBezTo>
                  <a:pt x="50702" y="9753"/>
                  <a:pt x="47118" y="13245"/>
                  <a:pt x="43010" y="13245"/>
                </a:cubicBezTo>
                <a:cubicBezTo>
                  <a:pt x="42644" y="13245"/>
                  <a:pt x="42274" y="13217"/>
                  <a:pt x="41899" y="13157"/>
                </a:cubicBezTo>
                <a:cubicBezTo>
                  <a:pt x="39030" y="12693"/>
                  <a:pt x="36803" y="10443"/>
                  <a:pt x="35041" y="8145"/>
                </a:cubicBezTo>
                <a:cubicBezTo>
                  <a:pt x="33267" y="5835"/>
                  <a:pt x="31672" y="3287"/>
                  <a:pt x="29207" y="1739"/>
                </a:cubicBezTo>
                <a:cubicBezTo>
                  <a:pt x="27146" y="440"/>
                  <a:pt x="24708" y="0"/>
                  <a:pt x="22236" y="0"/>
                </a:cubicBezTo>
                <a:close/>
              </a:path>
            </a:pathLst>
          </a:custGeom>
          <a:solidFill>
            <a:srgbClr val="739C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58" name="Google Shape;3058;p62"/>
          <p:cNvSpPr/>
          <p:nvPr/>
        </p:nvSpPr>
        <p:spPr>
          <a:xfrm>
            <a:off x="7304551" y="640553"/>
            <a:ext cx="921769" cy="716812"/>
          </a:xfrm>
          <a:custGeom>
            <a:avLst/>
            <a:gdLst/>
            <a:ahLst/>
            <a:cxnLst/>
            <a:rect l="l" t="t" r="r" b="b"/>
            <a:pathLst>
              <a:path w="9440" h="7341" extrusionOk="0">
                <a:moveTo>
                  <a:pt x="3676" y="0"/>
                </a:moveTo>
                <a:cubicBezTo>
                  <a:pt x="2378" y="0"/>
                  <a:pt x="1233" y="530"/>
                  <a:pt x="819" y="1944"/>
                </a:cubicBezTo>
                <a:cubicBezTo>
                  <a:pt x="0" y="4717"/>
                  <a:pt x="3343" y="7340"/>
                  <a:pt x="5877" y="7340"/>
                </a:cubicBezTo>
                <a:cubicBezTo>
                  <a:pt x="5921" y="7340"/>
                  <a:pt x="5966" y="7339"/>
                  <a:pt x="6010" y="7338"/>
                </a:cubicBezTo>
                <a:cubicBezTo>
                  <a:pt x="7451" y="7278"/>
                  <a:pt x="8880" y="6314"/>
                  <a:pt x="9201" y="4921"/>
                </a:cubicBezTo>
                <a:cubicBezTo>
                  <a:pt x="9439" y="3813"/>
                  <a:pt x="8975" y="2635"/>
                  <a:pt x="8189" y="1837"/>
                </a:cubicBezTo>
                <a:cubicBezTo>
                  <a:pt x="7229" y="857"/>
                  <a:pt x="5328" y="0"/>
                  <a:pt x="3676" y="0"/>
                </a:cubicBezTo>
                <a:close/>
              </a:path>
            </a:pathLst>
          </a:custGeom>
          <a:solidFill>
            <a:srgbClr val="739C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9" name="Google Shape;3059;p62"/>
          <p:cNvSpPr/>
          <p:nvPr/>
        </p:nvSpPr>
        <p:spPr>
          <a:xfrm>
            <a:off x="5896664" y="5070521"/>
            <a:ext cx="122141" cy="67663"/>
          </a:xfrm>
          <a:custGeom>
            <a:avLst/>
            <a:gdLst/>
            <a:ahLst/>
            <a:cxnLst/>
            <a:rect l="l" t="t" r="r" b="b"/>
            <a:pathLst>
              <a:path w="2668" h="1478" extrusionOk="0">
                <a:moveTo>
                  <a:pt x="739" y="1"/>
                </a:moveTo>
                <a:cubicBezTo>
                  <a:pt x="334" y="1"/>
                  <a:pt x="1" y="322"/>
                  <a:pt x="1" y="739"/>
                </a:cubicBezTo>
                <a:cubicBezTo>
                  <a:pt x="1" y="1144"/>
                  <a:pt x="334" y="1477"/>
                  <a:pt x="739" y="1477"/>
                </a:cubicBezTo>
                <a:lnTo>
                  <a:pt x="1930" y="1477"/>
                </a:lnTo>
                <a:cubicBezTo>
                  <a:pt x="2346" y="1477"/>
                  <a:pt x="2668" y="1144"/>
                  <a:pt x="2668" y="739"/>
                </a:cubicBezTo>
                <a:cubicBezTo>
                  <a:pt x="2668" y="322"/>
                  <a:pt x="2346" y="1"/>
                  <a:pt x="1930" y="1"/>
                </a:cubicBezTo>
                <a:close/>
              </a:path>
            </a:pathLst>
          </a:custGeom>
          <a:solidFill>
            <a:srgbClr val="284A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60" name="Google Shape;3060;p62"/>
          <p:cNvGrpSpPr/>
          <p:nvPr/>
        </p:nvGrpSpPr>
        <p:grpSpPr>
          <a:xfrm>
            <a:off x="5827994" y="1357365"/>
            <a:ext cx="3245390" cy="3780818"/>
            <a:chOff x="5416988" y="1372818"/>
            <a:chExt cx="3245390" cy="3780818"/>
          </a:xfrm>
        </p:grpSpPr>
        <p:sp>
          <p:nvSpPr>
            <p:cNvPr id="3061" name="Google Shape;3061;p62"/>
            <p:cNvSpPr/>
            <p:nvPr/>
          </p:nvSpPr>
          <p:spPr>
            <a:xfrm>
              <a:off x="5416988" y="4950282"/>
              <a:ext cx="3245390" cy="203355"/>
            </a:xfrm>
            <a:custGeom>
              <a:avLst/>
              <a:gdLst/>
              <a:ahLst/>
              <a:cxnLst/>
              <a:rect l="l" t="t" r="r" b="b"/>
              <a:pathLst>
                <a:path w="70891" h="4442" extrusionOk="0">
                  <a:moveTo>
                    <a:pt x="739" y="0"/>
                  </a:moveTo>
                  <a:cubicBezTo>
                    <a:pt x="334" y="0"/>
                    <a:pt x="1" y="334"/>
                    <a:pt x="1" y="738"/>
                  </a:cubicBezTo>
                  <a:cubicBezTo>
                    <a:pt x="1" y="1155"/>
                    <a:pt x="334" y="1489"/>
                    <a:pt x="739" y="1489"/>
                  </a:cubicBezTo>
                  <a:lnTo>
                    <a:pt x="9633" y="1489"/>
                  </a:lnTo>
                  <a:cubicBezTo>
                    <a:pt x="10050" y="1489"/>
                    <a:pt x="10383" y="1810"/>
                    <a:pt x="10383" y="2227"/>
                  </a:cubicBezTo>
                  <a:cubicBezTo>
                    <a:pt x="10383" y="2632"/>
                    <a:pt x="10050" y="2965"/>
                    <a:pt x="9633" y="2965"/>
                  </a:cubicBezTo>
                  <a:lnTo>
                    <a:pt x="7014" y="2965"/>
                  </a:lnTo>
                  <a:cubicBezTo>
                    <a:pt x="6597" y="2965"/>
                    <a:pt x="6275" y="3286"/>
                    <a:pt x="6275" y="3703"/>
                  </a:cubicBezTo>
                  <a:cubicBezTo>
                    <a:pt x="6275" y="4108"/>
                    <a:pt x="6597" y="4441"/>
                    <a:pt x="7014" y="4441"/>
                  </a:cubicBezTo>
                  <a:lnTo>
                    <a:pt x="58139" y="4441"/>
                  </a:lnTo>
                  <a:cubicBezTo>
                    <a:pt x="58544" y="4441"/>
                    <a:pt x="58877" y="4108"/>
                    <a:pt x="58877" y="3703"/>
                  </a:cubicBezTo>
                  <a:cubicBezTo>
                    <a:pt x="58877" y="3286"/>
                    <a:pt x="58544" y="2965"/>
                    <a:pt x="58139" y="2965"/>
                  </a:cubicBezTo>
                  <a:lnTo>
                    <a:pt x="55305" y="2965"/>
                  </a:lnTo>
                  <a:cubicBezTo>
                    <a:pt x="54900" y="2965"/>
                    <a:pt x="54567" y="2632"/>
                    <a:pt x="54567" y="2227"/>
                  </a:cubicBezTo>
                  <a:cubicBezTo>
                    <a:pt x="54567" y="1810"/>
                    <a:pt x="54900" y="1489"/>
                    <a:pt x="55305" y="1489"/>
                  </a:cubicBezTo>
                  <a:lnTo>
                    <a:pt x="70152" y="1489"/>
                  </a:lnTo>
                  <a:cubicBezTo>
                    <a:pt x="70569" y="1489"/>
                    <a:pt x="70891" y="1155"/>
                    <a:pt x="70891" y="738"/>
                  </a:cubicBezTo>
                  <a:cubicBezTo>
                    <a:pt x="70891" y="334"/>
                    <a:pt x="70569" y="0"/>
                    <a:pt x="70152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62"/>
            <p:cNvSpPr/>
            <p:nvPr/>
          </p:nvSpPr>
          <p:spPr>
            <a:xfrm>
              <a:off x="8266061" y="5085974"/>
              <a:ext cx="279121" cy="67663"/>
            </a:xfrm>
            <a:custGeom>
              <a:avLst/>
              <a:gdLst/>
              <a:ahLst/>
              <a:cxnLst/>
              <a:rect l="l" t="t" r="r" b="b"/>
              <a:pathLst>
                <a:path w="6097" h="1478" extrusionOk="0">
                  <a:moveTo>
                    <a:pt x="739" y="1"/>
                  </a:moveTo>
                  <a:cubicBezTo>
                    <a:pt x="334" y="1"/>
                    <a:pt x="1" y="322"/>
                    <a:pt x="1" y="739"/>
                  </a:cubicBezTo>
                  <a:cubicBezTo>
                    <a:pt x="1" y="1144"/>
                    <a:pt x="334" y="1477"/>
                    <a:pt x="739" y="1477"/>
                  </a:cubicBezTo>
                  <a:lnTo>
                    <a:pt x="5359" y="1477"/>
                  </a:lnTo>
                  <a:cubicBezTo>
                    <a:pt x="5763" y="1477"/>
                    <a:pt x="6097" y="1144"/>
                    <a:pt x="6097" y="739"/>
                  </a:cubicBezTo>
                  <a:cubicBezTo>
                    <a:pt x="6097" y="322"/>
                    <a:pt x="5763" y="1"/>
                    <a:pt x="5359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62"/>
            <p:cNvSpPr/>
            <p:nvPr/>
          </p:nvSpPr>
          <p:spPr>
            <a:xfrm>
              <a:off x="7409242" y="3694994"/>
              <a:ext cx="1091258" cy="1255333"/>
            </a:xfrm>
            <a:custGeom>
              <a:avLst/>
              <a:gdLst/>
              <a:ahLst/>
              <a:cxnLst/>
              <a:rect l="l" t="t" r="r" b="b"/>
              <a:pathLst>
                <a:path w="23837" h="27421" extrusionOk="0">
                  <a:moveTo>
                    <a:pt x="0" y="0"/>
                  </a:moveTo>
                  <a:lnTo>
                    <a:pt x="0" y="24408"/>
                  </a:lnTo>
                  <a:cubicBezTo>
                    <a:pt x="0" y="26075"/>
                    <a:pt x="1346" y="27420"/>
                    <a:pt x="3012" y="27420"/>
                  </a:cubicBezTo>
                  <a:lnTo>
                    <a:pt x="20824" y="27420"/>
                  </a:lnTo>
                  <a:cubicBezTo>
                    <a:pt x="22491" y="27420"/>
                    <a:pt x="23836" y="26075"/>
                    <a:pt x="23836" y="24408"/>
                  </a:cubicBezTo>
                  <a:lnTo>
                    <a:pt x="23836" y="0"/>
                  </a:ln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62"/>
            <p:cNvSpPr/>
            <p:nvPr/>
          </p:nvSpPr>
          <p:spPr>
            <a:xfrm>
              <a:off x="7336727" y="3632871"/>
              <a:ext cx="1235740" cy="62169"/>
            </a:xfrm>
            <a:custGeom>
              <a:avLst/>
              <a:gdLst/>
              <a:ahLst/>
              <a:cxnLst/>
              <a:rect l="l" t="t" r="r" b="b"/>
              <a:pathLst>
                <a:path w="26993" h="1358" extrusionOk="0">
                  <a:moveTo>
                    <a:pt x="1" y="0"/>
                  </a:moveTo>
                  <a:lnTo>
                    <a:pt x="1" y="1357"/>
                  </a:lnTo>
                  <a:lnTo>
                    <a:pt x="26992" y="1357"/>
                  </a:lnTo>
                  <a:lnTo>
                    <a:pt x="26992" y="0"/>
                  </a:ln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62"/>
            <p:cNvSpPr/>
            <p:nvPr/>
          </p:nvSpPr>
          <p:spPr>
            <a:xfrm>
              <a:off x="7409242" y="3694994"/>
              <a:ext cx="1091258" cy="112848"/>
            </a:xfrm>
            <a:custGeom>
              <a:avLst/>
              <a:gdLst/>
              <a:ahLst/>
              <a:cxnLst/>
              <a:rect l="l" t="t" r="r" b="b"/>
              <a:pathLst>
                <a:path w="23837" h="2465" extrusionOk="0">
                  <a:moveTo>
                    <a:pt x="0" y="0"/>
                  </a:moveTo>
                  <a:lnTo>
                    <a:pt x="0" y="2465"/>
                  </a:lnTo>
                  <a:lnTo>
                    <a:pt x="23836" y="2465"/>
                  </a:lnTo>
                  <a:lnTo>
                    <a:pt x="23836" y="0"/>
                  </a:ln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62"/>
            <p:cNvSpPr/>
            <p:nvPr/>
          </p:nvSpPr>
          <p:spPr>
            <a:xfrm>
              <a:off x="8111828" y="3836180"/>
              <a:ext cx="217501" cy="26186"/>
            </a:xfrm>
            <a:custGeom>
              <a:avLst/>
              <a:gdLst/>
              <a:ahLst/>
              <a:cxnLst/>
              <a:rect l="l" t="t" r="r" b="b"/>
              <a:pathLst>
                <a:path w="4751" h="572" extrusionOk="0">
                  <a:moveTo>
                    <a:pt x="0" y="0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62"/>
            <p:cNvSpPr/>
            <p:nvPr/>
          </p:nvSpPr>
          <p:spPr>
            <a:xfrm>
              <a:off x="8111828" y="3953331"/>
              <a:ext cx="217501" cy="26232"/>
            </a:xfrm>
            <a:custGeom>
              <a:avLst/>
              <a:gdLst/>
              <a:ahLst/>
              <a:cxnLst/>
              <a:rect l="l" t="t" r="r" b="b"/>
              <a:pathLst>
                <a:path w="4751" h="573" extrusionOk="0">
                  <a:moveTo>
                    <a:pt x="0" y="1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62"/>
            <p:cNvSpPr/>
            <p:nvPr/>
          </p:nvSpPr>
          <p:spPr>
            <a:xfrm>
              <a:off x="8111828" y="4070528"/>
              <a:ext cx="217501" cy="26232"/>
            </a:xfrm>
            <a:custGeom>
              <a:avLst/>
              <a:gdLst/>
              <a:ahLst/>
              <a:cxnLst/>
              <a:rect l="l" t="t" r="r" b="b"/>
              <a:pathLst>
                <a:path w="4751" h="573" extrusionOk="0">
                  <a:moveTo>
                    <a:pt x="0" y="1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62"/>
            <p:cNvSpPr/>
            <p:nvPr/>
          </p:nvSpPr>
          <p:spPr>
            <a:xfrm>
              <a:off x="8111828" y="4187724"/>
              <a:ext cx="217501" cy="26232"/>
            </a:xfrm>
            <a:custGeom>
              <a:avLst/>
              <a:gdLst/>
              <a:ahLst/>
              <a:cxnLst/>
              <a:rect l="l" t="t" r="r" b="b"/>
              <a:pathLst>
                <a:path w="4751" h="573" extrusionOk="0">
                  <a:moveTo>
                    <a:pt x="0" y="1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62"/>
            <p:cNvSpPr/>
            <p:nvPr/>
          </p:nvSpPr>
          <p:spPr>
            <a:xfrm>
              <a:off x="8111828" y="4305471"/>
              <a:ext cx="217501" cy="26186"/>
            </a:xfrm>
            <a:custGeom>
              <a:avLst/>
              <a:gdLst/>
              <a:ahLst/>
              <a:cxnLst/>
              <a:rect l="l" t="t" r="r" b="b"/>
              <a:pathLst>
                <a:path w="4751" h="572" extrusionOk="0">
                  <a:moveTo>
                    <a:pt x="0" y="0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62"/>
            <p:cNvSpPr/>
            <p:nvPr/>
          </p:nvSpPr>
          <p:spPr>
            <a:xfrm>
              <a:off x="8111828" y="4422667"/>
              <a:ext cx="217501" cy="26186"/>
            </a:xfrm>
            <a:custGeom>
              <a:avLst/>
              <a:gdLst/>
              <a:ahLst/>
              <a:cxnLst/>
              <a:rect l="l" t="t" r="r" b="b"/>
              <a:pathLst>
                <a:path w="4751" h="572" extrusionOk="0">
                  <a:moveTo>
                    <a:pt x="0" y="0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62"/>
            <p:cNvSpPr/>
            <p:nvPr/>
          </p:nvSpPr>
          <p:spPr>
            <a:xfrm>
              <a:off x="8111828" y="4539818"/>
              <a:ext cx="217501" cy="26232"/>
            </a:xfrm>
            <a:custGeom>
              <a:avLst/>
              <a:gdLst/>
              <a:ahLst/>
              <a:cxnLst/>
              <a:rect l="l" t="t" r="r" b="b"/>
              <a:pathLst>
                <a:path w="4751" h="573" extrusionOk="0">
                  <a:moveTo>
                    <a:pt x="0" y="1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62"/>
            <p:cNvSpPr/>
            <p:nvPr/>
          </p:nvSpPr>
          <p:spPr>
            <a:xfrm>
              <a:off x="8111828" y="4657015"/>
              <a:ext cx="217501" cy="26232"/>
            </a:xfrm>
            <a:custGeom>
              <a:avLst/>
              <a:gdLst/>
              <a:ahLst/>
              <a:cxnLst/>
              <a:rect l="l" t="t" r="r" b="b"/>
              <a:pathLst>
                <a:path w="4751" h="573" extrusionOk="0">
                  <a:moveTo>
                    <a:pt x="0" y="1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62"/>
            <p:cNvSpPr/>
            <p:nvPr/>
          </p:nvSpPr>
          <p:spPr>
            <a:xfrm>
              <a:off x="8111828" y="4774212"/>
              <a:ext cx="217501" cy="26232"/>
            </a:xfrm>
            <a:custGeom>
              <a:avLst/>
              <a:gdLst/>
              <a:ahLst/>
              <a:cxnLst/>
              <a:rect l="l" t="t" r="r" b="b"/>
              <a:pathLst>
                <a:path w="4751" h="573" extrusionOk="0">
                  <a:moveTo>
                    <a:pt x="0" y="1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62"/>
            <p:cNvSpPr/>
            <p:nvPr/>
          </p:nvSpPr>
          <p:spPr>
            <a:xfrm>
              <a:off x="5619198" y="4012204"/>
              <a:ext cx="1091304" cy="938124"/>
            </a:xfrm>
            <a:custGeom>
              <a:avLst/>
              <a:gdLst/>
              <a:ahLst/>
              <a:cxnLst/>
              <a:rect l="l" t="t" r="r" b="b"/>
              <a:pathLst>
                <a:path w="23838" h="20492" extrusionOk="0">
                  <a:moveTo>
                    <a:pt x="1" y="1"/>
                  </a:moveTo>
                  <a:lnTo>
                    <a:pt x="1" y="17479"/>
                  </a:lnTo>
                  <a:cubicBezTo>
                    <a:pt x="1" y="19146"/>
                    <a:pt x="1346" y="20491"/>
                    <a:pt x="3013" y="20491"/>
                  </a:cubicBezTo>
                  <a:lnTo>
                    <a:pt x="20825" y="20491"/>
                  </a:lnTo>
                  <a:cubicBezTo>
                    <a:pt x="22492" y="20491"/>
                    <a:pt x="23837" y="19146"/>
                    <a:pt x="23837" y="17479"/>
                  </a:cubicBezTo>
                  <a:lnTo>
                    <a:pt x="23837" y="1"/>
                  </a:ln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62"/>
            <p:cNvSpPr/>
            <p:nvPr/>
          </p:nvSpPr>
          <p:spPr>
            <a:xfrm>
              <a:off x="5547278" y="3949531"/>
              <a:ext cx="1235144" cy="62719"/>
            </a:xfrm>
            <a:custGeom>
              <a:avLst/>
              <a:gdLst/>
              <a:ahLst/>
              <a:cxnLst/>
              <a:rect l="l" t="t" r="r" b="b"/>
              <a:pathLst>
                <a:path w="26980" h="1370" extrusionOk="0">
                  <a:moveTo>
                    <a:pt x="0" y="1"/>
                  </a:moveTo>
                  <a:lnTo>
                    <a:pt x="0" y="1370"/>
                  </a:lnTo>
                  <a:lnTo>
                    <a:pt x="26980" y="1370"/>
                  </a:lnTo>
                  <a:lnTo>
                    <a:pt x="26980" y="1"/>
                  </a:ln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62"/>
            <p:cNvSpPr/>
            <p:nvPr/>
          </p:nvSpPr>
          <p:spPr>
            <a:xfrm>
              <a:off x="5619198" y="4012204"/>
              <a:ext cx="1091304" cy="112344"/>
            </a:xfrm>
            <a:custGeom>
              <a:avLst/>
              <a:gdLst/>
              <a:ahLst/>
              <a:cxnLst/>
              <a:rect l="l" t="t" r="r" b="b"/>
              <a:pathLst>
                <a:path w="23838" h="2454" extrusionOk="0">
                  <a:moveTo>
                    <a:pt x="1" y="1"/>
                  </a:moveTo>
                  <a:lnTo>
                    <a:pt x="1" y="2453"/>
                  </a:lnTo>
                  <a:lnTo>
                    <a:pt x="23837" y="2453"/>
                  </a:lnTo>
                  <a:lnTo>
                    <a:pt x="23837" y="1"/>
                  </a:ln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62"/>
            <p:cNvSpPr/>
            <p:nvPr/>
          </p:nvSpPr>
          <p:spPr>
            <a:xfrm>
              <a:off x="5854691" y="4187724"/>
              <a:ext cx="217547" cy="26232"/>
            </a:xfrm>
            <a:custGeom>
              <a:avLst/>
              <a:gdLst/>
              <a:ahLst/>
              <a:cxnLst/>
              <a:rect l="l" t="t" r="r" b="b"/>
              <a:pathLst>
                <a:path w="4752" h="573" extrusionOk="0">
                  <a:moveTo>
                    <a:pt x="0" y="1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62"/>
            <p:cNvSpPr/>
            <p:nvPr/>
          </p:nvSpPr>
          <p:spPr>
            <a:xfrm>
              <a:off x="5854691" y="4305471"/>
              <a:ext cx="217547" cy="26186"/>
            </a:xfrm>
            <a:custGeom>
              <a:avLst/>
              <a:gdLst/>
              <a:ahLst/>
              <a:cxnLst/>
              <a:rect l="l" t="t" r="r" b="b"/>
              <a:pathLst>
                <a:path w="4752" h="572" extrusionOk="0">
                  <a:moveTo>
                    <a:pt x="0" y="0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62"/>
            <p:cNvSpPr/>
            <p:nvPr/>
          </p:nvSpPr>
          <p:spPr>
            <a:xfrm>
              <a:off x="5854691" y="4422667"/>
              <a:ext cx="217547" cy="26186"/>
            </a:xfrm>
            <a:custGeom>
              <a:avLst/>
              <a:gdLst/>
              <a:ahLst/>
              <a:cxnLst/>
              <a:rect l="l" t="t" r="r" b="b"/>
              <a:pathLst>
                <a:path w="4752" h="572" extrusionOk="0">
                  <a:moveTo>
                    <a:pt x="0" y="0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62"/>
            <p:cNvSpPr/>
            <p:nvPr/>
          </p:nvSpPr>
          <p:spPr>
            <a:xfrm>
              <a:off x="5854691" y="4539818"/>
              <a:ext cx="217547" cy="26232"/>
            </a:xfrm>
            <a:custGeom>
              <a:avLst/>
              <a:gdLst/>
              <a:ahLst/>
              <a:cxnLst/>
              <a:rect l="l" t="t" r="r" b="b"/>
              <a:pathLst>
                <a:path w="4752" h="573" extrusionOk="0">
                  <a:moveTo>
                    <a:pt x="0" y="1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62"/>
            <p:cNvSpPr/>
            <p:nvPr/>
          </p:nvSpPr>
          <p:spPr>
            <a:xfrm>
              <a:off x="5854691" y="4657015"/>
              <a:ext cx="217547" cy="26232"/>
            </a:xfrm>
            <a:custGeom>
              <a:avLst/>
              <a:gdLst/>
              <a:ahLst/>
              <a:cxnLst/>
              <a:rect l="l" t="t" r="r" b="b"/>
              <a:pathLst>
                <a:path w="4752" h="573" extrusionOk="0">
                  <a:moveTo>
                    <a:pt x="0" y="1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62"/>
            <p:cNvSpPr/>
            <p:nvPr/>
          </p:nvSpPr>
          <p:spPr>
            <a:xfrm>
              <a:off x="5854691" y="4774212"/>
              <a:ext cx="217547" cy="26232"/>
            </a:xfrm>
            <a:custGeom>
              <a:avLst/>
              <a:gdLst/>
              <a:ahLst/>
              <a:cxnLst/>
              <a:rect l="l" t="t" r="r" b="b"/>
              <a:pathLst>
                <a:path w="4752" h="573" extrusionOk="0">
                  <a:moveTo>
                    <a:pt x="0" y="1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62"/>
            <p:cNvSpPr/>
            <p:nvPr/>
          </p:nvSpPr>
          <p:spPr>
            <a:xfrm>
              <a:off x="6974250" y="1480727"/>
              <a:ext cx="37675" cy="3176340"/>
            </a:xfrm>
            <a:custGeom>
              <a:avLst/>
              <a:gdLst/>
              <a:ahLst/>
              <a:cxnLst/>
              <a:rect l="l" t="t" r="r" b="b"/>
              <a:pathLst>
                <a:path w="823" h="39744" extrusionOk="0">
                  <a:moveTo>
                    <a:pt x="1" y="1"/>
                  </a:moveTo>
                  <a:lnTo>
                    <a:pt x="1" y="39743"/>
                  </a:lnTo>
                  <a:lnTo>
                    <a:pt x="822" y="39743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62"/>
            <p:cNvSpPr/>
            <p:nvPr/>
          </p:nvSpPr>
          <p:spPr>
            <a:xfrm>
              <a:off x="6668476" y="4629776"/>
              <a:ext cx="649206" cy="320552"/>
            </a:xfrm>
            <a:custGeom>
              <a:avLst/>
              <a:gdLst/>
              <a:ahLst/>
              <a:cxnLst/>
              <a:rect l="l" t="t" r="r" b="b"/>
              <a:pathLst>
                <a:path w="14181" h="7002" extrusionOk="0">
                  <a:moveTo>
                    <a:pt x="7085" y="0"/>
                  </a:moveTo>
                  <a:cubicBezTo>
                    <a:pt x="3203" y="0"/>
                    <a:pt x="48" y="3132"/>
                    <a:pt x="1" y="7001"/>
                  </a:cubicBezTo>
                  <a:lnTo>
                    <a:pt x="14181" y="7001"/>
                  </a:lnTo>
                  <a:cubicBezTo>
                    <a:pt x="14133" y="3132"/>
                    <a:pt x="10978" y="0"/>
                    <a:pt x="7085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62"/>
            <p:cNvSpPr/>
            <p:nvPr/>
          </p:nvSpPr>
          <p:spPr>
            <a:xfrm>
              <a:off x="6775876" y="4629776"/>
              <a:ext cx="216951" cy="320552"/>
            </a:xfrm>
            <a:custGeom>
              <a:avLst/>
              <a:gdLst/>
              <a:ahLst/>
              <a:cxnLst/>
              <a:rect l="l" t="t" r="r" b="b"/>
              <a:pathLst>
                <a:path w="4739" h="7002" extrusionOk="0">
                  <a:moveTo>
                    <a:pt x="4739" y="0"/>
                  </a:moveTo>
                  <a:cubicBezTo>
                    <a:pt x="2143" y="0"/>
                    <a:pt x="36" y="3132"/>
                    <a:pt x="0" y="7001"/>
                  </a:cubicBezTo>
                  <a:lnTo>
                    <a:pt x="1619" y="7001"/>
                  </a:lnTo>
                  <a:cubicBezTo>
                    <a:pt x="1631" y="3132"/>
                    <a:pt x="3024" y="0"/>
                    <a:pt x="4739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62"/>
            <p:cNvSpPr/>
            <p:nvPr/>
          </p:nvSpPr>
          <p:spPr>
            <a:xfrm>
              <a:off x="6992782" y="4629776"/>
              <a:ext cx="324901" cy="320552"/>
            </a:xfrm>
            <a:custGeom>
              <a:avLst/>
              <a:gdLst/>
              <a:ahLst/>
              <a:cxnLst/>
              <a:rect l="l" t="t" r="r" b="b"/>
              <a:pathLst>
                <a:path w="7097" h="7002" extrusionOk="0">
                  <a:moveTo>
                    <a:pt x="1" y="0"/>
                  </a:moveTo>
                  <a:cubicBezTo>
                    <a:pt x="2394" y="0"/>
                    <a:pt x="4323" y="3132"/>
                    <a:pt x="4358" y="7001"/>
                  </a:cubicBezTo>
                  <a:lnTo>
                    <a:pt x="7097" y="7001"/>
                  </a:lnTo>
                  <a:cubicBezTo>
                    <a:pt x="7049" y="3132"/>
                    <a:pt x="3894" y="0"/>
                    <a:pt x="1" y="0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62"/>
            <p:cNvSpPr/>
            <p:nvPr/>
          </p:nvSpPr>
          <p:spPr>
            <a:xfrm>
              <a:off x="5854141" y="1441488"/>
              <a:ext cx="921780" cy="1427604"/>
            </a:xfrm>
            <a:custGeom>
              <a:avLst/>
              <a:gdLst/>
              <a:ahLst/>
              <a:cxnLst/>
              <a:rect l="l" t="t" r="r" b="b"/>
              <a:pathLst>
                <a:path w="20135" h="31184" extrusionOk="0">
                  <a:moveTo>
                    <a:pt x="7311" y="0"/>
                  </a:moveTo>
                  <a:lnTo>
                    <a:pt x="7311" y="10478"/>
                  </a:lnTo>
                  <a:cubicBezTo>
                    <a:pt x="7311" y="11037"/>
                    <a:pt x="6966" y="11537"/>
                    <a:pt x="6454" y="11740"/>
                  </a:cubicBezTo>
                  <a:cubicBezTo>
                    <a:pt x="2679" y="13192"/>
                    <a:pt x="1" y="16871"/>
                    <a:pt x="12" y="21169"/>
                  </a:cubicBezTo>
                  <a:cubicBezTo>
                    <a:pt x="36" y="26622"/>
                    <a:pt x="4477" y="31111"/>
                    <a:pt x="9930" y="31182"/>
                  </a:cubicBezTo>
                  <a:cubicBezTo>
                    <a:pt x="9981" y="31183"/>
                    <a:pt x="10032" y="31184"/>
                    <a:pt x="10083" y="31184"/>
                  </a:cubicBezTo>
                  <a:cubicBezTo>
                    <a:pt x="15644" y="31184"/>
                    <a:pt x="20134" y="26679"/>
                    <a:pt x="20134" y="21122"/>
                  </a:cubicBezTo>
                  <a:cubicBezTo>
                    <a:pt x="20134" y="16847"/>
                    <a:pt x="17467" y="13192"/>
                    <a:pt x="13705" y="11740"/>
                  </a:cubicBezTo>
                  <a:cubicBezTo>
                    <a:pt x="13181" y="11537"/>
                    <a:pt x="12847" y="11037"/>
                    <a:pt x="12847" y="10478"/>
                  </a:cubicBezTo>
                  <a:lnTo>
                    <a:pt x="12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62"/>
            <p:cNvSpPr/>
            <p:nvPr/>
          </p:nvSpPr>
          <p:spPr>
            <a:xfrm>
              <a:off x="6188839" y="1441488"/>
              <a:ext cx="253484" cy="64916"/>
            </a:xfrm>
            <a:custGeom>
              <a:avLst/>
              <a:gdLst/>
              <a:ahLst/>
              <a:cxnLst/>
              <a:rect l="l" t="t" r="r" b="b"/>
              <a:pathLst>
                <a:path w="5537" h="1418" extrusionOk="0">
                  <a:moveTo>
                    <a:pt x="0" y="0"/>
                  </a:moveTo>
                  <a:lnTo>
                    <a:pt x="0" y="1417"/>
                  </a:lnTo>
                  <a:lnTo>
                    <a:pt x="5536" y="1417"/>
                  </a:lnTo>
                  <a:lnTo>
                    <a:pt x="5536" y="0"/>
                  </a:ln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62"/>
            <p:cNvSpPr/>
            <p:nvPr/>
          </p:nvSpPr>
          <p:spPr>
            <a:xfrm>
              <a:off x="6188839" y="1868799"/>
              <a:ext cx="253484" cy="44727"/>
            </a:xfrm>
            <a:custGeom>
              <a:avLst/>
              <a:gdLst/>
              <a:ahLst/>
              <a:cxnLst/>
              <a:rect l="l" t="t" r="r" b="b"/>
              <a:pathLst>
                <a:path w="5537" h="977" extrusionOk="0">
                  <a:moveTo>
                    <a:pt x="0" y="1"/>
                  </a:moveTo>
                  <a:lnTo>
                    <a:pt x="0" y="977"/>
                  </a:lnTo>
                  <a:lnTo>
                    <a:pt x="5536" y="977"/>
                  </a:lnTo>
                  <a:lnTo>
                    <a:pt x="5536" y="1"/>
                  </a:ln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62"/>
            <p:cNvSpPr/>
            <p:nvPr/>
          </p:nvSpPr>
          <p:spPr>
            <a:xfrm>
              <a:off x="6152307" y="1372818"/>
              <a:ext cx="326549" cy="68716"/>
            </a:xfrm>
            <a:custGeom>
              <a:avLst/>
              <a:gdLst/>
              <a:ahLst/>
              <a:cxnLst/>
              <a:rect l="l" t="t" r="r" b="b"/>
              <a:pathLst>
                <a:path w="7133" h="1501" extrusionOk="0">
                  <a:moveTo>
                    <a:pt x="0" y="0"/>
                  </a:moveTo>
                  <a:lnTo>
                    <a:pt x="0" y="1500"/>
                  </a:lnTo>
                  <a:lnTo>
                    <a:pt x="7132" y="1500"/>
                  </a:lnTo>
                  <a:lnTo>
                    <a:pt x="7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62"/>
            <p:cNvSpPr/>
            <p:nvPr/>
          </p:nvSpPr>
          <p:spPr>
            <a:xfrm>
              <a:off x="6131019" y="2323532"/>
              <a:ext cx="186462" cy="74805"/>
            </a:xfrm>
            <a:custGeom>
              <a:avLst/>
              <a:gdLst/>
              <a:ahLst/>
              <a:cxnLst/>
              <a:rect l="l" t="t" r="r" b="b"/>
              <a:pathLst>
                <a:path w="4073" h="1634" extrusionOk="0">
                  <a:moveTo>
                    <a:pt x="1366" y="1"/>
                  </a:moveTo>
                  <a:cubicBezTo>
                    <a:pt x="900" y="1"/>
                    <a:pt x="433" y="87"/>
                    <a:pt x="1" y="259"/>
                  </a:cubicBezTo>
                  <a:cubicBezTo>
                    <a:pt x="108" y="331"/>
                    <a:pt x="227" y="414"/>
                    <a:pt x="334" y="497"/>
                  </a:cubicBezTo>
                  <a:cubicBezTo>
                    <a:pt x="918" y="938"/>
                    <a:pt x="1454" y="1510"/>
                    <a:pt x="2180" y="1617"/>
                  </a:cubicBezTo>
                  <a:cubicBezTo>
                    <a:pt x="2258" y="1628"/>
                    <a:pt x="2336" y="1633"/>
                    <a:pt x="2413" y="1633"/>
                  </a:cubicBezTo>
                  <a:cubicBezTo>
                    <a:pt x="2980" y="1633"/>
                    <a:pt x="3517" y="1349"/>
                    <a:pt x="4073" y="1129"/>
                  </a:cubicBezTo>
                  <a:cubicBezTo>
                    <a:pt x="3787" y="938"/>
                    <a:pt x="3537" y="724"/>
                    <a:pt x="3251" y="533"/>
                  </a:cubicBezTo>
                  <a:cubicBezTo>
                    <a:pt x="2692" y="177"/>
                    <a:pt x="2030" y="1"/>
                    <a:pt x="1366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62"/>
            <p:cNvSpPr/>
            <p:nvPr/>
          </p:nvSpPr>
          <p:spPr>
            <a:xfrm>
              <a:off x="6427032" y="2336854"/>
              <a:ext cx="273123" cy="128459"/>
            </a:xfrm>
            <a:custGeom>
              <a:avLst/>
              <a:gdLst/>
              <a:ahLst/>
              <a:cxnLst/>
              <a:rect l="l" t="t" r="r" b="b"/>
              <a:pathLst>
                <a:path w="5966" h="2806" extrusionOk="0">
                  <a:moveTo>
                    <a:pt x="2955" y="1"/>
                  </a:moveTo>
                  <a:cubicBezTo>
                    <a:pt x="2146" y="1"/>
                    <a:pt x="1390" y="415"/>
                    <a:pt x="655" y="754"/>
                  </a:cubicBezTo>
                  <a:cubicBezTo>
                    <a:pt x="441" y="861"/>
                    <a:pt x="226" y="957"/>
                    <a:pt x="0" y="1028"/>
                  </a:cubicBezTo>
                  <a:cubicBezTo>
                    <a:pt x="500" y="1385"/>
                    <a:pt x="953" y="1861"/>
                    <a:pt x="1465" y="2207"/>
                  </a:cubicBezTo>
                  <a:cubicBezTo>
                    <a:pt x="2059" y="2600"/>
                    <a:pt x="2778" y="2805"/>
                    <a:pt x="3491" y="2805"/>
                  </a:cubicBezTo>
                  <a:cubicBezTo>
                    <a:pt x="3792" y="2805"/>
                    <a:pt x="4092" y="2769"/>
                    <a:pt x="4382" y="2695"/>
                  </a:cubicBezTo>
                  <a:cubicBezTo>
                    <a:pt x="4977" y="2540"/>
                    <a:pt x="5525" y="2231"/>
                    <a:pt x="5965" y="1814"/>
                  </a:cubicBezTo>
                  <a:cubicBezTo>
                    <a:pt x="5965" y="1802"/>
                    <a:pt x="5965" y="1802"/>
                    <a:pt x="5965" y="1802"/>
                  </a:cubicBezTo>
                  <a:cubicBezTo>
                    <a:pt x="5179" y="957"/>
                    <a:pt x="4239" y="64"/>
                    <a:pt x="3084" y="4"/>
                  </a:cubicBezTo>
                  <a:cubicBezTo>
                    <a:pt x="3041" y="2"/>
                    <a:pt x="2998" y="1"/>
                    <a:pt x="2955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62"/>
            <p:cNvSpPr/>
            <p:nvPr/>
          </p:nvSpPr>
          <p:spPr>
            <a:xfrm>
              <a:off x="5930457" y="2293500"/>
              <a:ext cx="769699" cy="500330"/>
            </a:xfrm>
            <a:custGeom>
              <a:avLst/>
              <a:gdLst/>
              <a:ahLst/>
              <a:cxnLst/>
              <a:rect l="l" t="t" r="r" b="b"/>
              <a:pathLst>
                <a:path w="16813" h="10929" extrusionOk="0">
                  <a:moveTo>
                    <a:pt x="1204" y="1"/>
                  </a:moveTo>
                  <a:cubicBezTo>
                    <a:pt x="925" y="1"/>
                    <a:pt x="646" y="20"/>
                    <a:pt x="370" y="58"/>
                  </a:cubicBezTo>
                  <a:cubicBezTo>
                    <a:pt x="131" y="832"/>
                    <a:pt x="0" y="1654"/>
                    <a:pt x="0" y="2511"/>
                  </a:cubicBezTo>
                  <a:cubicBezTo>
                    <a:pt x="0" y="7154"/>
                    <a:pt x="3763" y="10928"/>
                    <a:pt x="8406" y="10928"/>
                  </a:cubicBezTo>
                  <a:cubicBezTo>
                    <a:pt x="12978" y="10928"/>
                    <a:pt x="16681" y="7285"/>
                    <a:pt x="16812" y="2761"/>
                  </a:cubicBezTo>
                  <a:lnTo>
                    <a:pt x="16812" y="2761"/>
                  </a:lnTo>
                  <a:cubicBezTo>
                    <a:pt x="16372" y="3178"/>
                    <a:pt x="15824" y="3487"/>
                    <a:pt x="15229" y="3642"/>
                  </a:cubicBezTo>
                  <a:cubicBezTo>
                    <a:pt x="14939" y="3716"/>
                    <a:pt x="14639" y="3752"/>
                    <a:pt x="14338" y="3752"/>
                  </a:cubicBezTo>
                  <a:cubicBezTo>
                    <a:pt x="13625" y="3752"/>
                    <a:pt x="12906" y="3547"/>
                    <a:pt x="12312" y="3154"/>
                  </a:cubicBezTo>
                  <a:cubicBezTo>
                    <a:pt x="11800" y="2808"/>
                    <a:pt x="11347" y="2332"/>
                    <a:pt x="10847" y="1975"/>
                  </a:cubicBezTo>
                  <a:cubicBezTo>
                    <a:pt x="10502" y="1737"/>
                    <a:pt x="10133" y="1546"/>
                    <a:pt x="9704" y="1523"/>
                  </a:cubicBezTo>
                  <a:cubicBezTo>
                    <a:pt x="9656" y="1519"/>
                    <a:pt x="9608" y="1517"/>
                    <a:pt x="9560" y="1517"/>
                  </a:cubicBezTo>
                  <a:cubicBezTo>
                    <a:pt x="9182" y="1517"/>
                    <a:pt x="8813" y="1637"/>
                    <a:pt x="8454" y="1785"/>
                  </a:cubicBezTo>
                  <a:cubicBezTo>
                    <a:pt x="7898" y="2005"/>
                    <a:pt x="7361" y="2289"/>
                    <a:pt x="6794" y="2289"/>
                  </a:cubicBezTo>
                  <a:cubicBezTo>
                    <a:pt x="6717" y="2289"/>
                    <a:pt x="6639" y="2284"/>
                    <a:pt x="6561" y="2273"/>
                  </a:cubicBezTo>
                  <a:cubicBezTo>
                    <a:pt x="5835" y="2166"/>
                    <a:pt x="5299" y="1594"/>
                    <a:pt x="4715" y="1153"/>
                  </a:cubicBezTo>
                  <a:cubicBezTo>
                    <a:pt x="4608" y="1070"/>
                    <a:pt x="4489" y="987"/>
                    <a:pt x="4382" y="915"/>
                  </a:cubicBezTo>
                  <a:cubicBezTo>
                    <a:pt x="3439" y="306"/>
                    <a:pt x="2321" y="1"/>
                    <a:pt x="1204" y="1"/>
                  </a:cubicBez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62"/>
            <p:cNvSpPr/>
            <p:nvPr/>
          </p:nvSpPr>
          <p:spPr>
            <a:xfrm>
              <a:off x="6062898" y="2447138"/>
              <a:ext cx="34381" cy="34381"/>
            </a:xfrm>
            <a:custGeom>
              <a:avLst/>
              <a:gdLst/>
              <a:ahLst/>
              <a:cxnLst/>
              <a:rect l="l" t="t" r="r" b="b"/>
              <a:pathLst>
                <a:path w="751" h="751" extrusionOk="0">
                  <a:moveTo>
                    <a:pt x="370" y="0"/>
                  </a:moveTo>
                  <a:cubicBezTo>
                    <a:pt x="167" y="0"/>
                    <a:pt x="1" y="167"/>
                    <a:pt x="1" y="369"/>
                  </a:cubicBezTo>
                  <a:cubicBezTo>
                    <a:pt x="1" y="584"/>
                    <a:pt x="167" y="750"/>
                    <a:pt x="370" y="750"/>
                  </a:cubicBezTo>
                  <a:cubicBezTo>
                    <a:pt x="584" y="750"/>
                    <a:pt x="751" y="584"/>
                    <a:pt x="751" y="369"/>
                  </a:cubicBezTo>
                  <a:cubicBezTo>
                    <a:pt x="751" y="167"/>
                    <a:pt x="584" y="0"/>
                    <a:pt x="370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62"/>
            <p:cNvSpPr/>
            <p:nvPr/>
          </p:nvSpPr>
          <p:spPr>
            <a:xfrm>
              <a:off x="6145760" y="2529954"/>
              <a:ext cx="13688" cy="13688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27"/>
                    <a:pt x="72" y="299"/>
                    <a:pt x="155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298" y="72"/>
                    <a:pt x="239" y="1"/>
                    <a:pt x="155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62"/>
            <p:cNvSpPr/>
            <p:nvPr/>
          </p:nvSpPr>
          <p:spPr>
            <a:xfrm>
              <a:off x="6243317" y="2465129"/>
              <a:ext cx="28384" cy="28384"/>
            </a:xfrm>
            <a:custGeom>
              <a:avLst/>
              <a:gdLst/>
              <a:ahLst/>
              <a:cxnLst/>
              <a:rect l="l" t="t" r="r" b="b"/>
              <a:pathLst>
                <a:path w="620" h="620" extrusionOk="0">
                  <a:moveTo>
                    <a:pt x="310" y="0"/>
                  </a:moveTo>
                  <a:cubicBezTo>
                    <a:pt x="144" y="0"/>
                    <a:pt x="1" y="143"/>
                    <a:pt x="1" y="310"/>
                  </a:cubicBezTo>
                  <a:cubicBezTo>
                    <a:pt x="1" y="476"/>
                    <a:pt x="144" y="619"/>
                    <a:pt x="310" y="619"/>
                  </a:cubicBezTo>
                  <a:cubicBezTo>
                    <a:pt x="477" y="619"/>
                    <a:pt x="620" y="476"/>
                    <a:pt x="620" y="310"/>
                  </a:cubicBezTo>
                  <a:cubicBezTo>
                    <a:pt x="620" y="143"/>
                    <a:pt x="477" y="0"/>
                    <a:pt x="310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62"/>
            <p:cNvSpPr/>
            <p:nvPr/>
          </p:nvSpPr>
          <p:spPr>
            <a:xfrm>
              <a:off x="6271655" y="2598120"/>
              <a:ext cx="20235" cy="20189"/>
            </a:xfrm>
            <a:custGeom>
              <a:avLst/>
              <a:gdLst/>
              <a:ahLst/>
              <a:cxnLst/>
              <a:rect l="l" t="t" r="r" b="b"/>
              <a:pathLst>
                <a:path w="442" h="441" extrusionOk="0">
                  <a:moveTo>
                    <a:pt x="227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45"/>
                    <a:pt x="96" y="441"/>
                    <a:pt x="227" y="441"/>
                  </a:cubicBezTo>
                  <a:cubicBezTo>
                    <a:pt x="346" y="441"/>
                    <a:pt x="441" y="345"/>
                    <a:pt x="441" y="214"/>
                  </a:cubicBezTo>
                  <a:cubicBezTo>
                    <a:pt x="441" y="95"/>
                    <a:pt x="346" y="0"/>
                    <a:pt x="227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62"/>
            <p:cNvSpPr/>
            <p:nvPr/>
          </p:nvSpPr>
          <p:spPr>
            <a:xfrm>
              <a:off x="6399198" y="2529954"/>
              <a:ext cx="27880" cy="27880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10" y="1"/>
                  </a:moveTo>
                  <a:cubicBezTo>
                    <a:pt x="132" y="1"/>
                    <a:pt x="1" y="144"/>
                    <a:pt x="1" y="310"/>
                  </a:cubicBezTo>
                  <a:cubicBezTo>
                    <a:pt x="1" y="477"/>
                    <a:pt x="132" y="608"/>
                    <a:pt x="310" y="608"/>
                  </a:cubicBezTo>
                  <a:cubicBezTo>
                    <a:pt x="477" y="608"/>
                    <a:pt x="608" y="477"/>
                    <a:pt x="608" y="310"/>
                  </a:cubicBezTo>
                  <a:cubicBezTo>
                    <a:pt x="608" y="144"/>
                    <a:pt x="477" y="1"/>
                    <a:pt x="310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62"/>
            <p:cNvSpPr/>
            <p:nvPr/>
          </p:nvSpPr>
          <p:spPr>
            <a:xfrm>
              <a:off x="6427032" y="2618263"/>
              <a:ext cx="15291" cy="15336"/>
            </a:xfrm>
            <a:custGeom>
              <a:avLst/>
              <a:gdLst/>
              <a:ahLst/>
              <a:cxnLst/>
              <a:rect l="l" t="t" r="r" b="b"/>
              <a:pathLst>
                <a:path w="334" h="335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63"/>
                    <a:pt x="71" y="334"/>
                    <a:pt x="167" y="334"/>
                  </a:cubicBezTo>
                  <a:cubicBezTo>
                    <a:pt x="262" y="334"/>
                    <a:pt x="333" y="263"/>
                    <a:pt x="333" y="167"/>
                  </a:cubicBez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62"/>
            <p:cNvSpPr/>
            <p:nvPr/>
          </p:nvSpPr>
          <p:spPr>
            <a:xfrm>
              <a:off x="6152856" y="2665691"/>
              <a:ext cx="21288" cy="21837"/>
            </a:xfrm>
            <a:custGeom>
              <a:avLst/>
              <a:gdLst/>
              <a:ahLst/>
              <a:cxnLst/>
              <a:rect l="l" t="t" r="r" b="b"/>
              <a:pathLst>
                <a:path w="465" h="477" extrusionOk="0"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cubicBezTo>
                    <a:pt x="0" y="370"/>
                    <a:pt x="107" y="477"/>
                    <a:pt x="238" y="477"/>
                  </a:cubicBezTo>
                  <a:cubicBezTo>
                    <a:pt x="369" y="477"/>
                    <a:pt x="465" y="370"/>
                    <a:pt x="465" y="239"/>
                  </a:cubicBezTo>
                  <a:cubicBezTo>
                    <a:pt x="465" y="108"/>
                    <a:pt x="369" y="0"/>
                    <a:pt x="238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62"/>
            <p:cNvSpPr/>
            <p:nvPr/>
          </p:nvSpPr>
          <p:spPr>
            <a:xfrm>
              <a:off x="6545282" y="2544146"/>
              <a:ext cx="24584" cy="24035"/>
            </a:xfrm>
            <a:custGeom>
              <a:avLst/>
              <a:gdLst/>
              <a:ahLst/>
              <a:cxnLst/>
              <a:rect l="l" t="t" r="r" b="b"/>
              <a:pathLst>
                <a:path w="537" h="525" extrusionOk="0">
                  <a:moveTo>
                    <a:pt x="263" y="0"/>
                  </a:moveTo>
                  <a:cubicBezTo>
                    <a:pt x="120" y="0"/>
                    <a:pt x="1" y="119"/>
                    <a:pt x="1" y="262"/>
                  </a:cubicBezTo>
                  <a:cubicBezTo>
                    <a:pt x="1" y="405"/>
                    <a:pt x="120" y="524"/>
                    <a:pt x="263" y="524"/>
                  </a:cubicBezTo>
                  <a:cubicBezTo>
                    <a:pt x="417" y="524"/>
                    <a:pt x="536" y="405"/>
                    <a:pt x="536" y="262"/>
                  </a:cubicBezTo>
                  <a:cubicBezTo>
                    <a:pt x="536" y="119"/>
                    <a:pt x="417" y="0"/>
                    <a:pt x="263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62"/>
            <p:cNvSpPr/>
            <p:nvPr/>
          </p:nvSpPr>
          <p:spPr>
            <a:xfrm>
              <a:off x="6478809" y="1776690"/>
              <a:ext cx="495477" cy="37677"/>
            </a:xfrm>
            <a:custGeom>
              <a:avLst/>
              <a:gdLst/>
              <a:ahLst/>
              <a:cxnLst/>
              <a:rect l="l" t="t" r="r" b="b"/>
              <a:pathLst>
                <a:path w="10823" h="823" extrusionOk="0">
                  <a:moveTo>
                    <a:pt x="0" y="1"/>
                  </a:moveTo>
                  <a:lnTo>
                    <a:pt x="0" y="822"/>
                  </a:lnTo>
                  <a:lnTo>
                    <a:pt x="10823" y="822"/>
                  </a:lnTo>
                  <a:lnTo>
                    <a:pt x="10823" y="1"/>
                  </a:ln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62"/>
            <p:cNvSpPr/>
            <p:nvPr/>
          </p:nvSpPr>
          <p:spPr>
            <a:xfrm>
              <a:off x="6478809" y="1776690"/>
              <a:ext cx="41431" cy="37677"/>
            </a:xfrm>
            <a:custGeom>
              <a:avLst/>
              <a:gdLst/>
              <a:ahLst/>
              <a:cxnLst/>
              <a:rect l="l" t="t" r="r" b="b"/>
              <a:pathLst>
                <a:path w="905" h="823" extrusionOk="0">
                  <a:moveTo>
                    <a:pt x="0" y="1"/>
                  </a:moveTo>
                  <a:lnTo>
                    <a:pt x="0" y="822"/>
                  </a:lnTo>
                  <a:lnTo>
                    <a:pt x="905" y="822"/>
                  </a:lnTo>
                  <a:lnTo>
                    <a:pt x="905" y="1"/>
                  </a:ln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62"/>
            <p:cNvSpPr/>
            <p:nvPr/>
          </p:nvSpPr>
          <p:spPr>
            <a:xfrm>
              <a:off x="6152307" y="1722166"/>
              <a:ext cx="326549" cy="146679"/>
            </a:xfrm>
            <a:custGeom>
              <a:avLst/>
              <a:gdLst/>
              <a:ahLst/>
              <a:cxnLst/>
              <a:rect l="l" t="t" r="r" b="b"/>
              <a:pathLst>
                <a:path w="7133" h="3204" extrusionOk="0">
                  <a:moveTo>
                    <a:pt x="0" y="1"/>
                  </a:moveTo>
                  <a:lnTo>
                    <a:pt x="0" y="3204"/>
                  </a:lnTo>
                  <a:lnTo>
                    <a:pt x="7132" y="3204"/>
                  </a:lnTo>
                  <a:lnTo>
                    <a:pt x="7132" y="1"/>
                  </a:ln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62"/>
            <p:cNvSpPr/>
            <p:nvPr/>
          </p:nvSpPr>
          <p:spPr>
            <a:xfrm>
              <a:off x="7129069" y="1829565"/>
              <a:ext cx="1083613" cy="1393223"/>
            </a:xfrm>
            <a:custGeom>
              <a:avLst/>
              <a:gdLst/>
              <a:ahLst/>
              <a:cxnLst/>
              <a:rect l="l" t="t" r="r" b="b"/>
              <a:pathLst>
                <a:path w="23670" h="30433" extrusionOk="0">
                  <a:moveTo>
                    <a:pt x="8990" y="0"/>
                  </a:moveTo>
                  <a:lnTo>
                    <a:pt x="8990" y="10835"/>
                  </a:lnTo>
                  <a:cubicBezTo>
                    <a:pt x="8990" y="11823"/>
                    <a:pt x="8728" y="12788"/>
                    <a:pt x="8239" y="13645"/>
                  </a:cubicBezTo>
                  <a:lnTo>
                    <a:pt x="1155" y="25908"/>
                  </a:lnTo>
                  <a:cubicBezTo>
                    <a:pt x="0" y="27920"/>
                    <a:pt x="1441" y="30433"/>
                    <a:pt x="3763" y="30433"/>
                  </a:cubicBezTo>
                  <a:lnTo>
                    <a:pt x="19896" y="30433"/>
                  </a:lnTo>
                  <a:cubicBezTo>
                    <a:pt x="22217" y="30433"/>
                    <a:pt x="23670" y="27920"/>
                    <a:pt x="22503" y="25908"/>
                  </a:cubicBezTo>
                  <a:lnTo>
                    <a:pt x="15419" y="13645"/>
                  </a:lnTo>
                  <a:cubicBezTo>
                    <a:pt x="14931" y="12788"/>
                    <a:pt x="14669" y="11823"/>
                    <a:pt x="14669" y="10835"/>
                  </a:cubicBezTo>
                  <a:lnTo>
                    <a:pt x="146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62"/>
            <p:cNvSpPr/>
            <p:nvPr/>
          </p:nvSpPr>
          <p:spPr>
            <a:xfrm>
              <a:off x="7540585" y="1829565"/>
              <a:ext cx="260030" cy="51274"/>
            </a:xfrm>
            <a:custGeom>
              <a:avLst/>
              <a:gdLst/>
              <a:ahLst/>
              <a:cxnLst/>
              <a:rect l="l" t="t" r="r" b="b"/>
              <a:pathLst>
                <a:path w="5680" h="1120" extrusionOk="0">
                  <a:moveTo>
                    <a:pt x="1" y="0"/>
                  </a:moveTo>
                  <a:lnTo>
                    <a:pt x="1" y="1120"/>
                  </a:lnTo>
                  <a:lnTo>
                    <a:pt x="5680" y="1120"/>
                  </a:lnTo>
                  <a:lnTo>
                    <a:pt x="5680" y="0"/>
                  </a:ln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62"/>
            <p:cNvSpPr/>
            <p:nvPr/>
          </p:nvSpPr>
          <p:spPr>
            <a:xfrm>
              <a:off x="7511148" y="1749450"/>
              <a:ext cx="318903" cy="80161"/>
            </a:xfrm>
            <a:custGeom>
              <a:avLst/>
              <a:gdLst/>
              <a:ahLst/>
              <a:cxnLst/>
              <a:rect l="l" t="t" r="r" b="b"/>
              <a:pathLst>
                <a:path w="6966" h="1751" extrusionOk="0">
                  <a:moveTo>
                    <a:pt x="1" y="0"/>
                  </a:moveTo>
                  <a:lnTo>
                    <a:pt x="1" y="1750"/>
                  </a:lnTo>
                  <a:lnTo>
                    <a:pt x="6966" y="1750"/>
                  </a:lnTo>
                  <a:lnTo>
                    <a:pt x="69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62"/>
            <p:cNvSpPr/>
            <p:nvPr/>
          </p:nvSpPr>
          <p:spPr>
            <a:xfrm>
              <a:off x="7011872" y="2136429"/>
              <a:ext cx="495523" cy="37677"/>
            </a:xfrm>
            <a:custGeom>
              <a:avLst/>
              <a:gdLst/>
              <a:ahLst/>
              <a:cxnLst/>
              <a:rect l="l" t="t" r="r" b="b"/>
              <a:pathLst>
                <a:path w="10824" h="823" extrusionOk="0">
                  <a:moveTo>
                    <a:pt x="0" y="1"/>
                  </a:moveTo>
                  <a:lnTo>
                    <a:pt x="0" y="822"/>
                  </a:lnTo>
                  <a:lnTo>
                    <a:pt x="10823" y="822"/>
                  </a:lnTo>
                  <a:lnTo>
                    <a:pt x="10823" y="1"/>
                  </a:ln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62"/>
            <p:cNvSpPr/>
            <p:nvPr/>
          </p:nvSpPr>
          <p:spPr>
            <a:xfrm>
              <a:off x="7465368" y="2136429"/>
              <a:ext cx="42026" cy="37677"/>
            </a:xfrm>
            <a:custGeom>
              <a:avLst/>
              <a:gdLst/>
              <a:ahLst/>
              <a:cxnLst/>
              <a:rect l="l" t="t" r="r" b="b"/>
              <a:pathLst>
                <a:path w="918" h="823" extrusionOk="0">
                  <a:moveTo>
                    <a:pt x="0" y="1"/>
                  </a:moveTo>
                  <a:lnTo>
                    <a:pt x="0" y="822"/>
                  </a:lnTo>
                  <a:lnTo>
                    <a:pt x="917" y="822"/>
                  </a:lnTo>
                  <a:lnTo>
                    <a:pt x="917" y="1"/>
                  </a:ln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62"/>
            <p:cNvSpPr/>
            <p:nvPr/>
          </p:nvSpPr>
          <p:spPr>
            <a:xfrm>
              <a:off x="7507349" y="2081951"/>
              <a:ext cx="326549" cy="146633"/>
            </a:xfrm>
            <a:custGeom>
              <a:avLst/>
              <a:gdLst/>
              <a:ahLst/>
              <a:cxnLst/>
              <a:rect l="l" t="t" r="r" b="b"/>
              <a:pathLst>
                <a:path w="7133" h="3203" extrusionOk="0">
                  <a:moveTo>
                    <a:pt x="0" y="0"/>
                  </a:moveTo>
                  <a:lnTo>
                    <a:pt x="0" y="3203"/>
                  </a:lnTo>
                  <a:lnTo>
                    <a:pt x="7132" y="3203"/>
                  </a:lnTo>
                  <a:lnTo>
                    <a:pt x="7132" y="0"/>
                  </a:ln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62"/>
            <p:cNvSpPr/>
            <p:nvPr/>
          </p:nvSpPr>
          <p:spPr>
            <a:xfrm>
              <a:off x="7954848" y="4213911"/>
              <a:ext cx="46" cy="4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62"/>
            <p:cNvSpPr/>
            <p:nvPr/>
          </p:nvSpPr>
          <p:spPr>
            <a:xfrm>
              <a:off x="7247868" y="2764256"/>
              <a:ext cx="845465" cy="368071"/>
            </a:xfrm>
            <a:custGeom>
              <a:avLst/>
              <a:gdLst/>
              <a:ahLst/>
              <a:cxnLst/>
              <a:rect l="l" t="t" r="r" b="b"/>
              <a:pathLst>
                <a:path w="18468" h="8040" extrusionOk="0">
                  <a:moveTo>
                    <a:pt x="5087" y="1"/>
                  </a:moveTo>
                  <a:cubicBezTo>
                    <a:pt x="4699" y="1"/>
                    <a:pt x="4305" y="49"/>
                    <a:pt x="3930" y="145"/>
                  </a:cubicBezTo>
                  <a:lnTo>
                    <a:pt x="275" y="6479"/>
                  </a:lnTo>
                  <a:cubicBezTo>
                    <a:pt x="1" y="6956"/>
                    <a:pt x="179" y="7361"/>
                    <a:pt x="275" y="7527"/>
                  </a:cubicBezTo>
                  <a:cubicBezTo>
                    <a:pt x="358" y="7682"/>
                    <a:pt x="632" y="8039"/>
                    <a:pt x="1168" y="8039"/>
                  </a:cubicBezTo>
                  <a:lnTo>
                    <a:pt x="17301" y="8039"/>
                  </a:lnTo>
                  <a:cubicBezTo>
                    <a:pt x="17848" y="8039"/>
                    <a:pt x="18110" y="7682"/>
                    <a:pt x="18206" y="7527"/>
                  </a:cubicBezTo>
                  <a:cubicBezTo>
                    <a:pt x="18289" y="7361"/>
                    <a:pt x="18467" y="6956"/>
                    <a:pt x="18206" y="6479"/>
                  </a:cubicBezTo>
                  <a:lnTo>
                    <a:pt x="15443" y="1705"/>
                  </a:lnTo>
                  <a:cubicBezTo>
                    <a:pt x="14704" y="1994"/>
                    <a:pt x="13917" y="2145"/>
                    <a:pt x="13129" y="2145"/>
                  </a:cubicBezTo>
                  <a:cubicBezTo>
                    <a:pt x="12876" y="2145"/>
                    <a:pt x="12623" y="2130"/>
                    <a:pt x="12371" y="2098"/>
                  </a:cubicBezTo>
                  <a:cubicBezTo>
                    <a:pt x="11133" y="1955"/>
                    <a:pt x="9966" y="1443"/>
                    <a:pt x="8811" y="967"/>
                  </a:cubicBezTo>
                  <a:cubicBezTo>
                    <a:pt x="8645" y="895"/>
                    <a:pt x="8478" y="824"/>
                    <a:pt x="8300" y="764"/>
                  </a:cubicBezTo>
                  <a:cubicBezTo>
                    <a:pt x="7311" y="372"/>
                    <a:pt x="6275" y="26"/>
                    <a:pt x="5216" y="3"/>
                  </a:cubicBezTo>
                  <a:cubicBezTo>
                    <a:pt x="5173" y="1"/>
                    <a:pt x="5130" y="1"/>
                    <a:pt x="5087" y="1"/>
                  </a:cubicBez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62"/>
            <p:cNvSpPr/>
            <p:nvPr/>
          </p:nvSpPr>
          <p:spPr>
            <a:xfrm>
              <a:off x="7627796" y="2763981"/>
              <a:ext cx="327098" cy="98519"/>
            </a:xfrm>
            <a:custGeom>
              <a:avLst/>
              <a:gdLst/>
              <a:ahLst/>
              <a:cxnLst/>
              <a:rect l="l" t="t" r="r" b="b"/>
              <a:pathLst>
                <a:path w="7145" h="2152" extrusionOk="0">
                  <a:moveTo>
                    <a:pt x="3301" y="0"/>
                  </a:moveTo>
                  <a:cubicBezTo>
                    <a:pt x="3153" y="0"/>
                    <a:pt x="3005" y="7"/>
                    <a:pt x="2858" y="20"/>
                  </a:cubicBezTo>
                  <a:cubicBezTo>
                    <a:pt x="1870" y="104"/>
                    <a:pt x="941" y="473"/>
                    <a:pt x="1" y="770"/>
                  </a:cubicBezTo>
                  <a:cubicBezTo>
                    <a:pt x="179" y="830"/>
                    <a:pt x="346" y="901"/>
                    <a:pt x="512" y="973"/>
                  </a:cubicBezTo>
                  <a:cubicBezTo>
                    <a:pt x="1667" y="1449"/>
                    <a:pt x="2834" y="1961"/>
                    <a:pt x="4072" y="2104"/>
                  </a:cubicBezTo>
                  <a:cubicBezTo>
                    <a:pt x="4324" y="2136"/>
                    <a:pt x="4577" y="2151"/>
                    <a:pt x="4830" y="2151"/>
                  </a:cubicBezTo>
                  <a:cubicBezTo>
                    <a:pt x="5618" y="2151"/>
                    <a:pt x="6405" y="2000"/>
                    <a:pt x="7144" y="1711"/>
                  </a:cubicBezTo>
                  <a:cubicBezTo>
                    <a:pt x="6216" y="621"/>
                    <a:pt x="4740" y="0"/>
                    <a:pt x="3301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62"/>
            <p:cNvSpPr/>
            <p:nvPr/>
          </p:nvSpPr>
          <p:spPr>
            <a:xfrm>
              <a:off x="7473014" y="2910981"/>
              <a:ext cx="27285" cy="26736"/>
            </a:xfrm>
            <a:custGeom>
              <a:avLst/>
              <a:gdLst/>
              <a:ahLst/>
              <a:cxnLst/>
              <a:rect l="l" t="t" r="r" b="b"/>
              <a:pathLst>
                <a:path w="596" h="584" extrusionOk="0">
                  <a:moveTo>
                    <a:pt x="298" y="0"/>
                  </a:moveTo>
                  <a:cubicBezTo>
                    <a:pt x="131" y="0"/>
                    <a:pt x="0" y="131"/>
                    <a:pt x="0" y="298"/>
                  </a:cubicBezTo>
                  <a:cubicBezTo>
                    <a:pt x="0" y="453"/>
                    <a:pt x="131" y="584"/>
                    <a:pt x="298" y="584"/>
                  </a:cubicBezTo>
                  <a:cubicBezTo>
                    <a:pt x="464" y="584"/>
                    <a:pt x="595" y="453"/>
                    <a:pt x="595" y="298"/>
                  </a:cubicBezTo>
                  <a:cubicBezTo>
                    <a:pt x="595" y="131"/>
                    <a:pt x="464" y="0"/>
                    <a:pt x="298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62"/>
            <p:cNvSpPr/>
            <p:nvPr/>
          </p:nvSpPr>
          <p:spPr>
            <a:xfrm>
              <a:off x="7546033" y="2984000"/>
              <a:ext cx="19685" cy="19685"/>
            </a:xfrm>
            <a:custGeom>
              <a:avLst/>
              <a:gdLst/>
              <a:ahLst/>
              <a:cxnLst/>
              <a:rect l="l" t="t" r="r" b="b"/>
              <a:pathLst>
                <a:path w="430" h="430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34"/>
                    <a:pt x="96" y="429"/>
                    <a:pt x="215" y="429"/>
                  </a:cubicBezTo>
                  <a:cubicBezTo>
                    <a:pt x="334" y="429"/>
                    <a:pt x="429" y="334"/>
                    <a:pt x="429" y="215"/>
                  </a:cubicBezTo>
                  <a:cubicBezTo>
                    <a:pt x="429" y="96"/>
                    <a:pt x="334" y="1"/>
                    <a:pt x="215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62"/>
            <p:cNvSpPr/>
            <p:nvPr/>
          </p:nvSpPr>
          <p:spPr>
            <a:xfrm>
              <a:off x="7644139" y="2924577"/>
              <a:ext cx="30581" cy="30581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"/>
                  </a:moveTo>
                  <a:cubicBezTo>
                    <a:pt x="155" y="1"/>
                    <a:pt x="1" y="144"/>
                    <a:pt x="1" y="334"/>
                  </a:cubicBezTo>
                  <a:cubicBezTo>
                    <a:pt x="1" y="513"/>
                    <a:pt x="155" y="668"/>
                    <a:pt x="334" y="668"/>
                  </a:cubicBezTo>
                  <a:cubicBezTo>
                    <a:pt x="525" y="668"/>
                    <a:pt x="667" y="513"/>
                    <a:pt x="667" y="334"/>
                  </a:cubicBezTo>
                  <a:cubicBezTo>
                    <a:pt x="667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62"/>
            <p:cNvSpPr/>
            <p:nvPr/>
          </p:nvSpPr>
          <p:spPr>
            <a:xfrm>
              <a:off x="7748792" y="3003639"/>
              <a:ext cx="33282" cy="33282"/>
            </a:xfrm>
            <a:custGeom>
              <a:avLst/>
              <a:gdLst/>
              <a:ahLst/>
              <a:cxnLst/>
              <a:rect l="l" t="t" r="r" b="b"/>
              <a:pathLst>
                <a:path w="727" h="727" extrusionOk="0">
                  <a:moveTo>
                    <a:pt x="358" y="0"/>
                  </a:moveTo>
                  <a:cubicBezTo>
                    <a:pt x="167" y="0"/>
                    <a:pt x="1" y="167"/>
                    <a:pt x="1" y="357"/>
                  </a:cubicBezTo>
                  <a:cubicBezTo>
                    <a:pt x="1" y="560"/>
                    <a:pt x="167" y="727"/>
                    <a:pt x="358" y="727"/>
                  </a:cubicBezTo>
                  <a:cubicBezTo>
                    <a:pt x="560" y="727"/>
                    <a:pt x="727" y="560"/>
                    <a:pt x="727" y="357"/>
                  </a:cubicBezTo>
                  <a:cubicBezTo>
                    <a:pt x="727" y="167"/>
                    <a:pt x="560" y="0"/>
                    <a:pt x="358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62"/>
            <p:cNvSpPr/>
            <p:nvPr/>
          </p:nvSpPr>
          <p:spPr>
            <a:xfrm>
              <a:off x="7825108" y="2948017"/>
              <a:ext cx="42575" cy="43125"/>
            </a:xfrm>
            <a:custGeom>
              <a:avLst/>
              <a:gdLst/>
              <a:ahLst/>
              <a:cxnLst/>
              <a:rect l="l" t="t" r="r" b="b"/>
              <a:pathLst>
                <a:path w="930" h="942" extrusionOk="0">
                  <a:moveTo>
                    <a:pt x="465" y="1"/>
                  </a:moveTo>
                  <a:cubicBezTo>
                    <a:pt x="203" y="1"/>
                    <a:pt x="1" y="215"/>
                    <a:pt x="1" y="477"/>
                  </a:cubicBezTo>
                  <a:cubicBezTo>
                    <a:pt x="1" y="727"/>
                    <a:pt x="203" y="941"/>
                    <a:pt x="465" y="941"/>
                  </a:cubicBezTo>
                  <a:cubicBezTo>
                    <a:pt x="727" y="941"/>
                    <a:pt x="929" y="727"/>
                    <a:pt x="929" y="477"/>
                  </a:cubicBezTo>
                  <a:cubicBezTo>
                    <a:pt x="929" y="215"/>
                    <a:pt x="727" y="1"/>
                    <a:pt x="465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62"/>
            <p:cNvSpPr/>
            <p:nvPr/>
          </p:nvSpPr>
          <p:spPr>
            <a:xfrm>
              <a:off x="7415743" y="3028177"/>
              <a:ext cx="29482" cy="29482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44" y="500"/>
                    <a:pt x="644" y="322"/>
                  </a:cubicBezTo>
                  <a:cubicBezTo>
                    <a:pt x="644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38" name="Google Shape;3138;p62"/>
          <p:cNvSpPr/>
          <p:nvPr/>
        </p:nvSpPr>
        <p:spPr>
          <a:xfrm rot="10800000" flipH="1">
            <a:off x="781909" y="3001272"/>
            <a:ext cx="133927" cy="121997"/>
          </a:xfrm>
          <a:custGeom>
            <a:avLst/>
            <a:gdLst/>
            <a:ahLst/>
            <a:cxnLst/>
            <a:rect l="l" t="t" r="r" b="b"/>
            <a:pathLst>
              <a:path w="3918" h="3569" extrusionOk="0">
                <a:moveTo>
                  <a:pt x="1958" y="0"/>
                </a:moveTo>
                <a:cubicBezTo>
                  <a:pt x="1501" y="0"/>
                  <a:pt x="1042" y="176"/>
                  <a:pt x="691" y="527"/>
                </a:cubicBezTo>
                <a:cubicBezTo>
                  <a:pt x="1" y="1217"/>
                  <a:pt x="1" y="2349"/>
                  <a:pt x="691" y="3051"/>
                </a:cubicBezTo>
                <a:cubicBezTo>
                  <a:pt x="1042" y="3396"/>
                  <a:pt x="1501" y="3569"/>
                  <a:pt x="1958" y="3569"/>
                </a:cubicBezTo>
                <a:cubicBezTo>
                  <a:pt x="2415" y="3569"/>
                  <a:pt x="2870" y="3396"/>
                  <a:pt x="3215" y="3051"/>
                </a:cubicBezTo>
                <a:cubicBezTo>
                  <a:pt x="3918" y="2349"/>
                  <a:pt x="3918" y="1217"/>
                  <a:pt x="3215" y="527"/>
                </a:cubicBezTo>
                <a:cubicBezTo>
                  <a:pt x="2870" y="176"/>
                  <a:pt x="2415" y="0"/>
                  <a:pt x="19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9" name="Google Shape;3139;p62"/>
          <p:cNvSpPr/>
          <p:nvPr/>
        </p:nvSpPr>
        <p:spPr>
          <a:xfrm>
            <a:off x="9087986" y="2377236"/>
            <a:ext cx="215873" cy="215235"/>
          </a:xfrm>
          <a:custGeom>
            <a:avLst/>
            <a:gdLst/>
            <a:ahLst/>
            <a:cxnLst/>
            <a:rect l="l" t="t" r="r" b="b"/>
            <a:pathLst>
              <a:path w="4061" h="4049" extrusionOk="0">
                <a:moveTo>
                  <a:pt x="2036" y="1"/>
                </a:moveTo>
                <a:cubicBezTo>
                  <a:pt x="917" y="1"/>
                  <a:pt x="0" y="905"/>
                  <a:pt x="0" y="2025"/>
                </a:cubicBezTo>
                <a:cubicBezTo>
                  <a:pt x="0" y="3144"/>
                  <a:pt x="917" y="4049"/>
                  <a:pt x="2036" y="4049"/>
                </a:cubicBezTo>
                <a:cubicBezTo>
                  <a:pt x="3155" y="4049"/>
                  <a:pt x="4060" y="3144"/>
                  <a:pt x="4060" y="2025"/>
                </a:cubicBezTo>
                <a:cubicBezTo>
                  <a:pt x="4060" y="905"/>
                  <a:pt x="3155" y="1"/>
                  <a:pt x="20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0" name="Google Shape;3140;p62"/>
          <p:cNvSpPr/>
          <p:nvPr/>
        </p:nvSpPr>
        <p:spPr>
          <a:xfrm>
            <a:off x="9042377" y="2363309"/>
            <a:ext cx="110195" cy="109558"/>
          </a:xfrm>
          <a:custGeom>
            <a:avLst/>
            <a:gdLst/>
            <a:ahLst/>
            <a:cxnLst/>
            <a:rect l="l" t="t" r="r" b="b"/>
            <a:pathLst>
              <a:path w="2073" h="2061" extrusionOk="0">
                <a:moveTo>
                  <a:pt x="1037" y="1"/>
                </a:moveTo>
                <a:cubicBezTo>
                  <a:pt x="465" y="1"/>
                  <a:pt x="1" y="453"/>
                  <a:pt x="1" y="1025"/>
                </a:cubicBezTo>
                <a:cubicBezTo>
                  <a:pt x="1" y="1596"/>
                  <a:pt x="465" y="2060"/>
                  <a:pt x="1037" y="2060"/>
                </a:cubicBezTo>
                <a:cubicBezTo>
                  <a:pt x="1608" y="2060"/>
                  <a:pt x="2073" y="1596"/>
                  <a:pt x="2073" y="1025"/>
                </a:cubicBezTo>
                <a:cubicBezTo>
                  <a:pt x="2073" y="453"/>
                  <a:pt x="1608" y="1"/>
                  <a:pt x="10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1" name="Google Shape;3141;p62"/>
          <p:cNvSpPr/>
          <p:nvPr/>
        </p:nvSpPr>
        <p:spPr>
          <a:xfrm>
            <a:off x="8827995" y="2008128"/>
            <a:ext cx="172177" cy="172815"/>
          </a:xfrm>
          <a:custGeom>
            <a:avLst/>
            <a:gdLst/>
            <a:ahLst/>
            <a:cxnLst/>
            <a:rect l="l" t="t" r="r" b="b"/>
            <a:pathLst>
              <a:path w="3239" h="3251" extrusionOk="0">
                <a:moveTo>
                  <a:pt x="1619" y="0"/>
                </a:moveTo>
                <a:cubicBezTo>
                  <a:pt x="726" y="0"/>
                  <a:pt x="0" y="727"/>
                  <a:pt x="0" y="1631"/>
                </a:cubicBezTo>
                <a:cubicBezTo>
                  <a:pt x="0" y="2524"/>
                  <a:pt x="726" y="3251"/>
                  <a:pt x="1619" y="3251"/>
                </a:cubicBezTo>
                <a:cubicBezTo>
                  <a:pt x="2512" y="3251"/>
                  <a:pt x="3239" y="2524"/>
                  <a:pt x="3239" y="1631"/>
                </a:cubicBezTo>
                <a:cubicBezTo>
                  <a:pt x="3239" y="727"/>
                  <a:pt x="2512" y="0"/>
                  <a:pt x="161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2" name="Google Shape;3142;p62"/>
          <p:cNvSpPr/>
          <p:nvPr/>
        </p:nvSpPr>
        <p:spPr>
          <a:xfrm rot="-1799954">
            <a:off x="1791215" y="4077937"/>
            <a:ext cx="292466" cy="271947"/>
          </a:xfrm>
          <a:custGeom>
            <a:avLst/>
            <a:gdLst/>
            <a:ahLst/>
            <a:cxnLst/>
            <a:rect l="l" t="t" r="r" b="b"/>
            <a:pathLst>
              <a:path w="5502" h="5116" extrusionOk="0">
                <a:moveTo>
                  <a:pt x="2753" y="0"/>
                </a:moveTo>
                <a:cubicBezTo>
                  <a:pt x="1521" y="0"/>
                  <a:pt x="430" y="888"/>
                  <a:pt x="227" y="2141"/>
                </a:cubicBezTo>
                <a:cubicBezTo>
                  <a:pt x="1" y="3534"/>
                  <a:pt x="953" y="4856"/>
                  <a:pt x="2346" y="5082"/>
                </a:cubicBezTo>
                <a:cubicBezTo>
                  <a:pt x="2484" y="5105"/>
                  <a:pt x="2621" y="5115"/>
                  <a:pt x="2757" y="5115"/>
                </a:cubicBezTo>
                <a:cubicBezTo>
                  <a:pt x="3988" y="5115"/>
                  <a:pt x="5071" y="4218"/>
                  <a:pt x="5275" y="2963"/>
                </a:cubicBezTo>
                <a:cubicBezTo>
                  <a:pt x="5501" y="1570"/>
                  <a:pt x="4561" y="260"/>
                  <a:pt x="3168" y="34"/>
                </a:cubicBezTo>
                <a:cubicBezTo>
                  <a:pt x="3028" y="11"/>
                  <a:pt x="2890" y="0"/>
                  <a:pt x="27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3" name="Google Shape;3143;p62"/>
          <p:cNvSpPr/>
          <p:nvPr/>
        </p:nvSpPr>
        <p:spPr>
          <a:xfrm rot="-1799954">
            <a:off x="3627763" y="3631950"/>
            <a:ext cx="165210" cy="165263"/>
          </a:xfrm>
          <a:custGeom>
            <a:avLst/>
            <a:gdLst/>
            <a:ahLst/>
            <a:cxnLst/>
            <a:rect l="l" t="t" r="r" b="b"/>
            <a:pathLst>
              <a:path w="3108" h="3109" extrusionOk="0">
                <a:moveTo>
                  <a:pt x="1548" y="1"/>
                </a:moveTo>
                <a:cubicBezTo>
                  <a:pt x="691" y="1"/>
                  <a:pt x="0" y="692"/>
                  <a:pt x="0" y="1549"/>
                </a:cubicBezTo>
                <a:cubicBezTo>
                  <a:pt x="0" y="2418"/>
                  <a:pt x="691" y="3109"/>
                  <a:pt x="1548" y="3109"/>
                </a:cubicBezTo>
                <a:cubicBezTo>
                  <a:pt x="2405" y="3109"/>
                  <a:pt x="3108" y="2418"/>
                  <a:pt x="3108" y="1549"/>
                </a:cubicBezTo>
                <a:cubicBezTo>
                  <a:pt x="3108" y="692"/>
                  <a:pt x="2405" y="1"/>
                  <a:pt x="15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4" name="Google Shape;3144;p62"/>
          <p:cNvSpPr/>
          <p:nvPr/>
        </p:nvSpPr>
        <p:spPr>
          <a:xfrm rot="-2699839">
            <a:off x="2249370" y="3504106"/>
            <a:ext cx="152409" cy="152371"/>
          </a:xfrm>
          <a:custGeom>
            <a:avLst/>
            <a:gdLst/>
            <a:ahLst/>
            <a:cxnLst/>
            <a:rect l="l" t="t" r="r" b="b"/>
            <a:pathLst>
              <a:path w="4038" h="4037" extrusionOk="0">
                <a:moveTo>
                  <a:pt x="2025" y="0"/>
                </a:moveTo>
                <a:cubicBezTo>
                  <a:pt x="906" y="0"/>
                  <a:pt x="1" y="905"/>
                  <a:pt x="1" y="2012"/>
                </a:cubicBezTo>
                <a:cubicBezTo>
                  <a:pt x="1" y="3132"/>
                  <a:pt x="906" y="4037"/>
                  <a:pt x="2025" y="4037"/>
                </a:cubicBezTo>
                <a:cubicBezTo>
                  <a:pt x="3132" y="4037"/>
                  <a:pt x="4037" y="3132"/>
                  <a:pt x="4037" y="2012"/>
                </a:cubicBezTo>
                <a:cubicBezTo>
                  <a:pt x="4037" y="905"/>
                  <a:pt x="3132" y="0"/>
                  <a:pt x="202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5" name="Google Shape;3145;p62"/>
          <p:cNvSpPr/>
          <p:nvPr/>
        </p:nvSpPr>
        <p:spPr>
          <a:xfrm rot="-2699839">
            <a:off x="2127892" y="3486951"/>
            <a:ext cx="253033" cy="253033"/>
          </a:xfrm>
          <a:custGeom>
            <a:avLst/>
            <a:gdLst/>
            <a:ahLst/>
            <a:cxnLst/>
            <a:rect l="l" t="t" r="r" b="b"/>
            <a:pathLst>
              <a:path w="6704" h="6704" extrusionOk="0">
                <a:moveTo>
                  <a:pt x="3346" y="1"/>
                </a:moveTo>
                <a:cubicBezTo>
                  <a:pt x="1501" y="1"/>
                  <a:pt x="0" y="1501"/>
                  <a:pt x="0" y="3358"/>
                </a:cubicBezTo>
                <a:cubicBezTo>
                  <a:pt x="0" y="5204"/>
                  <a:pt x="1501" y="6704"/>
                  <a:pt x="3346" y="6704"/>
                </a:cubicBezTo>
                <a:cubicBezTo>
                  <a:pt x="5203" y="6704"/>
                  <a:pt x="6704" y="5204"/>
                  <a:pt x="6704" y="3358"/>
                </a:cubicBezTo>
                <a:cubicBezTo>
                  <a:pt x="6704" y="1501"/>
                  <a:pt x="5203" y="1"/>
                  <a:pt x="33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6" name="Google Shape;3146;p62"/>
          <p:cNvSpPr/>
          <p:nvPr/>
        </p:nvSpPr>
        <p:spPr>
          <a:xfrm rot="-2699839">
            <a:off x="3743820" y="3768301"/>
            <a:ext cx="118213" cy="104852"/>
          </a:xfrm>
          <a:custGeom>
            <a:avLst/>
            <a:gdLst/>
            <a:ahLst/>
            <a:cxnLst/>
            <a:rect l="l" t="t" r="r" b="b"/>
            <a:pathLst>
              <a:path w="3132" h="2778" extrusionOk="0">
                <a:moveTo>
                  <a:pt x="1572" y="0"/>
                </a:moveTo>
                <a:cubicBezTo>
                  <a:pt x="1272" y="0"/>
                  <a:pt x="970" y="97"/>
                  <a:pt x="715" y="298"/>
                </a:cubicBezTo>
                <a:cubicBezTo>
                  <a:pt x="107" y="762"/>
                  <a:pt x="0" y="1643"/>
                  <a:pt x="465" y="2251"/>
                </a:cubicBezTo>
                <a:cubicBezTo>
                  <a:pt x="741" y="2596"/>
                  <a:pt x="1155" y="2777"/>
                  <a:pt x="1571" y="2777"/>
                </a:cubicBezTo>
                <a:cubicBezTo>
                  <a:pt x="1872" y="2777"/>
                  <a:pt x="2175" y="2683"/>
                  <a:pt x="2429" y="2489"/>
                </a:cubicBezTo>
                <a:cubicBezTo>
                  <a:pt x="3024" y="2012"/>
                  <a:pt x="3132" y="1143"/>
                  <a:pt x="2667" y="536"/>
                </a:cubicBezTo>
                <a:cubicBezTo>
                  <a:pt x="2391" y="184"/>
                  <a:pt x="1984" y="0"/>
                  <a:pt x="157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7" name="Google Shape;3147;p62"/>
          <p:cNvSpPr/>
          <p:nvPr/>
        </p:nvSpPr>
        <p:spPr>
          <a:xfrm rot="10800000" flipH="1">
            <a:off x="4572012" y="4528381"/>
            <a:ext cx="164862" cy="150232"/>
          </a:xfrm>
          <a:custGeom>
            <a:avLst/>
            <a:gdLst/>
            <a:ahLst/>
            <a:cxnLst/>
            <a:rect l="l" t="t" r="r" b="b"/>
            <a:pathLst>
              <a:path w="4823" h="4395" extrusionOk="0">
                <a:moveTo>
                  <a:pt x="2412" y="1"/>
                </a:moveTo>
                <a:cubicBezTo>
                  <a:pt x="1849" y="1"/>
                  <a:pt x="1287" y="215"/>
                  <a:pt x="858" y="644"/>
                </a:cubicBezTo>
                <a:cubicBezTo>
                  <a:pt x="1" y="1501"/>
                  <a:pt x="1" y="2894"/>
                  <a:pt x="858" y="3751"/>
                </a:cubicBezTo>
                <a:cubicBezTo>
                  <a:pt x="1287" y="4180"/>
                  <a:pt x="1849" y="4394"/>
                  <a:pt x="2412" y="4394"/>
                </a:cubicBezTo>
                <a:cubicBezTo>
                  <a:pt x="2974" y="4394"/>
                  <a:pt x="3537" y="4180"/>
                  <a:pt x="3966" y="3751"/>
                </a:cubicBezTo>
                <a:cubicBezTo>
                  <a:pt x="4823" y="2894"/>
                  <a:pt x="4823" y="1501"/>
                  <a:pt x="3966" y="644"/>
                </a:cubicBezTo>
                <a:cubicBezTo>
                  <a:pt x="3537" y="215"/>
                  <a:pt x="2974" y="1"/>
                  <a:pt x="24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2" name="Google Shape;3002;p61"/>
          <p:cNvSpPr txBox="1">
            <a:spLocks noGrp="1"/>
          </p:cNvSpPr>
          <p:nvPr>
            <p:ph type="title"/>
          </p:nvPr>
        </p:nvSpPr>
        <p:spPr>
          <a:xfrm>
            <a:off x="3222888" y="3479125"/>
            <a:ext cx="26805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Prototyp</a:t>
            </a:r>
            <a:endParaRPr dirty="0"/>
          </a:p>
        </p:txBody>
      </p:sp>
      <p:sp>
        <p:nvSpPr>
          <p:cNvPr id="3003" name="Google Shape;3003;p61"/>
          <p:cNvSpPr txBox="1">
            <a:spLocks noGrp="1"/>
          </p:cNvSpPr>
          <p:nvPr>
            <p:ph type="subTitle" idx="1"/>
          </p:nvPr>
        </p:nvSpPr>
        <p:spPr>
          <a:xfrm rot="-455">
            <a:off x="2307025" y="4043704"/>
            <a:ext cx="45300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Pozrime si teraz prototyp!</a:t>
            </a:r>
            <a:endParaRPr dirty="0"/>
          </a:p>
        </p:txBody>
      </p:sp>
      <p:grpSp>
        <p:nvGrpSpPr>
          <p:cNvPr id="3004" name="Google Shape;3004;p61"/>
          <p:cNvGrpSpPr/>
          <p:nvPr/>
        </p:nvGrpSpPr>
        <p:grpSpPr>
          <a:xfrm>
            <a:off x="2791620" y="831078"/>
            <a:ext cx="3560770" cy="2444804"/>
            <a:chOff x="1669418" y="1345915"/>
            <a:chExt cx="4461000" cy="3062896"/>
          </a:xfrm>
        </p:grpSpPr>
        <p:sp>
          <p:nvSpPr>
            <p:cNvPr id="3005" name="Google Shape;3005;p61"/>
            <p:cNvSpPr/>
            <p:nvPr/>
          </p:nvSpPr>
          <p:spPr>
            <a:xfrm>
              <a:off x="1669418" y="1345915"/>
              <a:ext cx="4461000" cy="2544300"/>
            </a:xfrm>
            <a:prstGeom prst="roundRect">
              <a:avLst>
                <a:gd name="adj" fmla="val 3857"/>
              </a:avLst>
            </a:prstGeom>
            <a:solidFill>
              <a:srgbClr val="20356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61"/>
            <p:cNvSpPr/>
            <p:nvPr/>
          </p:nvSpPr>
          <p:spPr>
            <a:xfrm>
              <a:off x="3136306" y="3890163"/>
              <a:ext cx="1523257" cy="518648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solidFill>
              <a:srgbClr val="20356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sk-SK"/>
            </a:p>
          </p:txBody>
        </p:sp>
        <p:cxnSp>
          <p:nvCxnSpPr>
            <p:cNvPr id="3007" name="Google Shape;3007;p61"/>
            <p:cNvCxnSpPr/>
            <p:nvPr/>
          </p:nvCxnSpPr>
          <p:spPr>
            <a:xfrm>
              <a:off x="3152769" y="4359730"/>
              <a:ext cx="150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09" name="Google Shape;3009;p61"/>
          <p:cNvGrpSpPr/>
          <p:nvPr/>
        </p:nvGrpSpPr>
        <p:grpSpPr>
          <a:xfrm>
            <a:off x="408434" y="3857673"/>
            <a:ext cx="918484" cy="783354"/>
            <a:chOff x="3706750" y="3619175"/>
            <a:chExt cx="712500" cy="607675"/>
          </a:xfrm>
        </p:grpSpPr>
        <p:sp>
          <p:nvSpPr>
            <p:cNvPr id="3010" name="Google Shape;3010;p61"/>
            <p:cNvSpPr/>
            <p:nvPr/>
          </p:nvSpPr>
          <p:spPr>
            <a:xfrm>
              <a:off x="3770175" y="3674525"/>
              <a:ext cx="580900" cy="503175"/>
            </a:xfrm>
            <a:custGeom>
              <a:avLst/>
              <a:gdLst/>
              <a:ahLst/>
              <a:cxnLst/>
              <a:rect l="l" t="t" r="r" b="b"/>
              <a:pathLst>
                <a:path w="23236" h="20127" extrusionOk="0">
                  <a:moveTo>
                    <a:pt x="17035" y="686"/>
                  </a:moveTo>
                  <a:lnTo>
                    <a:pt x="22443" y="10056"/>
                  </a:lnTo>
                  <a:lnTo>
                    <a:pt x="17035" y="19441"/>
                  </a:lnTo>
                  <a:lnTo>
                    <a:pt x="6202" y="19441"/>
                  </a:lnTo>
                  <a:lnTo>
                    <a:pt x="793" y="10056"/>
                  </a:lnTo>
                  <a:lnTo>
                    <a:pt x="6202" y="686"/>
                  </a:lnTo>
                  <a:close/>
                  <a:moveTo>
                    <a:pt x="5806" y="0"/>
                  </a:moveTo>
                  <a:lnTo>
                    <a:pt x="1" y="10056"/>
                  </a:lnTo>
                  <a:lnTo>
                    <a:pt x="5806" y="20127"/>
                  </a:lnTo>
                  <a:lnTo>
                    <a:pt x="17431" y="20127"/>
                  </a:lnTo>
                  <a:lnTo>
                    <a:pt x="23236" y="10056"/>
                  </a:lnTo>
                  <a:lnTo>
                    <a:pt x="17431" y="0"/>
                  </a:ln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61"/>
            <p:cNvSpPr/>
            <p:nvPr/>
          </p:nvSpPr>
          <p:spPr>
            <a:xfrm>
              <a:off x="4127750" y="3619175"/>
              <a:ext cx="141050" cy="127400"/>
            </a:xfrm>
            <a:custGeom>
              <a:avLst/>
              <a:gdLst/>
              <a:ahLst/>
              <a:cxnLst/>
              <a:rect l="l" t="t" r="r" b="b"/>
              <a:pathLst>
                <a:path w="5642" h="5096" extrusionOk="0">
                  <a:moveTo>
                    <a:pt x="2905" y="1"/>
                  </a:moveTo>
                  <a:cubicBezTo>
                    <a:pt x="1384" y="1"/>
                    <a:pt x="0" y="1432"/>
                    <a:pt x="401" y="3128"/>
                  </a:cubicBezTo>
                  <a:cubicBezTo>
                    <a:pt x="644" y="4210"/>
                    <a:pt x="1665" y="5048"/>
                    <a:pt x="2777" y="5094"/>
                  </a:cubicBezTo>
                  <a:cubicBezTo>
                    <a:pt x="2809" y="5095"/>
                    <a:pt x="2840" y="5096"/>
                    <a:pt x="2871" y="5096"/>
                  </a:cubicBezTo>
                  <a:cubicBezTo>
                    <a:pt x="3950" y="5096"/>
                    <a:pt x="4981" y="4333"/>
                    <a:pt x="5307" y="3311"/>
                  </a:cubicBezTo>
                  <a:cubicBezTo>
                    <a:pt x="5642" y="2245"/>
                    <a:pt x="5185" y="995"/>
                    <a:pt x="4240" y="401"/>
                  </a:cubicBezTo>
                  <a:cubicBezTo>
                    <a:pt x="3811" y="124"/>
                    <a:pt x="3352" y="1"/>
                    <a:pt x="2905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61"/>
            <p:cNvSpPr/>
            <p:nvPr/>
          </p:nvSpPr>
          <p:spPr>
            <a:xfrm>
              <a:off x="4133175" y="3646700"/>
              <a:ext cx="128000" cy="99875"/>
            </a:xfrm>
            <a:custGeom>
              <a:avLst/>
              <a:gdLst/>
              <a:ahLst/>
              <a:cxnLst/>
              <a:rect l="l" t="t" r="r" b="b"/>
              <a:pathLst>
                <a:path w="5120" h="3995" extrusionOk="0">
                  <a:moveTo>
                    <a:pt x="580" y="1"/>
                  </a:moveTo>
                  <a:lnTo>
                    <a:pt x="580" y="1"/>
                  </a:lnTo>
                  <a:cubicBezTo>
                    <a:pt x="184" y="549"/>
                    <a:pt x="1" y="1265"/>
                    <a:pt x="184" y="2027"/>
                  </a:cubicBezTo>
                  <a:cubicBezTo>
                    <a:pt x="427" y="3109"/>
                    <a:pt x="1448" y="3947"/>
                    <a:pt x="2560" y="3993"/>
                  </a:cubicBezTo>
                  <a:cubicBezTo>
                    <a:pt x="2592" y="3994"/>
                    <a:pt x="2623" y="3995"/>
                    <a:pt x="2654" y="3995"/>
                  </a:cubicBezTo>
                  <a:cubicBezTo>
                    <a:pt x="3733" y="3995"/>
                    <a:pt x="4764" y="3232"/>
                    <a:pt x="5090" y="2210"/>
                  </a:cubicBezTo>
                  <a:cubicBezTo>
                    <a:pt x="5105" y="2164"/>
                    <a:pt x="5120" y="2119"/>
                    <a:pt x="5120" y="2073"/>
                  </a:cubicBezTo>
                  <a:lnTo>
                    <a:pt x="5120" y="2073"/>
                  </a:lnTo>
                  <a:cubicBezTo>
                    <a:pt x="4648" y="2736"/>
                    <a:pt x="3849" y="3171"/>
                    <a:pt x="3038" y="3171"/>
                  </a:cubicBezTo>
                  <a:cubicBezTo>
                    <a:pt x="3011" y="3171"/>
                    <a:pt x="2984" y="3171"/>
                    <a:pt x="2956" y="3170"/>
                  </a:cubicBezTo>
                  <a:cubicBezTo>
                    <a:pt x="1844" y="3124"/>
                    <a:pt x="808" y="2271"/>
                    <a:pt x="564" y="1204"/>
                  </a:cubicBezTo>
                  <a:cubicBezTo>
                    <a:pt x="473" y="778"/>
                    <a:pt x="473" y="366"/>
                    <a:pt x="580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61"/>
            <p:cNvSpPr/>
            <p:nvPr/>
          </p:nvSpPr>
          <p:spPr>
            <a:xfrm>
              <a:off x="4186125" y="3629500"/>
              <a:ext cx="62500" cy="51525"/>
            </a:xfrm>
            <a:custGeom>
              <a:avLst/>
              <a:gdLst/>
              <a:ahLst/>
              <a:cxnLst/>
              <a:rect l="l" t="t" r="r" b="b"/>
              <a:pathLst>
                <a:path w="2500" h="2061" extrusionOk="0">
                  <a:moveTo>
                    <a:pt x="547" y="0"/>
                  </a:moveTo>
                  <a:cubicBezTo>
                    <a:pt x="351" y="0"/>
                    <a:pt x="168" y="58"/>
                    <a:pt x="77" y="217"/>
                  </a:cubicBezTo>
                  <a:cubicBezTo>
                    <a:pt x="0" y="338"/>
                    <a:pt x="0" y="476"/>
                    <a:pt x="46" y="613"/>
                  </a:cubicBezTo>
                  <a:cubicBezTo>
                    <a:pt x="92" y="735"/>
                    <a:pt x="183" y="841"/>
                    <a:pt x="260" y="948"/>
                  </a:cubicBezTo>
                  <a:cubicBezTo>
                    <a:pt x="549" y="1298"/>
                    <a:pt x="899" y="1603"/>
                    <a:pt x="1296" y="1847"/>
                  </a:cubicBezTo>
                  <a:cubicBezTo>
                    <a:pt x="1471" y="1960"/>
                    <a:pt x="1689" y="2060"/>
                    <a:pt x="1897" y="2060"/>
                  </a:cubicBezTo>
                  <a:cubicBezTo>
                    <a:pt x="1995" y="2060"/>
                    <a:pt x="2091" y="2038"/>
                    <a:pt x="2179" y="1984"/>
                  </a:cubicBezTo>
                  <a:cubicBezTo>
                    <a:pt x="2438" y="1832"/>
                    <a:pt x="2499" y="1435"/>
                    <a:pt x="2362" y="1146"/>
                  </a:cubicBezTo>
                  <a:cubicBezTo>
                    <a:pt x="2088" y="506"/>
                    <a:pt x="1417" y="95"/>
                    <a:pt x="747" y="18"/>
                  </a:cubicBezTo>
                  <a:cubicBezTo>
                    <a:pt x="681" y="7"/>
                    <a:pt x="613" y="0"/>
                    <a:pt x="547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61"/>
            <p:cNvSpPr/>
            <p:nvPr/>
          </p:nvSpPr>
          <p:spPr>
            <a:xfrm>
              <a:off x="3706750" y="3862350"/>
              <a:ext cx="140775" cy="127250"/>
            </a:xfrm>
            <a:custGeom>
              <a:avLst/>
              <a:gdLst/>
              <a:ahLst/>
              <a:cxnLst/>
              <a:rect l="l" t="t" r="r" b="b"/>
              <a:pathLst>
                <a:path w="5631" h="5090" extrusionOk="0">
                  <a:moveTo>
                    <a:pt x="2908" y="0"/>
                  </a:moveTo>
                  <a:cubicBezTo>
                    <a:pt x="1381" y="0"/>
                    <a:pt x="1" y="1424"/>
                    <a:pt x="390" y="3122"/>
                  </a:cubicBezTo>
                  <a:cubicBezTo>
                    <a:pt x="649" y="4203"/>
                    <a:pt x="1669" y="5041"/>
                    <a:pt x="2782" y="5087"/>
                  </a:cubicBezTo>
                  <a:cubicBezTo>
                    <a:pt x="2813" y="5088"/>
                    <a:pt x="2844" y="5089"/>
                    <a:pt x="2875" y="5089"/>
                  </a:cubicBezTo>
                  <a:cubicBezTo>
                    <a:pt x="3954" y="5089"/>
                    <a:pt x="4985" y="4326"/>
                    <a:pt x="5311" y="3305"/>
                  </a:cubicBezTo>
                  <a:cubicBezTo>
                    <a:pt x="5631" y="2253"/>
                    <a:pt x="5174" y="989"/>
                    <a:pt x="4244" y="394"/>
                  </a:cubicBezTo>
                  <a:cubicBezTo>
                    <a:pt x="3813" y="122"/>
                    <a:pt x="3354" y="0"/>
                    <a:pt x="2908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61"/>
            <p:cNvSpPr/>
            <p:nvPr/>
          </p:nvSpPr>
          <p:spPr>
            <a:xfrm>
              <a:off x="3712275" y="3889725"/>
              <a:ext cx="128025" cy="99875"/>
            </a:xfrm>
            <a:custGeom>
              <a:avLst/>
              <a:gdLst/>
              <a:ahLst/>
              <a:cxnLst/>
              <a:rect l="l" t="t" r="r" b="b"/>
              <a:pathLst>
                <a:path w="5121" h="3995" extrusionOk="0">
                  <a:moveTo>
                    <a:pt x="580" y="0"/>
                  </a:moveTo>
                  <a:lnTo>
                    <a:pt x="580" y="0"/>
                  </a:lnTo>
                  <a:cubicBezTo>
                    <a:pt x="184" y="549"/>
                    <a:pt x="1" y="1265"/>
                    <a:pt x="169" y="2027"/>
                  </a:cubicBezTo>
                  <a:cubicBezTo>
                    <a:pt x="428" y="3108"/>
                    <a:pt x="1448" y="3946"/>
                    <a:pt x="2561" y="3992"/>
                  </a:cubicBezTo>
                  <a:cubicBezTo>
                    <a:pt x="2592" y="3993"/>
                    <a:pt x="2623" y="3994"/>
                    <a:pt x="2654" y="3994"/>
                  </a:cubicBezTo>
                  <a:cubicBezTo>
                    <a:pt x="3733" y="3994"/>
                    <a:pt x="4764" y="3231"/>
                    <a:pt x="5090" y="2210"/>
                  </a:cubicBezTo>
                  <a:cubicBezTo>
                    <a:pt x="5105" y="2164"/>
                    <a:pt x="5105" y="2118"/>
                    <a:pt x="5120" y="2072"/>
                  </a:cubicBezTo>
                  <a:lnTo>
                    <a:pt x="5120" y="2072"/>
                  </a:lnTo>
                  <a:cubicBezTo>
                    <a:pt x="4649" y="2736"/>
                    <a:pt x="3849" y="3171"/>
                    <a:pt x="3025" y="3171"/>
                  </a:cubicBezTo>
                  <a:cubicBezTo>
                    <a:pt x="2997" y="3171"/>
                    <a:pt x="2969" y="3170"/>
                    <a:pt x="2942" y="3169"/>
                  </a:cubicBezTo>
                  <a:cubicBezTo>
                    <a:pt x="1845" y="3124"/>
                    <a:pt x="808" y="2286"/>
                    <a:pt x="565" y="1204"/>
                  </a:cubicBezTo>
                  <a:cubicBezTo>
                    <a:pt x="458" y="777"/>
                    <a:pt x="473" y="381"/>
                    <a:pt x="580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61"/>
            <p:cNvSpPr/>
            <p:nvPr/>
          </p:nvSpPr>
          <p:spPr>
            <a:xfrm>
              <a:off x="3765225" y="3872500"/>
              <a:ext cx="62125" cy="51525"/>
            </a:xfrm>
            <a:custGeom>
              <a:avLst/>
              <a:gdLst/>
              <a:ahLst/>
              <a:cxnLst/>
              <a:rect l="l" t="t" r="r" b="b"/>
              <a:pathLst>
                <a:path w="2485" h="2061" extrusionOk="0">
                  <a:moveTo>
                    <a:pt x="541" y="1"/>
                  </a:moveTo>
                  <a:cubicBezTo>
                    <a:pt x="352" y="1"/>
                    <a:pt x="168" y="58"/>
                    <a:pt x="77" y="217"/>
                  </a:cubicBezTo>
                  <a:cubicBezTo>
                    <a:pt x="1" y="339"/>
                    <a:pt x="1" y="476"/>
                    <a:pt x="46" y="613"/>
                  </a:cubicBezTo>
                  <a:cubicBezTo>
                    <a:pt x="92" y="735"/>
                    <a:pt x="168" y="842"/>
                    <a:pt x="260" y="948"/>
                  </a:cubicBezTo>
                  <a:cubicBezTo>
                    <a:pt x="549" y="1299"/>
                    <a:pt x="900" y="1603"/>
                    <a:pt x="1296" y="1847"/>
                  </a:cubicBezTo>
                  <a:cubicBezTo>
                    <a:pt x="1472" y="1961"/>
                    <a:pt x="1689" y="2061"/>
                    <a:pt x="1892" y="2061"/>
                  </a:cubicBezTo>
                  <a:cubicBezTo>
                    <a:pt x="1988" y="2061"/>
                    <a:pt x="2081" y="2038"/>
                    <a:pt x="2164" y="1984"/>
                  </a:cubicBezTo>
                  <a:cubicBezTo>
                    <a:pt x="2439" y="1832"/>
                    <a:pt x="2484" y="1436"/>
                    <a:pt x="2362" y="1162"/>
                  </a:cubicBezTo>
                  <a:cubicBezTo>
                    <a:pt x="2073" y="506"/>
                    <a:pt x="1402" y="95"/>
                    <a:pt x="732" y="19"/>
                  </a:cubicBezTo>
                  <a:cubicBezTo>
                    <a:pt x="670" y="7"/>
                    <a:pt x="605" y="1"/>
                    <a:pt x="541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61"/>
            <p:cNvSpPr/>
            <p:nvPr/>
          </p:nvSpPr>
          <p:spPr>
            <a:xfrm>
              <a:off x="3843525" y="4099450"/>
              <a:ext cx="140750" cy="127400"/>
            </a:xfrm>
            <a:custGeom>
              <a:avLst/>
              <a:gdLst/>
              <a:ahLst/>
              <a:cxnLst/>
              <a:rect l="l" t="t" r="r" b="b"/>
              <a:pathLst>
                <a:path w="5630" h="5096" extrusionOk="0">
                  <a:moveTo>
                    <a:pt x="2895" y="0"/>
                  </a:moveTo>
                  <a:cubicBezTo>
                    <a:pt x="1373" y="0"/>
                    <a:pt x="0" y="1421"/>
                    <a:pt x="388" y="3114"/>
                  </a:cubicBezTo>
                  <a:cubicBezTo>
                    <a:pt x="647" y="4196"/>
                    <a:pt x="1668" y="5049"/>
                    <a:pt x="2780" y="5095"/>
                  </a:cubicBezTo>
                  <a:cubicBezTo>
                    <a:pt x="2802" y="5096"/>
                    <a:pt x="2823" y="5096"/>
                    <a:pt x="2844" y="5096"/>
                  </a:cubicBezTo>
                  <a:cubicBezTo>
                    <a:pt x="3919" y="5096"/>
                    <a:pt x="4981" y="4343"/>
                    <a:pt x="5309" y="3297"/>
                  </a:cubicBezTo>
                  <a:cubicBezTo>
                    <a:pt x="5629" y="2246"/>
                    <a:pt x="5172" y="997"/>
                    <a:pt x="4243" y="402"/>
                  </a:cubicBezTo>
                  <a:cubicBezTo>
                    <a:pt x="3808" y="124"/>
                    <a:pt x="3345" y="0"/>
                    <a:pt x="2895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61"/>
            <p:cNvSpPr/>
            <p:nvPr/>
          </p:nvSpPr>
          <p:spPr>
            <a:xfrm>
              <a:off x="3849025" y="4127025"/>
              <a:ext cx="128000" cy="99825"/>
            </a:xfrm>
            <a:custGeom>
              <a:avLst/>
              <a:gdLst/>
              <a:ahLst/>
              <a:cxnLst/>
              <a:rect l="l" t="t" r="r" b="b"/>
              <a:pathLst>
                <a:path w="5120" h="3993" extrusionOk="0">
                  <a:moveTo>
                    <a:pt x="564" y="0"/>
                  </a:moveTo>
                  <a:cubicBezTo>
                    <a:pt x="184" y="549"/>
                    <a:pt x="1" y="1250"/>
                    <a:pt x="168" y="2011"/>
                  </a:cubicBezTo>
                  <a:cubicBezTo>
                    <a:pt x="427" y="3093"/>
                    <a:pt x="1448" y="3946"/>
                    <a:pt x="2560" y="3992"/>
                  </a:cubicBezTo>
                  <a:cubicBezTo>
                    <a:pt x="2582" y="3993"/>
                    <a:pt x="2603" y="3993"/>
                    <a:pt x="2624" y="3993"/>
                  </a:cubicBezTo>
                  <a:cubicBezTo>
                    <a:pt x="3699" y="3993"/>
                    <a:pt x="4761" y="3240"/>
                    <a:pt x="5089" y="2194"/>
                  </a:cubicBezTo>
                  <a:cubicBezTo>
                    <a:pt x="5105" y="2164"/>
                    <a:pt x="5105" y="2118"/>
                    <a:pt x="5120" y="2072"/>
                  </a:cubicBezTo>
                  <a:lnTo>
                    <a:pt x="5120" y="2072"/>
                  </a:lnTo>
                  <a:cubicBezTo>
                    <a:pt x="4656" y="2725"/>
                    <a:pt x="3873" y="3157"/>
                    <a:pt x="3063" y="3157"/>
                  </a:cubicBezTo>
                  <a:cubicBezTo>
                    <a:pt x="3022" y="3157"/>
                    <a:pt x="2982" y="3156"/>
                    <a:pt x="2941" y="3154"/>
                  </a:cubicBezTo>
                  <a:cubicBezTo>
                    <a:pt x="1844" y="3124"/>
                    <a:pt x="808" y="2270"/>
                    <a:pt x="564" y="1189"/>
                  </a:cubicBezTo>
                  <a:cubicBezTo>
                    <a:pt x="458" y="777"/>
                    <a:pt x="473" y="366"/>
                    <a:pt x="564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61"/>
            <p:cNvSpPr/>
            <p:nvPr/>
          </p:nvSpPr>
          <p:spPr>
            <a:xfrm>
              <a:off x="3901975" y="4109625"/>
              <a:ext cx="62100" cy="51450"/>
            </a:xfrm>
            <a:custGeom>
              <a:avLst/>
              <a:gdLst/>
              <a:ahLst/>
              <a:cxnLst/>
              <a:rect l="l" t="t" r="r" b="b"/>
              <a:pathLst>
                <a:path w="2484" h="2058" extrusionOk="0">
                  <a:moveTo>
                    <a:pt x="576" y="1"/>
                  </a:moveTo>
                  <a:cubicBezTo>
                    <a:pt x="375" y="1"/>
                    <a:pt x="170" y="55"/>
                    <a:pt x="61" y="224"/>
                  </a:cubicBezTo>
                  <a:cubicBezTo>
                    <a:pt x="0" y="331"/>
                    <a:pt x="0" y="483"/>
                    <a:pt x="46" y="605"/>
                  </a:cubicBezTo>
                  <a:cubicBezTo>
                    <a:pt x="92" y="742"/>
                    <a:pt x="168" y="849"/>
                    <a:pt x="259" y="955"/>
                  </a:cubicBezTo>
                  <a:cubicBezTo>
                    <a:pt x="549" y="1306"/>
                    <a:pt x="899" y="1610"/>
                    <a:pt x="1296" y="1854"/>
                  </a:cubicBezTo>
                  <a:cubicBezTo>
                    <a:pt x="1475" y="1960"/>
                    <a:pt x="1698" y="2058"/>
                    <a:pt x="1904" y="2058"/>
                  </a:cubicBezTo>
                  <a:cubicBezTo>
                    <a:pt x="1996" y="2058"/>
                    <a:pt x="2084" y="2038"/>
                    <a:pt x="2164" y="1991"/>
                  </a:cubicBezTo>
                  <a:cubicBezTo>
                    <a:pt x="2438" y="1824"/>
                    <a:pt x="2484" y="1443"/>
                    <a:pt x="2362" y="1153"/>
                  </a:cubicBezTo>
                  <a:cubicBezTo>
                    <a:pt x="2073" y="513"/>
                    <a:pt x="1402" y="102"/>
                    <a:pt x="732" y="11"/>
                  </a:cubicBezTo>
                  <a:cubicBezTo>
                    <a:pt x="681" y="4"/>
                    <a:pt x="629" y="1"/>
                    <a:pt x="576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61"/>
            <p:cNvSpPr/>
            <p:nvPr/>
          </p:nvSpPr>
          <p:spPr>
            <a:xfrm>
              <a:off x="4142275" y="4113825"/>
              <a:ext cx="112425" cy="101625"/>
            </a:xfrm>
            <a:custGeom>
              <a:avLst/>
              <a:gdLst/>
              <a:ahLst/>
              <a:cxnLst/>
              <a:rect l="l" t="t" r="r" b="b"/>
              <a:pathLst>
                <a:path w="4497" h="4065" extrusionOk="0">
                  <a:moveTo>
                    <a:pt x="2324" y="1"/>
                  </a:moveTo>
                  <a:cubicBezTo>
                    <a:pt x="1108" y="1"/>
                    <a:pt x="1" y="1138"/>
                    <a:pt x="307" y="2494"/>
                  </a:cubicBezTo>
                  <a:cubicBezTo>
                    <a:pt x="505" y="3362"/>
                    <a:pt x="1328" y="4033"/>
                    <a:pt x="2212" y="4063"/>
                  </a:cubicBezTo>
                  <a:cubicBezTo>
                    <a:pt x="2233" y="4064"/>
                    <a:pt x="2254" y="4064"/>
                    <a:pt x="2275" y="4064"/>
                  </a:cubicBezTo>
                  <a:cubicBezTo>
                    <a:pt x="3137" y="4064"/>
                    <a:pt x="3970" y="3464"/>
                    <a:pt x="4238" y="2646"/>
                  </a:cubicBezTo>
                  <a:cubicBezTo>
                    <a:pt x="4497" y="1793"/>
                    <a:pt x="4131" y="803"/>
                    <a:pt x="3385" y="315"/>
                  </a:cubicBezTo>
                  <a:cubicBezTo>
                    <a:pt x="3044" y="98"/>
                    <a:pt x="2679" y="1"/>
                    <a:pt x="2324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61"/>
            <p:cNvSpPr/>
            <p:nvPr/>
          </p:nvSpPr>
          <p:spPr>
            <a:xfrm>
              <a:off x="4146500" y="4135775"/>
              <a:ext cx="102500" cy="79675"/>
            </a:xfrm>
            <a:custGeom>
              <a:avLst/>
              <a:gdLst/>
              <a:ahLst/>
              <a:cxnLst/>
              <a:rect l="l" t="t" r="r" b="b"/>
              <a:pathLst>
                <a:path w="4100" h="3187" extrusionOk="0">
                  <a:moveTo>
                    <a:pt x="458" y="1"/>
                  </a:moveTo>
                  <a:lnTo>
                    <a:pt x="458" y="1"/>
                  </a:lnTo>
                  <a:cubicBezTo>
                    <a:pt x="153" y="443"/>
                    <a:pt x="1" y="1006"/>
                    <a:pt x="138" y="1616"/>
                  </a:cubicBezTo>
                  <a:cubicBezTo>
                    <a:pt x="336" y="2469"/>
                    <a:pt x="1159" y="3155"/>
                    <a:pt x="2043" y="3185"/>
                  </a:cubicBezTo>
                  <a:cubicBezTo>
                    <a:pt x="2064" y="3186"/>
                    <a:pt x="2085" y="3186"/>
                    <a:pt x="2106" y="3186"/>
                  </a:cubicBezTo>
                  <a:cubicBezTo>
                    <a:pt x="2968" y="3186"/>
                    <a:pt x="3801" y="2586"/>
                    <a:pt x="4069" y="1768"/>
                  </a:cubicBezTo>
                  <a:cubicBezTo>
                    <a:pt x="4069" y="1722"/>
                    <a:pt x="4084" y="1692"/>
                    <a:pt x="4099" y="1661"/>
                  </a:cubicBezTo>
                  <a:lnTo>
                    <a:pt x="4099" y="1661"/>
                  </a:lnTo>
                  <a:cubicBezTo>
                    <a:pt x="3719" y="2174"/>
                    <a:pt x="3085" y="2532"/>
                    <a:pt x="2441" y="2532"/>
                  </a:cubicBezTo>
                  <a:cubicBezTo>
                    <a:pt x="2415" y="2532"/>
                    <a:pt x="2389" y="2531"/>
                    <a:pt x="2363" y="2530"/>
                  </a:cubicBezTo>
                  <a:cubicBezTo>
                    <a:pt x="1479" y="2499"/>
                    <a:pt x="656" y="1814"/>
                    <a:pt x="458" y="961"/>
                  </a:cubicBezTo>
                  <a:cubicBezTo>
                    <a:pt x="382" y="625"/>
                    <a:pt x="382" y="290"/>
                    <a:pt x="458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61"/>
            <p:cNvSpPr/>
            <p:nvPr/>
          </p:nvSpPr>
          <p:spPr>
            <a:xfrm>
              <a:off x="4188800" y="4121950"/>
              <a:ext cx="49925" cy="41100"/>
            </a:xfrm>
            <a:custGeom>
              <a:avLst/>
              <a:gdLst/>
              <a:ahLst/>
              <a:cxnLst/>
              <a:rect l="l" t="t" r="r" b="b"/>
              <a:pathLst>
                <a:path w="1997" h="1644" extrusionOk="0">
                  <a:moveTo>
                    <a:pt x="482" y="1"/>
                  </a:moveTo>
                  <a:cubicBezTo>
                    <a:pt x="312" y="1"/>
                    <a:pt x="136" y="36"/>
                    <a:pt x="61" y="173"/>
                  </a:cubicBezTo>
                  <a:cubicBezTo>
                    <a:pt x="0" y="264"/>
                    <a:pt x="0" y="386"/>
                    <a:pt x="46" y="493"/>
                  </a:cubicBezTo>
                  <a:cubicBezTo>
                    <a:pt x="76" y="584"/>
                    <a:pt x="137" y="676"/>
                    <a:pt x="213" y="767"/>
                  </a:cubicBezTo>
                  <a:cubicBezTo>
                    <a:pt x="442" y="1041"/>
                    <a:pt x="731" y="1285"/>
                    <a:pt x="1036" y="1483"/>
                  </a:cubicBezTo>
                  <a:cubicBezTo>
                    <a:pt x="1183" y="1567"/>
                    <a:pt x="1358" y="1644"/>
                    <a:pt x="1523" y="1644"/>
                  </a:cubicBezTo>
                  <a:cubicBezTo>
                    <a:pt x="1598" y="1644"/>
                    <a:pt x="1670" y="1628"/>
                    <a:pt x="1737" y="1590"/>
                  </a:cubicBezTo>
                  <a:cubicBezTo>
                    <a:pt x="1950" y="1468"/>
                    <a:pt x="1996" y="1148"/>
                    <a:pt x="1889" y="919"/>
                  </a:cubicBezTo>
                  <a:cubicBezTo>
                    <a:pt x="1661" y="417"/>
                    <a:pt x="1128" y="81"/>
                    <a:pt x="594" y="5"/>
                  </a:cubicBezTo>
                  <a:cubicBezTo>
                    <a:pt x="558" y="2"/>
                    <a:pt x="520" y="1"/>
                    <a:pt x="482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61"/>
            <p:cNvSpPr/>
            <p:nvPr/>
          </p:nvSpPr>
          <p:spPr>
            <a:xfrm>
              <a:off x="3857825" y="3630100"/>
              <a:ext cx="112725" cy="101600"/>
            </a:xfrm>
            <a:custGeom>
              <a:avLst/>
              <a:gdLst/>
              <a:ahLst/>
              <a:cxnLst/>
              <a:rect l="l" t="t" r="r" b="b"/>
              <a:pathLst>
                <a:path w="4509" h="4064" extrusionOk="0">
                  <a:moveTo>
                    <a:pt x="2328" y="0"/>
                  </a:moveTo>
                  <a:cubicBezTo>
                    <a:pt x="1106" y="0"/>
                    <a:pt x="1" y="1137"/>
                    <a:pt x="319" y="2493"/>
                  </a:cubicBezTo>
                  <a:cubicBezTo>
                    <a:pt x="517" y="3362"/>
                    <a:pt x="1340" y="4032"/>
                    <a:pt x="2224" y="4062"/>
                  </a:cubicBezTo>
                  <a:cubicBezTo>
                    <a:pt x="2245" y="4063"/>
                    <a:pt x="2266" y="4064"/>
                    <a:pt x="2287" y="4064"/>
                  </a:cubicBezTo>
                  <a:cubicBezTo>
                    <a:pt x="3149" y="4064"/>
                    <a:pt x="3982" y="3463"/>
                    <a:pt x="4235" y="2645"/>
                  </a:cubicBezTo>
                  <a:cubicBezTo>
                    <a:pt x="4509" y="1792"/>
                    <a:pt x="4143" y="802"/>
                    <a:pt x="3397" y="314"/>
                  </a:cubicBezTo>
                  <a:cubicBezTo>
                    <a:pt x="3052" y="97"/>
                    <a:pt x="2685" y="0"/>
                    <a:pt x="2328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61"/>
            <p:cNvSpPr/>
            <p:nvPr/>
          </p:nvSpPr>
          <p:spPr>
            <a:xfrm>
              <a:off x="3862350" y="3652050"/>
              <a:ext cx="102125" cy="79650"/>
            </a:xfrm>
            <a:custGeom>
              <a:avLst/>
              <a:gdLst/>
              <a:ahLst/>
              <a:cxnLst/>
              <a:rect l="l" t="t" r="r" b="b"/>
              <a:pathLst>
                <a:path w="4085" h="3186" extrusionOk="0">
                  <a:moveTo>
                    <a:pt x="458" y="0"/>
                  </a:moveTo>
                  <a:lnTo>
                    <a:pt x="458" y="0"/>
                  </a:lnTo>
                  <a:cubicBezTo>
                    <a:pt x="138" y="442"/>
                    <a:pt x="1" y="1006"/>
                    <a:pt x="138" y="1615"/>
                  </a:cubicBezTo>
                  <a:cubicBezTo>
                    <a:pt x="336" y="2484"/>
                    <a:pt x="1159" y="3154"/>
                    <a:pt x="2043" y="3184"/>
                  </a:cubicBezTo>
                  <a:cubicBezTo>
                    <a:pt x="2064" y="3185"/>
                    <a:pt x="2085" y="3186"/>
                    <a:pt x="2106" y="3186"/>
                  </a:cubicBezTo>
                  <a:cubicBezTo>
                    <a:pt x="2968" y="3186"/>
                    <a:pt x="3801" y="2585"/>
                    <a:pt x="4054" y="1767"/>
                  </a:cubicBezTo>
                  <a:cubicBezTo>
                    <a:pt x="4069" y="1722"/>
                    <a:pt x="4084" y="1691"/>
                    <a:pt x="4084" y="1661"/>
                  </a:cubicBezTo>
                  <a:lnTo>
                    <a:pt x="4084" y="1661"/>
                  </a:lnTo>
                  <a:cubicBezTo>
                    <a:pt x="3703" y="2173"/>
                    <a:pt x="3083" y="2531"/>
                    <a:pt x="2427" y="2531"/>
                  </a:cubicBezTo>
                  <a:cubicBezTo>
                    <a:pt x="2401" y="2531"/>
                    <a:pt x="2374" y="2530"/>
                    <a:pt x="2347" y="2529"/>
                  </a:cubicBezTo>
                  <a:cubicBezTo>
                    <a:pt x="1464" y="2499"/>
                    <a:pt x="641" y="1813"/>
                    <a:pt x="443" y="960"/>
                  </a:cubicBezTo>
                  <a:cubicBezTo>
                    <a:pt x="367" y="625"/>
                    <a:pt x="382" y="290"/>
                    <a:pt x="458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61"/>
            <p:cNvSpPr/>
            <p:nvPr/>
          </p:nvSpPr>
          <p:spPr>
            <a:xfrm>
              <a:off x="3904650" y="3638225"/>
              <a:ext cx="49525" cy="41075"/>
            </a:xfrm>
            <a:custGeom>
              <a:avLst/>
              <a:gdLst/>
              <a:ahLst/>
              <a:cxnLst/>
              <a:rect l="l" t="t" r="r" b="b"/>
              <a:pathLst>
                <a:path w="1981" h="1643" extrusionOk="0">
                  <a:moveTo>
                    <a:pt x="474" y="0"/>
                  </a:moveTo>
                  <a:cubicBezTo>
                    <a:pt x="312" y="0"/>
                    <a:pt x="136" y="35"/>
                    <a:pt x="61" y="172"/>
                  </a:cubicBezTo>
                  <a:cubicBezTo>
                    <a:pt x="0" y="264"/>
                    <a:pt x="0" y="386"/>
                    <a:pt x="31" y="492"/>
                  </a:cubicBezTo>
                  <a:cubicBezTo>
                    <a:pt x="76" y="584"/>
                    <a:pt x="137" y="675"/>
                    <a:pt x="213" y="766"/>
                  </a:cubicBezTo>
                  <a:cubicBezTo>
                    <a:pt x="442" y="1041"/>
                    <a:pt x="716" y="1284"/>
                    <a:pt x="1036" y="1483"/>
                  </a:cubicBezTo>
                  <a:cubicBezTo>
                    <a:pt x="1172" y="1566"/>
                    <a:pt x="1345" y="1643"/>
                    <a:pt x="1513" y="1643"/>
                  </a:cubicBezTo>
                  <a:cubicBezTo>
                    <a:pt x="1590" y="1643"/>
                    <a:pt x="1666" y="1627"/>
                    <a:pt x="1737" y="1589"/>
                  </a:cubicBezTo>
                  <a:cubicBezTo>
                    <a:pt x="1950" y="1467"/>
                    <a:pt x="1981" y="1147"/>
                    <a:pt x="1889" y="919"/>
                  </a:cubicBezTo>
                  <a:cubicBezTo>
                    <a:pt x="1661" y="416"/>
                    <a:pt x="1128" y="81"/>
                    <a:pt x="579" y="5"/>
                  </a:cubicBezTo>
                  <a:cubicBezTo>
                    <a:pt x="546" y="2"/>
                    <a:pt x="510" y="0"/>
                    <a:pt x="474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61"/>
            <p:cNvSpPr/>
            <p:nvPr/>
          </p:nvSpPr>
          <p:spPr>
            <a:xfrm>
              <a:off x="4240025" y="3845075"/>
              <a:ext cx="179225" cy="162025"/>
            </a:xfrm>
            <a:custGeom>
              <a:avLst/>
              <a:gdLst/>
              <a:ahLst/>
              <a:cxnLst/>
              <a:rect l="l" t="t" r="r" b="b"/>
              <a:pathLst>
                <a:path w="7169" h="6481" extrusionOk="0">
                  <a:moveTo>
                    <a:pt x="3688" y="1"/>
                  </a:moveTo>
                  <a:cubicBezTo>
                    <a:pt x="1755" y="1"/>
                    <a:pt x="1" y="1810"/>
                    <a:pt x="496" y="3965"/>
                  </a:cubicBezTo>
                  <a:cubicBezTo>
                    <a:pt x="816" y="5336"/>
                    <a:pt x="2126" y="6418"/>
                    <a:pt x="3528" y="6479"/>
                  </a:cubicBezTo>
                  <a:cubicBezTo>
                    <a:pt x="3559" y="6480"/>
                    <a:pt x="3591" y="6481"/>
                    <a:pt x="3623" y="6481"/>
                  </a:cubicBezTo>
                  <a:cubicBezTo>
                    <a:pt x="5006" y="6481"/>
                    <a:pt x="6325" y="5519"/>
                    <a:pt x="6742" y="4209"/>
                  </a:cubicBezTo>
                  <a:cubicBezTo>
                    <a:pt x="7169" y="2853"/>
                    <a:pt x="6575" y="1268"/>
                    <a:pt x="5386" y="507"/>
                  </a:cubicBezTo>
                  <a:cubicBezTo>
                    <a:pt x="4840" y="157"/>
                    <a:pt x="4256" y="1"/>
                    <a:pt x="3688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61"/>
            <p:cNvSpPr/>
            <p:nvPr/>
          </p:nvSpPr>
          <p:spPr>
            <a:xfrm>
              <a:off x="4246700" y="3880200"/>
              <a:ext cx="163025" cy="126900"/>
            </a:xfrm>
            <a:custGeom>
              <a:avLst/>
              <a:gdLst/>
              <a:ahLst/>
              <a:cxnLst/>
              <a:rect l="l" t="t" r="r" b="b"/>
              <a:pathLst>
                <a:path w="6521" h="5076" extrusionOk="0">
                  <a:moveTo>
                    <a:pt x="731" y="0"/>
                  </a:moveTo>
                  <a:lnTo>
                    <a:pt x="731" y="0"/>
                  </a:lnTo>
                  <a:cubicBezTo>
                    <a:pt x="229" y="686"/>
                    <a:pt x="0" y="1585"/>
                    <a:pt x="229" y="2560"/>
                  </a:cubicBezTo>
                  <a:cubicBezTo>
                    <a:pt x="549" y="3931"/>
                    <a:pt x="1859" y="5013"/>
                    <a:pt x="3261" y="5074"/>
                  </a:cubicBezTo>
                  <a:cubicBezTo>
                    <a:pt x="3292" y="5075"/>
                    <a:pt x="3324" y="5076"/>
                    <a:pt x="3355" y="5076"/>
                  </a:cubicBezTo>
                  <a:cubicBezTo>
                    <a:pt x="4724" y="5076"/>
                    <a:pt x="6058" y="4114"/>
                    <a:pt x="6475" y="2804"/>
                  </a:cubicBezTo>
                  <a:cubicBezTo>
                    <a:pt x="6491" y="2743"/>
                    <a:pt x="6506" y="2682"/>
                    <a:pt x="6521" y="2636"/>
                  </a:cubicBezTo>
                  <a:lnTo>
                    <a:pt x="6521" y="2636"/>
                  </a:lnTo>
                  <a:cubicBezTo>
                    <a:pt x="5912" y="3467"/>
                    <a:pt x="4885" y="4024"/>
                    <a:pt x="3846" y="4024"/>
                  </a:cubicBezTo>
                  <a:cubicBezTo>
                    <a:pt x="3818" y="4024"/>
                    <a:pt x="3791" y="4023"/>
                    <a:pt x="3763" y="4023"/>
                  </a:cubicBezTo>
                  <a:cubicBezTo>
                    <a:pt x="2346" y="3962"/>
                    <a:pt x="1036" y="2880"/>
                    <a:pt x="716" y="1509"/>
                  </a:cubicBezTo>
                  <a:cubicBezTo>
                    <a:pt x="594" y="976"/>
                    <a:pt x="609" y="458"/>
                    <a:pt x="731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61"/>
            <p:cNvSpPr/>
            <p:nvPr/>
          </p:nvSpPr>
          <p:spPr>
            <a:xfrm>
              <a:off x="4314100" y="3858050"/>
              <a:ext cx="79250" cy="65525"/>
            </a:xfrm>
            <a:custGeom>
              <a:avLst/>
              <a:gdLst/>
              <a:ahLst/>
              <a:cxnLst/>
              <a:rect l="l" t="t" r="r" b="b"/>
              <a:pathLst>
                <a:path w="3170" h="2621" extrusionOk="0">
                  <a:moveTo>
                    <a:pt x="713" y="1"/>
                  </a:moveTo>
                  <a:cubicBezTo>
                    <a:pt x="463" y="1"/>
                    <a:pt x="220" y="68"/>
                    <a:pt x="92" y="277"/>
                  </a:cubicBezTo>
                  <a:cubicBezTo>
                    <a:pt x="1" y="429"/>
                    <a:pt x="16" y="612"/>
                    <a:pt x="62" y="765"/>
                  </a:cubicBezTo>
                  <a:cubicBezTo>
                    <a:pt x="123" y="932"/>
                    <a:pt x="229" y="1069"/>
                    <a:pt x="336" y="1206"/>
                  </a:cubicBezTo>
                  <a:cubicBezTo>
                    <a:pt x="702" y="1648"/>
                    <a:pt x="1159" y="2044"/>
                    <a:pt x="1646" y="2349"/>
                  </a:cubicBezTo>
                  <a:cubicBezTo>
                    <a:pt x="1876" y="2495"/>
                    <a:pt x="2156" y="2620"/>
                    <a:pt x="2418" y="2620"/>
                  </a:cubicBezTo>
                  <a:cubicBezTo>
                    <a:pt x="2537" y="2620"/>
                    <a:pt x="2653" y="2594"/>
                    <a:pt x="2758" y="2532"/>
                  </a:cubicBezTo>
                  <a:cubicBezTo>
                    <a:pt x="3109" y="2319"/>
                    <a:pt x="3170" y="1831"/>
                    <a:pt x="3002" y="1465"/>
                  </a:cubicBezTo>
                  <a:cubicBezTo>
                    <a:pt x="2652" y="643"/>
                    <a:pt x="1799" y="125"/>
                    <a:pt x="945" y="18"/>
                  </a:cubicBezTo>
                  <a:cubicBezTo>
                    <a:pt x="869" y="7"/>
                    <a:pt x="791" y="1"/>
                    <a:pt x="713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9" name="Google Shape;3029;p61"/>
          <p:cNvSpPr/>
          <p:nvPr/>
        </p:nvSpPr>
        <p:spPr>
          <a:xfrm>
            <a:off x="1315309" y="2233062"/>
            <a:ext cx="133927" cy="121997"/>
          </a:xfrm>
          <a:custGeom>
            <a:avLst/>
            <a:gdLst/>
            <a:ahLst/>
            <a:cxnLst/>
            <a:rect l="l" t="t" r="r" b="b"/>
            <a:pathLst>
              <a:path w="3918" h="3569" extrusionOk="0">
                <a:moveTo>
                  <a:pt x="1958" y="0"/>
                </a:moveTo>
                <a:cubicBezTo>
                  <a:pt x="1501" y="0"/>
                  <a:pt x="1042" y="176"/>
                  <a:pt x="691" y="527"/>
                </a:cubicBezTo>
                <a:cubicBezTo>
                  <a:pt x="1" y="1217"/>
                  <a:pt x="1" y="2349"/>
                  <a:pt x="691" y="3051"/>
                </a:cubicBezTo>
                <a:cubicBezTo>
                  <a:pt x="1042" y="3396"/>
                  <a:pt x="1501" y="3569"/>
                  <a:pt x="1958" y="3569"/>
                </a:cubicBezTo>
                <a:cubicBezTo>
                  <a:pt x="2415" y="3569"/>
                  <a:pt x="2870" y="3396"/>
                  <a:pt x="3215" y="3051"/>
                </a:cubicBezTo>
                <a:cubicBezTo>
                  <a:pt x="3918" y="2349"/>
                  <a:pt x="3918" y="1217"/>
                  <a:pt x="3215" y="527"/>
                </a:cubicBezTo>
                <a:cubicBezTo>
                  <a:pt x="2870" y="176"/>
                  <a:pt x="2415" y="0"/>
                  <a:pt x="19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0" name="Google Shape;3030;p61"/>
          <p:cNvSpPr/>
          <p:nvPr/>
        </p:nvSpPr>
        <p:spPr>
          <a:xfrm rot="-9900022" flipH="1">
            <a:off x="7699147" y="3132575"/>
            <a:ext cx="292465" cy="271947"/>
          </a:xfrm>
          <a:custGeom>
            <a:avLst/>
            <a:gdLst/>
            <a:ahLst/>
            <a:cxnLst/>
            <a:rect l="l" t="t" r="r" b="b"/>
            <a:pathLst>
              <a:path w="5502" h="5116" extrusionOk="0">
                <a:moveTo>
                  <a:pt x="2753" y="0"/>
                </a:moveTo>
                <a:cubicBezTo>
                  <a:pt x="1521" y="0"/>
                  <a:pt x="430" y="888"/>
                  <a:pt x="227" y="2141"/>
                </a:cubicBezTo>
                <a:cubicBezTo>
                  <a:pt x="1" y="3534"/>
                  <a:pt x="953" y="4856"/>
                  <a:pt x="2346" y="5082"/>
                </a:cubicBezTo>
                <a:cubicBezTo>
                  <a:pt x="2484" y="5105"/>
                  <a:pt x="2621" y="5115"/>
                  <a:pt x="2757" y="5115"/>
                </a:cubicBezTo>
                <a:cubicBezTo>
                  <a:pt x="3988" y="5115"/>
                  <a:pt x="5071" y="4218"/>
                  <a:pt x="5275" y="2963"/>
                </a:cubicBezTo>
                <a:cubicBezTo>
                  <a:pt x="5501" y="1570"/>
                  <a:pt x="4561" y="260"/>
                  <a:pt x="3168" y="34"/>
                </a:cubicBezTo>
                <a:cubicBezTo>
                  <a:pt x="3028" y="11"/>
                  <a:pt x="2890" y="0"/>
                  <a:pt x="27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1" name="Google Shape;3031;p61"/>
          <p:cNvSpPr/>
          <p:nvPr/>
        </p:nvSpPr>
        <p:spPr>
          <a:xfrm rot="-9900022" flipH="1">
            <a:off x="7646902" y="3069379"/>
            <a:ext cx="165209" cy="165263"/>
          </a:xfrm>
          <a:custGeom>
            <a:avLst/>
            <a:gdLst/>
            <a:ahLst/>
            <a:cxnLst/>
            <a:rect l="l" t="t" r="r" b="b"/>
            <a:pathLst>
              <a:path w="3108" h="3109" extrusionOk="0">
                <a:moveTo>
                  <a:pt x="1548" y="1"/>
                </a:moveTo>
                <a:cubicBezTo>
                  <a:pt x="691" y="1"/>
                  <a:pt x="0" y="692"/>
                  <a:pt x="0" y="1549"/>
                </a:cubicBezTo>
                <a:cubicBezTo>
                  <a:pt x="0" y="2418"/>
                  <a:pt x="691" y="3109"/>
                  <a:pt x="1548" y="3109"/>
                </a:cubicBezTo>
                <a:cubicBezTo>
                  <a:pt x="2405" y="3109"/>
                  <a:pt x="3108" y="2418"/>
                  <a:pt x="3108" y="1549"/>
                </a:cubicBezTo>
                <a:cubicBezTo>
                  <a:pt x="3108" y="692"/>
                  <a:pt x="2405" y="1"/>
                  <a:pt x="15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2" name="Google Shape;3032;p61"/>
          <p:cNvSpPr/>
          <p:nvPr/>
        </p:nvSpPr>
        <p:spPr>
          <a:xfrm rot="-9900022" flipH="1">
            <a:off x="8013661" y="2984780"/>
            <a:ext cx="91163" cy="91163"/>
          </a:xfrm>
          <a:custGeom>
            <a:avLst/>
            <a:gdLst/>
            <a:ahLst/>
            <a:cxnLst/>
            <a:rect l="l" t="t" r="r" b="b"/>
            <a:pathLst>
              <a:path w="1715" h="1715" extrusionOk="0">
                <a:moveTo>
                  <a:pt x="858" y="0"/>
                </a:moveTo>
                <a:cubicBezTo>
                  <a:pt x="381" y="0"/>
                  <a:pt x="0" y="381"/>
                  <a:pt x="0" y="858"/>
                </a:cubicBezTo>
                <a:cubicBezTo>
                  <a:pt x="0" y="1322"/>
                  <a:pt x="381" y="1715"/>
                  <a:pt x="858" y="1715"/>
                </a:cubicBezTo>
                <a:cubicBezTo>
                  <a:pt x="1334" y="1715"/>
                  <a:pt x="1715" y="1322"/>
                  <a:pt x="1715" y="858"/>
                </a:cubicBezTo>
                <a:cubicBezTo>
                  <a:pt x="1715" y="381"/>
                  <a:pt x="1334" y="0"/>
                  <a:pt x="8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3" name="Google Shape;3033;p61"/>
          <p:cNvSpPr/>
          <p:nvPr/>
        </p:nvSpPr>
        <p:spPr>
          <a:xfrm rot="-9900022" flipH="1">
            <a:off x="7569401" y="1237450"/>
            <a:ext cx="172173" cy="172811"/>
          </a:xfrm>
          <a:custGeom>
            <a:avLst/>
            <a:gdLst/>
            <a:ahLst/>
            <a:cxnLst/>
            <a:rect l="l" t="t" r="r" b="b"/>
            <a:pathLst>
              <a:path w="3239" h="3251" extrusionOk="0">
                <a:moveTo>
                  <a:pt x="1619" y="0"/>
                </a:moveTo>
                <a:cubicBezTo>
                  <a:pt x="726" y="0"/>
                  <a:pt x="0" y="727"/>
                  <a:pt x="0" y="1631"/>
                </a:cubicBezTo>
                <a:cubicBezTo>
                  <a:pt x="0" y="2524"/>
                  <a:pt x="726" y="3251"/>
                  <a:pt x="1619" y="3251"/>
                </a:cubicBezTo>
                <a:cubicBezTo>
                  <a:pt x="2512" y="3251"/>
                  <a:pt x="3239" y="2524"/>
                  <a:pt x="3239" y="1631"/>
                </a:cubicBezTo>
                <a:cubicBezTo>
                  <a:pt x="3239" y="727"/>
                  <a:pt x="2512" y="0"/>
                  <a:pt x="161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34" name="Google Shape;3034;p61"/>
          <p:cNvGrpSpPr/>
          <p:nvPr/>
        </p:nvGrpSpPr>
        <p:grpSpPr>
          <a:xfrm rot="5839642" flipH="1">
            <a:off x="7250673" y="3671873"/>
            <a:ext cx="2323856" cy="1576877"/>
            <a:chOff x="5773775" y="3822600"/>
            <a:chExt cx="1957600" cy="1328350"/>
          </a:xfrm>
        </p:grpSpPr>
        <p:sp>
          <p:nvSpPr>
            <p:cNvPr id="3035" name="Google Shape;3035;p61"/>
            <p:cNvSpPr/>
            <p:nvPr/>
          </p:nvSpPr>
          <p:spPr>
            <a:xfrm>
              <a:off x="5862650" y="3852050"/>
              <a:ext cx="1774625" cy="1268350"/>
            </a:xfrm>
            <a:custGeom>
              <a:avLst/>
              <a:gdLst/>
              <a:ahLst/>
              <a:cxnLst/>
              <a:rect l="l" t="t" r="r" b="b"/>
              <a:pathLst>
                <a:path w="70985" h="50734" extrusionOk="0">
                  <a:moveTo>
                    <a:pt x="68658" y="0"/>
                  </a:moveTo>
                  <a:cubicBezTo>
                    <a:pt x="67984" y="0"/>
                    <a:pt x="67351" y="438"/>
                    <a:pt x="67460" y="1300"/>
                  </a:cubicBezTo>
                  <a:cubicBezTo>
                    <a:pt x="68258" y="7729"/>
                    <a:pt x="65960" y="14218"/>
                    <a:pt x="61090" y="18528"/>
                  </a:cubicBezTo>
                  <a:cubicBezTo>
                    <a:pt x="57271" y="21907"/>
                    <a:pt x="52532" y="23351"/>
                    <a:pt x="47631" y="23351"/>
                  </a:cubicBezTo>
                  <a:cubicBezTo>
                    <a:pt x="46298" y="23351"/>
                    <a:pt x="44954" y="23244"/>
                    <a:pt x="43612" y="23041"/>
                  </a:cubicBezTo>
                  <a:cubicBezTo>
                    <a:pt x="37230" y="22076"/>
                    <a:pt x="31087" y="19707"/>
                    <a:pt x="24574" y="19612"/>
                  </a:cubicBezTo>
                  <a:cubicBezTo>
                    <a:pt x="24478" y="19610"/>
                    <a:pt x="24383" y="19610"/>
                    <a:pt x="24288" y="19610"/>
                  </a:cubicBezTo>
                  <a:cubicBezTo>
                    <a:pt x="17998" y="19610"/>
                    <a:pt x="12393" y="22317"/>
                    <a:pt x="8405" y="27220"/>
                  </a:cubicBezTo>
                  <a:cubicBezTo>
                    <a:pt x="3345" y="33459"/>
                    <a:pt x="1678" y="41436"/>
                    <a:pt x="190" y="49139"/>
                  </a:cubicBezTo>
                  <a:cubicBezTo>
                    <a:pt x="1" y="50120"/>
                    <a:pt x="813" y="50734"/>
                    <a:pt x="1579" y="50734"/>
                  </a:cubicBezTo>
                  <a:cubicBezTo>
                    <a:pt x="2115" y="50734"/>
                    <a:pt x="2629" y="50433"/>
                    <a:pt x="2762" y="49746"/>
                  </a:cubicBezTo>
                  <a:cubicBezTo>
                    <a:pt x="4095" y="42841"/>
                    <a:pt x="5453" y="35530"/>
                    <a:pt x="9751" y="29756"/>
                  </a:cubicBezTo>
                  <a:cubicBezTo>
                    <a:pt x="11656" y="27208"/>
                    <a:pt x="14097" y="24981"/>
                    <a:pt x="17014" y="23672"/>
                  </a:cubicBezTo>
                  <a:cubicBezTo>
                    <a:pt x="19312" y="22639"/>
                    <a:pt x="21805" y="22255"/>
                    <a:pt x="24305" y="22255"/>
                  </a:cubicBezTo>
                  <a:cubicBezTo>
                    <a:pt x="24887" y="22255"/>
                    <a:pt x="25470" y="22276"/>
                    <a:pt x="26050" y="22314"/>
                  </a:cubicBezTo>
                  <a:cubicBezTo>
                    <a:pt x="32563" y="22719"/>
                    <a:pt x="38731" y="25255"/>
                    <a:pt x="45231" y="25886"/>
                  </a:cubicBezTo>
                  <a:cubicBezTo>
                    <a:pt x="46074" y="25968"/>
                    <a:pt x="46914" y="26009"/>
                    <a:pt x="47748" y="26009"/>
                  </a:cubicBezTo>
                  <a:cubicBezTo>
                    <a:pt x="53229" y="26009"/>
                    <a:pt x="58464" y="24236"/>
                    <a:pt x="62722" y="20588"/>
                  </a:cubicBezTo>
                  <a:cubicBezTo>
                    <a:pt x="68234" y="15873"/>
                    <a:pt x="70985" y="8384"/>
                    <a:pt x="70092" y="1228"/>
                  </a:cubicBezTo>
                  <a:cubicBezTo>
                    <a:pt x="69992" y="405"/>
                    <a:pt x="69306" y="0"/>
                    <a:pt x="68658" y="0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61"/>
            <p:cNvSpPr/>
            <p:nvPr/>
          </p:nvSpPr>
          <p:spPr>
            <a:xfrm>
              <a:off x="6705075" y="4119600"/>
              <a:ext cx="199150" cy="337300"/>
            </a:xfrm>
            <a:custGeom>
              <a:avLst/>
              <a:gdLst/>
              <a:ahLst/>
              <a:cxnLst/>
              <a:rect l="l" t="t" r="r" b="b"/>
              <a:pathLst>
                <a:path w="7966" h="13492" extrusionOk="0">
                  <a:moveTo>
                    <a:pt x="741" y="0"/>
                  </a:moveTo>
                  <a:cubicBezTo>
                    <a:pt x="366" y="0"/>
                    <a:pt x="1" y="298"/>
                    <a:pt x="176" y="742"/>
                  </a:cubicBezTo>
                  <a:cubicBezTo>
                    <a:pt x="1866" y="5124"/>
                    <a:pt x="4022" y="9303"/>
                    <a:pt x="6641" y="13220"/>
                  </a:cubicBezTo>
                  <a:cubicBezTo>
                    <a:pt x="6769" y="13412"/>
                    <a:pt x="6950" y="13491"/>
                    <a:pt x="7129" y="13491"/>
                  </a:cubicBezTo>
                  <a:cubicBezTo>
                    <a:pt x="7551" y="13491"/>
                    <a:pt x="7966" y="13052"/>
                    <a:pt x="7665" y="12601"/>
                  </a:cubicBezTo>
                  <a:cubicBezTo>
                    <a:pt x="5117" y="8767"/>
                    <a:pt x="2986" y="4695"/>
                    <a:pt x="1331" y="397"/>
                  </a:cubicBezTo>
                  <a:cubicBezTo>
                    <a:pt x="1220" y="120"/>
                    <a:pt x="978" y="0"/>
                    <a:pt x="741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61"/>
            <p:cNvSpPr/>
            <p:nvPr/>
          </p:nvSpPr>
          <p:spPr>
            <a:xfrm>
              <a:off x="6779700" y="3997725"/>
              <a:ext cx="259900" cy="486550"/>
            </a:xfrm>
            <a:custGeom>
              <a:avLst/>
              <a:gdLst/>
              <a:ahLst/>
              <a:cxnLst/>
              <a:rect l="l" t="t" r="r" b="b"/>
              <a:pathLst>
                <a:path w="10396" h="19462" extrusionOk="0">
                  <a:moveTo>
                    <a:pt x="814" y="0"/>
                  </a:moveTo>
                  <a:cubicBezTo>
                    <a:pt x="421" y="0"/>
                    <a:pt x="0" y="449"/>
                    <a:pt x="239" y="926"/>
                  </a:cubicBezTo>
                  <a:cubicBezTo>
                    <a:pt x="3203" y="6998"/>
                    <a:pt x="6168" y="13082"/>
                    <a:pt x="9133" y="19154"/>
                  </a:cubicBezTo>
                  <a:cubicBezTo>
                    <a:pt x="9236" y="19371"/>
                    <a:pt x="9406" y="19461"/>
                    <a:pt x="9582" y="19461"/>
                  </a:cubicBezTo>
                  <a:cubicBezTo>
                    <a:pt x="9974" y="19461"/>
                    <a:pt x="10395" y="19012"/>
                    <a:pt x="10157" y="18535"/>
                  </a:cubicBezTo>
                  <a:cubicBezTo>
                    <a:pt x="7192" y="12463"/>
                    <a:pt x="4227" y="6379"/>
                    <a:pt x="1263" y="307"/>
                  </a:cubicBezTo>
                  <a:cubicBezTo>
                    <a:pt x="1160" y="90"/>
                    <a:pt x="990" y="0"/>
                    <a:pt x="814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61"/>
            <p:cNvSpPr/>
            <p:nvPr/>
          </p:nvSpPr>
          <p:spPr>
            <a:xfrm>
              <a:off x="6887175" y="3920375"/>
              <a:ext cx="304050" cy="534150"/>
            </a:xfrm>
            <a:custGeom>
              <a:avLst/>
              <a:gdLst/>
              <a:ahLst/>
              <a:cxnLst/>
              <a:rect l="l" t="t" r="r" b="b"/>
              <a:pathLst>
                <a:path w="12162" h="21366" extrusionOk="0">
                  <a:moveTo>
                    <a:pt x="741" y="0"/>
                  </a:moveTo>
                  <a:cubicBezTo>
                    <a:pt x="362" y="0"/>
                    <a:pt x="0" y="295"/>
                    <a:pt x="190" y="734"/>
                  </a:cubicBezTo>
                  <a:cubicBezTo>
                    <a:pt x="3262" y="7759"/>
                    <a:pt x="6810" y="14557"/>
                    <a:pt x="10846" y="21082"/>
                  </a:cubicBezTo>
                  <a:cubicBezTo>
                    <a:pt x="10968" y="21283"/>
                    <a:pt x="11148" y="21366"/>
                    <a:pt x="11328" y="21366"/>
                  </a:cubicBezTo>
                  <a:cubicBezTo>
                    <a:pt x="11744" y="21366"/>
                    <a:pt x="12161" y="20920"/>
                    <a:pt x="11870" y="20462"/>
                  </a:cubicBezTo>
                  <a:cubicBezTo>
                    <a:pt x="7894" y="14021"/>
                    <a:pt x="4369" y="7318"/>
                    <a:pt x="1345" y="389"/>
                  </a:cubicBezTo>
                  <a:cubicBezTo>
                    <a:pt x="1226" y="117"/>
                    <a:pt x="980" y="0"/>
                    <a:pt x="741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61"/>
            <p:cNvSpPr/>
            <p:nvPr/>
          </p:nvSpPr>
          <p:spPr>
            <a:xfrm>
              <a:off x="7030975" y="3883600"/>
              <a:ext cx="302350" cy="535450"/>
            </a:xfrm>
            <a:custGeom>
              <a:avLst/>
              <a:gdLst/>
              <a:ahLst/>
              <a:cxnLst/>
              <a:rect l="l" t="t" r="r" b="b"/>
              <a:pathLst>
                <a:path w="12094" h="21418" extrusionOk="0">
                  <a:moveTo>
                    <a:pt x="824" y="1"/>
                  </a:moveTo>
                  <a:cubicBezTo>
                    <a:pt x="423" y="1"/>
                    <a:pt x="1" y="448"/>
                    <a:pt x="249" y="919"/>
                  </a:cubicBezTo>
                  <a:cubicBezTo>
                    <a:pt x="3773" y="7658"/>
                    <a:pt x="7297" y="14385"/>
                    <a:pt x="10821" y="21124"/>
                  </a:cubicBezTo>
                  <a:cubicBezTo>
                    <a:pt x="10930" y="21331"/>
                    <a:pt x="11102" y="21417"/>
                    <a:pt x="11277" y="21417"/>
                  </a:cubicBezTo>
                  <a:cubicBezTo>
                    <a:pt x="11675" y="21417"/>
                    <a:pt x="12093" y="20972"/>
                    <a:pt x="11845" y="20493"/>
                  </a:cubicBezTo>
                  <a:cubicBezTo>
                    <a:pt x="8333" y="13766"/>
                    <a:pt x="4809" y="7027"/>
                    <a:pt x="1284" y="300"/>
                  </a:cubicBezTo>
                  <a:cubicBezTo>
                    <a:pt x="1175" y="88"/>
                    <a:pt x="1002" y="1"/>
                    <a:pt x="824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61"/>
            <p:cNvSpPr/>
            <p:nvPr/>
          </p:nvSpPr>
          <p:spPr>
            <a:xfrm>
              <a:off x="7171650" y="3873000"/>
              <a:ext cx="272450" cy="452025"/>
            </a:xfrm>
            <a:custGeom>
              <a:avLst/>
              <a:gdLst/>
              <a:ahLst/>
              <a:cxnLst/>
              <a:rect l="l" t="t" r="r" b="b"/>
              <a:pathLst>
                <a:path w="10898" h="18081" extrusionOk="0">
                  <a:moveTo>
                    <a:pt x="841" y="0"/>
                  </a:moveTo>
                  <a:cubicBezTo>
                    <a:pt x="414" y="0"/>
                    <a:pt x="0" y="439"/>
                    <a:pt x="301" y="891"/>
                  </a:cubicBezTo>
                  <a:cubicBezTo>
                    <a:pt x="3908" y="6236"/>
                    <a:pt x="7028" y="11880"/>
                    <a:pt x="9659" y="17774"/>
                  </a:cubicBezTo>
                  <a:cubicBezTo>
                    <a:pt x="9755" y="17990"/>
                    <a:pt x="9918" y="18080"/>
                    <a:pt x="10089" y="18080"/>
                  </a:cubicBezTo>
                  <a:cubicBezTo>
                    <a:pt x="10473" y="18080"/>
                    <a:pt x="10897" y="17628"/>
                    <a:pt x="10683" y="17143"/>
                  </a:cubicBezTo>
                  <a:cubicBezTo>
                    <a:pt x="8064" y="11261"/>
                    <a:pt x="4932" y="5617"/>
                    <a:pt x="1337" y="271"/>
                  </a:cubicBezTo>
                  <a:cubicBezTo>
                    <a:pt x="1205" y="80"/>
                    <a:pt x="1022" y="0"/>
                    <a:pt x="841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61"/>
            <p:cNvSpPr/>
            <p:nvPr/>
          </p:nvSpPr>
          <p:spPr>
            <a:xfrm>
              <a:off x="7345275" y="3862325"/>
              <a:ext cx="197150" cy="314275"/>
            </a:xfrm>
            <a:custGeom>
              <a:avLst/>
              <a:gdLst/>
              <a:ahLst/>
              <a:cxnLst/>
              <a:rect l="l" t="t" r="r" b="b"/>
              <a:pathLst>
                <a:path w="7886" h="12571" extrusionOk="0">
                  <a:moveTo>
                    <a:pt x="744" y="0"/>
                  </a:moveTo>
                  <a:cubicBezTo>
                    <a:pt x="365" y="0"/>
                    <a:pt x="0" y="292"/>
                    <a:pt x="190" y="722"/>
                  </a:cubicBezTo>
                  <a:cubicBezTo>
                    <a:pt x="1952" y="4782"/>
                    <a:pt x="4060" y="8640"/>
                    <a:pt x="6548" y="12307"/>
                  </a:cubicBezTo>
                  <a:cubicBezTo>
                    <a:pt x="6674" y="12493"/>
                    <a:pt x="6854" y="12571"/>
                    <a:pt x="7033" y="12571"/>
                  </a:cubicBezTo>
                  <a:cubicBezTo>
                    <a:pt x="7460" y="12571"/>
                    <a:pt x="7886" y="12129"/>
                    <a:pt x="7584" y="11676"/>
                  </a:cubicBezTo>
                  <a:cubicBezTo>
                    <a:pt x="5155" y="8116"/>
                    <a:pt x="3059" y="4342"/>
                    <a:pt x="1345" y="389"/>
                  </a:cubicBezTo>
                  <a:cubicBezTo>
                    <a:pt x="1230" y="117"/>
                    <a:pt x="984" y="0"/>
                    <a:pt x="744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61"/>
            <p:cNvSpPr/>
            <p:nvPr/>
          </p:nvSpPr>
          <p:spPr>
            <a:xfrm>
              <a:off x="7455975" y="3863175"/>
              <a:ext cx="132125" cy="183350"/>
            </a:xfrm>
            <a:custGeom>
              <a:avLst/>
              <a:gdLst/>
              <a:ahLst/>
              <a:cxnLst/>
              <a:rect l="l" t="t" r="r" b="b"/>
              <a:pathLst>
                <a:path w="5285" h="7334" extrusionOk="0">
                  <a:moveTo>
                    <a:pt x="809" y="0"/>
                  </a:moveTo>
                  <a:cubicBezTo>
                    <a:pt x="415" y="0"/>
                    <a:pt x="0" y="449"/>
                    <a:pt x="239" y="926"/>
                  </a:cubicBezTo>
                  <a:cubicBezTo>
                    <a:pt x="1298" y="3081"/>
                    <a:pt x="2537" y="5129"/>
                    <a:pt x="3942" y="7070"/>
                  </a:cubicBezTo>
                  <a:cubicBezTo>
                    <a:pt x="4072" y="7257"/>
                    <a:pt x="4254" y="7334"/>
                    <a:pt x="4435" y="7334"/>
                  </a:cubicBezTo>
                  <a:cubicBezTo>
                    <a:pt x="4865" y="7334"/>
                    <a:pt x="5284" y="6895"/>
                    <a:pt x="4966" y="6451"/>
                  </a:cubicBezTo>
                  <a:cubicBezTo>
                    <a:pt x="3561" y="4498"/>
                    <a:pt x="2334" y="2450"/>
                    <a:pt x="1263" y="307"/>
                  </a:cubicBezTo>
                  <a:cubicBezTo>
                    <a:pt x="1156" y="90"/>
                    <a:pt x="985" y="0"/>
                    <a:pt x="809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61"/>
            <p:cNvSpPr/>
            <p:nvPr/>
          </p:nvSpPr>
          <p:spPr>
            <a:xfrm>
              <a:off x="6506650" y="4380200"/>
              <a:ext cx="230925" cy="270925"/>
            </a:xfrm>
            <a:custGeom>
              <a:avLst/>
              <a:gdLst/>
              <a:ahLst/>
              <a:cxnLst/>
              <a:rect l="l" t="t" r="r" b="b"/>
              <a:pathLst>
                <a:path w="9237" h="10837" extrusionOk="0">
                  <a:moveTo>
                    <a:pt x="825" y="1"/>
                  </a:moveTo>
                  <a:cubicBezTo>
                    <a:pt x="399" y="1"/>
                    <a:pt x="1" y="615"/>
                    <a:pt x="374" y="1069"/>
                  </a:cubicBezTo>
                  <a:cubicBezTo>
                    <a:pt x="2922" y="4260"/>
                    <a:pt x="5482" y="7451"/>
                    <a:pt x="8029" y="10630"/>
                  </a:cubicBezTo>
                  <a:cubicBezTo>
                    <a:pt x="8146" y="10776"/>
                    <a:pt x="8283" y="10836"/>
                    <a:pt x="8417" y="10836"/>
                  </a:cubicBezTo>
                  <a:cubicBezTo>
                    <a:pt x="8842" y="10836"/>
                    <a:pt x="9237" y="10225"/>
                    <a:pt x="8875" y="9773"/>
                  </a:cubicBezTo>
                  <a:cubicBezTo>
                    <a:pt x="6315" y="6582"/>
                    <a:pt x="3755" y="3391"/>
                    <a:pt x="1207" y="200"/>
                  </a:cubicBezTo>
                  <a:cubicBezTo>
                    <a:pt x="1092" y="59"/>
                    <a:pt x="957" y="1"/>
                    <a:pt x="825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61"/>
            <p:cNvSpPr/>
            <p:nvPr/>
          </p:nvSpPr>
          <p:spPr>
            <a:xfrm>
              <a:off x="6352475" y="4375450"/>
              <a:ext cx="362150" cy="418375"/>
            </a:xfrm>
            <a:custGeom>
              <a:avLst/>
              <a:gdLst/>
              <a:ahLst/>
              <a:cxnLst/>
              <a:rect l="l" t="t" r="r" b="b"/>
              <a:pathLst>
                <a:path w="14486" h="16735" extrusionOk="0">
                  <a:moveTo>
                    <a:pt x="830" y="0"/>
                  </a:moveTo>
                  <a:cubicBezTo>
                    <a:pt x="398" y="0"/>
                    <a:pt x="1" y="614"/>
                    <a:pt x="373" y="1069"/>
                  </a:cubicBezTo>
                  <a:cubicBezTo>
                    <a:pt x="4683" y="6224"/>
                    <a:pt x="8982" y="11380"/>
                    <a:pt x="13280" y="16535"/>
                  </a:cubicBezTo>
                  <a:cubicBezTo>
                    <a:pt x="13395" y="16676"/>
                    <a:pt x="13530" y="16735"/>
                    <a:pt x="13662" y="16735"/>
                  </a:cubicBezTo>
                  <a:cubicBezTo>
                    <a:pt x="14088" y="16735"/>
                    <a:pt x="14486" y="16120"/>
                    <a:pt x="14113" y="15666"/>
                  </a:cubicBezTo>
                  <a:cubicBezTo>
                    <a:pt x="9815" y="10510"/>
                    <a:pt x="5517" y="5355"/>
                    <a:pt x="1219" y="200"/>
                  </a:cubicBezTo>
                  <a:cubicBezTo>
                    <a:pt x="1100" y="59"/>
                    <a:pt x="964" y="0"/>
                    <a:pt x="830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61"/>
            <p:cNvSpPr/>
            <p:nvPr/>
          </p:nvSpPr>
          <p:spPr>
            <a:xfrm>
              <a:off x="6223500" y="4412550"/>
              <a:ext cx="427550" cy="539675"/>
            </a:xfrm>
            <a:custGeom>
              <a:avLst/>
              <a:gdLst/>
              <a:ahLst/>
              <a:cxnLst/>
              <a:rect l="l" t="t" r="r" b="b"/>
              <a:pathLst>
                <a:path w="17102" h="21587" extrusionOk="0">
                  <a:moveTo>
                    <a:pt x="854" y="0"/>
                  </a:moveTo>
                  <a:cubicBezTo>
                    <a:pt x="417" y="0"/>
                    <a:pt x="1" y="433"/>
                    <a:pt x="329" y="871"/>
                  </a:cubicBezTo>
                  <a:cubicBezTo>
                    <a:pt x="5461" y="7693"/>
                    <a:pt x="10604" y="14515"/>
                    <a:pt x="15736" y="21338"/>
                  </a:cubicBezTo>
                  <a:cubicBezTo>
                    <a:pt x="15870" y="21513"/>
                    <a:pt x="16053" y="21586"/>
                    <a:pt x="16233" y="21586"/>
                  </a:cubicBezTo>
                  <a:cubicBezTo>
                    <a:pt x="16674" y="21586"/>
                    <a:pt x="17102" y="21146"/>
                    <a:pt x="16772" y="20707"/>
                  </a:cubicBezTo>
                  <a:cubicBezTo>
                    <a:pt x="11640" y="13896"/>
                    <a:pt x="6497" y="7074"/>
                    <a:pt x="1353" y="252"/>
                  </a:cubicBezTo>
                  <a:cubicBezTo>
                    <a:pt x="1217" y="74"/>
                    <a:pt x="1034" y="0"/>
                    <a:pt x="854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61"/>
            <p:cNvSpPr/>
            <p:nvPr/>
          </p:nvSpPr>
          <p:spPr>
            <a:xfrm>
              <a:off x="6105075" y="4516325"/>
              <a:ext cx="415150" cy="532725"/>
            </a:xfrm>
            <a:custGeom>
              <a:avLst/>
              <a:gdLst/>
              <a:ahLst/>
              <a:cxnLst/>
              <a:rect l="l" t="t" r="r" b="b"/>
              <a:pathLst>
                <a:path w="16606" h="21309" extrusionOk="0">
                  <a:moveTo>
                    <a:pt x="840" y="1"/>
                  </a:moveTo>
                  <a:cubicBezTo>
                    <a:pt x="419" y="1"/>
                    <a:pt x="1" y="441"/>
                    <a:pt x="292" y="899"/>
                  </a:cubicBezTo>
                  <a:cubicBezTo>
                    <a:pt x="4864" y="7971"/>
                    <a:pt x="9900" y="14722"/>
                    <a:pt x="15389" y="21116"/>
                  </a:cubicBezTo>
                  <a:cubicBezTo>
                    <a:pt x="15506" y="21252"/>
                    <a:pt x="15641" y="21309"/>
                    <a:pt x="15772" y="21309"/>
                  </a:cubicBezTo>
                  <a:cubicBezTo>
                    <a:pt x="16205" y="21309"/>
                    <a:pt x="16606" y="20694"/>
                    <a:pt x="16222" y="20246"/>
                  </a:cubicBezTo>
                  <a:cubicBezTo>
                    <a:pt x="10805" y="13936"/>
                    <a:pt x="5840" y="7269"/>
                    <a:pt x="1328" y="280"/>
                  </a:cubicBezTo>
                  <a:cubicBezTo>
                    <a:pt x="1202" y="83"/>
                    <a:pt x="1021" y="1"/>
                    <a:pt x="840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61"/>
            <p:cNvSpPr/>
            <p:nvPr/>
          </p:nvSpPr>
          <p:spPr>
            <a:xfrm>
              <a:off x="6015350" y="4650850"/>
              <a:ext cx="353250" cy="462475"/>
            </a:xfrm>
            <a:custGeom>
              <a:avLst/>
              <a:gdLst/>
              <a:ahLst/>
              <a:cxnLst/>
              <a:rect l="l" t="t" r="r" b="b"/>
              <a:pathLst>
                <a:path w="14130" h="18499" extrusionOk="0">
                  <a:moveTo>
                    <a:pt x="857" y="0"/>
                  </a:moveTo>
                  <a:cubicBezTo>
                    <a:pt x="425" y="0"/>
                    <a:pt x="1" y="438"/>
                    <a:pt x="321" y="876"/>
                  </a:cubicBezTo>
                  <a:cubicBezTo>
                    <a:pt x="4464" y="6662"/>
                    <a:pt x="8620" y="12448"/>
                    <a:pt x="12775" y="18235"/>
                  </a:cubicBezTo>
                  <a:cubicBezTo>
                    <a:pt x="12909" y="18421"/>
                    <a:pt x="13093" y="18499"/>
                    <a:pt x="13276" y="18499"/>
                  </a:cubicBezTo>
                  <a:cubicBezTo>
                    <a:pt x="13710" y="18499"/>
                    <a:pt x="14129" y="18060"/>
                    <a:pt x="13811" y="17616"/>
                  </a:cubicBezTo>
                  <a:cubicBezTo>
                    <a:pt x="9655" y="11829"/>
                    <a:pt x="5500" y="6043"/>
                    <a:pt x="1345" y="256"/>
                  </a:cubicBezTo>
                  <a:cubicBezTo>
                    <a:pt x="1216" y="75"/>
                    <a:pt x="1036" y="0"/>
                    <a:pt x="857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61"/>
            <p:cNvSpPr/>
            <p:nvPr/>
          </p:nvSpPr>
          <p:spPr>
            <a:xfrm>
              <a:off x="5949425" y="4798325"/>
              <a:ext cx="217025" cy="315275"/>
            </a:xfrm>
            <a:custGeom>
              <a:avLst/>
              <a:gdLst/>
              <a:ahLst/>
              <a:cxnLst/>
              <a:rect l="l" t="t" r="r" b="b"/>
              <a:pathLst>
                <a:path w="8681" h="12611" extrusionOk="0">
                  <a:moveTo>
                    <a:pt x="830" y="0"/>
                  </a:moveTo>
                  <a:cubicBezTo>
                    <a:pt x="415" y="0"/>
                    <a:pt x="1" y="442"/>
                    <a:pt x="291" y="906"/>
                  </a:cubicBezTo>
                  <a:lnTo>
                    <a:pt x="7363" y="12324"/>
                  </a:lnTo>
                  <a:cubicBezTo>
                    <a:pt x="7490" y="12526"/>
                    <a:pt x="7672" y="12610"/>
                    <a:pt x="7854" y="12610"/>
                  </a:cubicBezTo>
                  <a:cubicBezTo>
                    <a:pt x="8270" y="12610"/>
                    <a:pt x="8681" y="12169"/>
                    <a:pt x="8399" y="11705"/>
                  </a:cubicBezTo>
                  <a:lnTo>
                    <a:pt x="1315" y="287"/>
                  </a:lnTo>
                  <a:cubicBezTo>
                    <a:pt x="1192" y="84"/>
                    <a:pt x="1011" y="0"/>
                    <a:pt x="830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61"/>
            <p:cNvSpPr/>
            <p:nvPr/>
          </p:nvSpPr>
          <p:spPr>
            <a:xfrm>
              <a:off x="5773775" y="3822600"/>
              <a:ext cx="1957600" cy="1328350"/>
            </a:xfrm>
            <a:custGeom>
              <a:avLst/>
              <a:gdLst/>
              <a:ahLst/>
              <a:cxnLst/>
              <a:rect l="l" t="t" r="r" b="b"/>
              <a:pathLst>
                <a:path w="78304" h="53134" extrusionOk="0">
                  <a:moveTo>
                    <a:pt x="61472" y="1"/>
                  </a:moveTo>
                  <a:cubicBezTo>
                    <a:pt x="58886" y="1"/>
                    <a:pt x="56300" y="139"/>
                    <a:pt x="53727" y="418"/>
                  </a:cubicBezTo>
                  <a:cubicBezTo>
                    <a:pt x="50287" y="799"/>
                    <a:pt x="46762" y="1430"/>
                    <a:pt x="43726" y="3192"/>
                  </a:cubicBezTo>
                  <a:cubicBezTo>
                    <a:pt x="40631" y="5002"/>
                    <a:pt x="38559" y="7931"/>
                    <a:pt x="37404" y="11277"/>
                  </a:cubicBezTo>
                  <a:cubicBezTo>
                    <a:pt x="34939" y="18420"/>
                    <a:pt x="36868" y="25957"/>
                    <a:pt x="36666" y="33291"/>
                  </a:cubicBezTo>
                  <a:cubicBezTo>
                    <a:pt x="36571" y="36839"/>
                    <a:pt x="35880" y="40459"/>
                    <a:pt x="33796" y="43412"/>
                  </a:cubicBezTo>
                  <a:cubicBezTo>
                    <a:pt x="31963" y="46019"/>
                    <a:pt x="29177" y="47912"/>
                    <a:pt x="26224" y="49043"/>
                  </a:cubicBezTo>
                  <a:cubicBezTo>
                    <a:pt x="23512" y="50077"/>
                    <a:pt x="20731" y="50496"/>
                    <a:pt x="17936" y="50496"/>
                  </a:cubicBezTo>
                  <a:cubicBezTo>
                    <a:pt x="12559" y="50496"/>
                    <a:pt x="7131" y="48945"/>
                    <a:pt x="2054" y="47245"/>
                  </a:cubicBezTo>
                  <a:cubicBezTo>
                    <a:pt x="1904" y="47195"/>
                    <a:pt x="1763" y="47172"/>
                    <a:pt x="1631" y="47172"/>
                  </a:cubicBezTo>
                  <a:cubicBezTo>
                    <a:pt x="355" y="47172"/>
                    <a:pt x="1" y="49331"/>
                    <a:pt x="1447" y="49817"/>
                  </a:cubicBezTo>
                  <a:cubicBezTo>
                    <a:pt x="6762" y="51586"/>
                    <a:pt x="12347" y="53133"/>
                    <a:pt x="17964" y="53133"/>
                  </a:cubicBezTo>
                  <a:cubicBezTo>
                    <a:pt x="19720" y="53133"/>
                    <a:pt x="21480" y="52982"/>
                    <a:pt x="23236" y="52639"/>
                  </a:cubicBezTo>
                  <a:cubicBezTo>
                    <a:pt x="29760" y="51353"/>
                    <a:pt x="35701" y="47293"/>
                    <a:pt x="38023" y="40899"/>
                  </a:cubicBezTo>
                  <a:cubicBezTo>
                    <a:pt x="40559" y="33910"/>
                    <a:pt x="38583" y="26433"/>
                    <a:pt x="38773" y="19242"/>
                  </a:cubicBezTo>
                  <a:cubicBezTo>
                    <a:pt x="38868" y="15575"/>
                    <a:pt x="39488" y="11681"/>
                    <a:pt x="41631" y="8622"/>
                  </a:cubicBezTo>
                  <a:cubicBezTo>
                    <a:pt x="43690" y="5669"/>
                    <a:pt x="47000" y="4276"/>
                    <a:pt x="50406" y="3561"/>
                  </a:cubicBezTo>
                  <a:cubicBezTo>
                    <a:pt x="53851" y="2857"/>
                    <a:pt x="57453" y="2632"/>
                    <a:pt x="60992" y="2632"/>
                  </a:cubicBezTo>
                  <a:cubicBezTo>
                    <a:pt x="61697" y="2632"/>
                    <a:pt x="62399" y="2641"/>
                    <a:pt x="63098" y="2657"/>
                  </a:cubicBezTo>
                  <a:cubicBezTo>
                    <a:pt x="67479" y="2740"/>
                    <a:pt x="71837" y="3264"/>
                    <a:pt x="76135" y="4157"/>
                  </a:cubicBezTo>
                  <a:cubicBezTo>
                    <a:pt x="76239" y="4178"/>
                    <a:pt x="76338" y="4189"/>
                    <a:pt x="76434" y="4189"/>
                  </a:cubicBezTo>
                  <a:cubicBezTo>
                    <a:pt x="77859" y="4189"/>
                    <a:pt x="78304" y="1909"/>
                    <a:pt x="76730" y="1585"/>
                  </a:cubicBezTo>
                  <a:cubicBezTo>
                    <a:pt x="71714" y="541"/>
                    <a:pt x="66593" y="1"/>
                    <a:pt x="61472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Obrázok 5">
            <a:extLst>
              <a:ext uri="{FF2B5EF4-FFF2-40B4-BE49-F238E27FC236}">
                <a16:creationId xmlns:a16="http://schemas.microsoft.com/office/drawing/2014/main" id="{A0A9DE53-1679-E8A0-782C-CD0161FB5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001" y="1014259"/>
            <a:ext cx="3212841" cy="16644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39"/>
          <p:cNvSpPr/>
          <p:nvPr/>
        </p:nvSpPr>
        <p:spPr>
          <a:xfrm rot="-5400000">
            <a:off x="4694507" y="1597641"/>
            <a:ext cx="950391" cy="878100"/>
          </a:xfrm>
          <a:custGeom>
            <a:avLst/>
            <a:gdLst/>
            <a:ahLst/>
            <a:cxnLst/>
            <a:rect l="l" t="t" r="r" b="b"/>
            <a:pathLst>
              <a:path w="16039" h="14819" extrusionOk="0">
                <a:moveTo>
                  <a:pt x="7366" y="1"/>
                </a:moveTo>
                <a:cubicBezTo>
                  <a:pt x="6906" y="1"/>
                  <a:pt x="6456" y="63"/>
                  <a:pt x="6025" y="196"/>
                </a:cubicBezTo>
                <a:cubicBezTo>
                  <a:pt x="1596" y="1566"/>
                  <a:pt x="1" y="7757"/>
                  <a:pt x="2287" y="11448"/>
                </a:cubicBezTo>
                <a:cubicBezTo>
                  <a:pt x="3593" y="13554"/>
                  <a:pt x="6081" y="14818"/>
                  <a:pt x="8546" y="14818"/>
                </a:cubicBezTo>
                <a:cubicBezTo>
                  <a:pt x="9383" y="14818"/>
                  <a:pt x="10218" y="14673"/>
                  <a:pt x="11002" y="14365"/>
                </a:cubicBezTo>
                <a:cubicBezTo>
                  <a:pt x="14098" y="13150"/>
                  <a:pt x="16038" y="9519"/>
                  <a:pt x="15300" y="6268"/>
                </a:cubicBezTo>
                <a:cubicBezTo>
                  <a:pt x="14620" y="3305"/>
                  <a:pt x="10725" y="1"/>
                  <a:pt x="736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39"/>
          <p:cNvSpPr/>
          <p:nvPr/>
        </p:nvSpPr>
        <p:spPr>
          <a:xfrm rot="10800000">
            <a:off x="734930" y="2670085"/>
            <a:ext cx="950391" cy="878100"/>
          </a:xfrm>
          <a:custGeom>
            <a:avLst/>
            <a:gdLst/>
            <a:ahLst/>
            <a:cxnLst/>
            <a:rect l="l" t="t" r="r" b="b"/>
            <a:pathLst>
              <a:path w="16039" h="14819" extrusionOk="0">
                <a:moveTo>
                  <a:pt x="7366" y="1"/>
                </a:moveTo>
                <a:cubicBezTo>
                  <a:pt x="6906" y="1"/>
                  <a:pt x="6456" y="63"/>
                  <a:pt x="6025" y="196"/>
                </a:cubicBezTo>
                <a:cubicBezTo>
                  <a:pt x="1596" y="1566"/>
                  <a:pt x="1" y="7757"/>
                  <a:pt x="2287" y="11448"/>
                </a:cubicBezTo>
                <a:cubicBezTo>
                  <a:pt x="3593" y="13554"/>
                  <a:pt x="6081" y="14818"/>
                  <a:pt x="8546" y="14818"/>
                </a:cubicBezTo>
                <a:cubicBezTo>
                  <a:pt x="9383" y="14818"/>
                  <a:pt x="10218" y="14673"/>
                  <a:pt x="11002" y="14365"/>
                </a:cubicBezTo>
                <a:cubicBezTo>
                  <a:pt x="14098" y="13150"/>
                  <a:pt x="16038" y="9519"/>
                  <a:pt x="15300" y="6268"/>
                </a:cubicBezTo>
                <a:cubicBezTo>
                  <a:pt x="14620" y="3305"/>
                  <a:pt x="10725" y="1"/>
                  <a:pt x="736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6" name="Google Shape;1116;p39"/>
          <p:cNvSpPr/>
          <p:nvPr/>
        </p:nvSpPr>
        <p:spPr>
          <a:xfrm rot="5400000">
            <a:off x="4713455" y="2711074"/>
            <a:ext cx="950391" cy="878100"/>
          </a:xfrm>
          <a:custGeom>
            <a:avLst/>
            <a:gdLst/>
            <a:ahLst/>
            <a:cxnLst/>
            <a:rect l="l" t="t" r="r" b="b"/>
            <a:pathLst>
              <a:path w="16039" h="14819" extrusionOk="0">
                <a:moveTo>
                  <a:pt x="7366" y="1"/>
                </a:moveTo>
                <a:cubicBezTo>
                  <a:pt x="6906" y="1"/>
                  <a:pt x="6456" y="63"/>
                  <a:pt x="6025" y="196"/>
                </a:cubicBezTo>
                <a:cubicBezTo>
                  <a:pt x="1596" y="1566"/>
                  <a:pt x="1" y="7757"/>
                  <a:pt x="2287" y="11448"/>
                </a:cubicBezTo>
                <a:cubicBezTo>
                  <a:pt x="3593" y="13554"/>
                  <a:pt x="6081" y="14818"/>
                  <a:pt x="8546" y="14818"/>
                </a:cubicBezTo>
                <a:cubicBezTo>
                  <a:pt x="9383" y="14818"/>
                  <a:pt x="10218" y="14673"/>
                  <a:pt x="11002" y="14365"/>
                </a:cubicBezTo>
                <a:cubicBezTo>
                  <a:pt x="14098" y="13150"/>
                  <a:pt x="16038" y="9519"/>
                  <a:pt x="15300" y="6268"/>
                </a:cubicBezTo>
                <a:cubicBezTo>
                  <a:pt x="14620" y="3305"/>
                  <a:pt x="10725" y="1"/>
                  <a:pt x="736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39"/>
          <p:cNvSpPr/>
          <p:nvPr/>
        </p:nvSpPr>
        <p:spPr>
          <a:xfrm>
            <a:off x="681881" y="1492904"/>
            <a:ext cx="950391" cy="878100"/>
          </a:xfrm>
          <a:custGeom>
            <a:avLst/>
            <a:gdLst/>
            <a:ahLst/>
            <a:cxnLst/>
            <a:rect l="l" t="t" r="r" b="b"/>
            <a:pathLst>
              <a:path w="16039" h="14819" extrusionOk="0">
                <a:moveTo>
                  <a:pt x="7366" y="1"/>
                </a:moveTo>
                <a:cubicBezTo>
                  <a:pt x="6906" y="1"/>
                  <a:pt x="6456" y="63"/>
                  <a:pt x="6025" y="196"/>
                </a:cubicBezTo>
                <a:cubicBezTo>
                  <a:pt x="1596" y="1566"/>
                  <a:pt x="1" y="7757"/>
                  <a:pt x="2287" y="11448"/>
                </a:cubicBezTo>
                <a:cubicBezTo>
                  <a:pt x="3593" y="13554"/>
                  <a:pt x="6081" y="14818"/>
                  <a:pt x="8546" y="14818"/>
                </a:cubicBezTo>
                <a:cubicBezTo>
                  <a:pt x="9383" y="14818"/>
                  <a:pt x="10218" y="14673"/>
                  <a:pt x="11002" y="14365"/>
                </a:cubicBezTo>
                <a:cubicBezTo>
                  <a:pt x="14098" y="13150"/>
                  <a:pt x="16038" y="9519"/>
                  <a:pt x="15300" y="6268"/>
                </a:cubicBezTo>
                <a:cubicBezTo>
                  <a:pt x="14620" y="3305"/>
                  <a:pt x="10725" y="1"/>
                  <a:pt x="736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39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chemeClr val="dk1"/>
                </a:solidFill>
              </a:rPr>
              <a:t>Obsah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119" name="Google Shape;1119;p39"/>
          <p:cNvSpPr txBox="1">
            <a:spLocks noGrp="1"/>
          </p:cNvSpPr>
          <p:nvPr>
            <p:ph type="title"/>
          </p:nvPr>
        </p:nvSpPr>
        <p:spPr>
          <a:xfrm>
            <a:off x="1750830" y="1710942"/>
            <a:ext cx="2768259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Použité technológie</a:t>
            </a:r>
            <a:endParaRPr dirty="0"/>
          </a:p>
        </p:txBody>
      </p:sp>
      <p:sp>
        <p:nvSpPr>
          <p:cNvPr id="1121" name="Google Shape;1121;p39"/>
          <p:cNvSpPr txBox="1">
            <a:spLocks noGrp="1"/>
          </p:cNvSpPr>
          <p:nvPr>
            <p:ph type="title" idx="2"/>
          </p:nvPr>
        </p:nvSpPr>
        <p:spPr>
          <a:xfrm rot="2715">
            <a:off x="4808862" y="2853240"/>
            <a:ext cx="759600" cy="5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122" name="Google Shape;1122;p39"/>
          <p:cNvSpPr txBox="1">
            <a:spLocks noGrp="1"/>
          </p:cNvSpPr>
          <p:nvPr>
            <p:ph type="title" idx="3"/>
          </p:nvPr>
        </p:nvSpPr>
        <p:spPr>
          <a:xfrm>
            <a:off x="4808627" y="1739983"/>
            <a:ext cx="759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123" name="Google Shape;1123;p39"/>
          <p:cNvSpPr txBox="1">
            <a:spLocks noGrp="1"/>
          </p:cNvSpPr>
          <p:nvPr>
            <p:ph type="title" idx="4"/>
          </p:nvPr>
        </p:nvSpPr>
        <p:spPr>
          <a:xfrm>
            <a:off x="5748075" y="1739983"/>
            <a:ext cx="2836214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Spracovanie </a:t>
            </a:r>
            <a:r>
              <a:rPr lang="sk-SK" dirty="0" err="1"/>
              <a:t>datasetu</a:t>
            </a:r>
            <a:endParaRPr dirty="0"/>
          </a:p>
        </p:txBody>
      </p:sp>
      <p:sp>
        <p:nvSpPr>
          <p:cNvPr id="1125" name="Google Shape;1125;p39"/>
          <p:cNvSpPr txBox="1">
            <a:spLocks noGrp="1"/>
          </p:cNvSpPr>
          <p:nvPr>
            <p:ph type="title" idx="6"/>
          </p:nvPr>
        </p:nvSpPr>
        <p:spPr>
          <a:xfrm>
            <a:off x="5748075" y="2889905"/>
            <a:ext cx="2514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Záver</a:t>
            </a:r>
            <a:endParaRPr dirty="0"/>
          </a:p>
        </p:txBody>
      </p:sp>
      <p:sp>
        <p:nvSpPr>
          <p:cNvPr id="1127" name="Google Shape;1127;p39"/>
          <p:cNvSpPr txBox="1">
            <a:spLocks noGrp="1"/>
          </p:cNvSpPr>
          <p:nvPr>
            <p:ph type="title" idx="8"/>
          </p:nvPr>
        </p:nvSpPr>
        <p:spPr>
          <a:xfrm>
            <a:off x="1649337" y="2845285"/>
            <a:ext cx="3063713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Analýza a vyhodnotenie</a:t>
            </a:r>
            <a:endParaRPr dirty="0"/>
          </a:p>
        </p:txBody>
      </p:sp>
      <p:sp>
        <p:nvSpPr>
          <p:cNvPr id="1129" name="Google Shape;1129;p39"/>
          <p:cNvSpPr txBox="1">
            <a:spLocks noGrp="1"/>
          </p:cNvSpPr>
          <p:nvPr>
            <p:ph type="title" idx="13"/>
          </p:nvPr>
        </p:nvSpPr>
        <p:spPr>
          <a:xfrm rot="2714">
            <a:off x="830176" y="2797552"/>
            <a:ext cx="759900" cy="59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130" name="Google Shape;1130;p39"/>
          <p:cNvSpPr txBox="1">
            <a:spLocks noGrp="1"/>
          </p:cNvSpPr>
          <p:nvPr>
            <p:ph type="title" idx="14"/>
          </p:nvPr>
        </p:nvSpPr>
        <p:spPr>
          <a:xfrm rot="1357">
            <a:off x="800557" y="1613007"/>
            <a:ext cx="759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131" name="Google Shape;1131;p39"/>
          <p:cNvGrpSpPr/>
          <p:nvPr/>
        </p:nvGrpSpPr>
        <p:grpSpPr>
          <a:xfrm>
            <a:off x="3149468" y="4060987"/>
            <a:ext cx="2514368" cy="1066819"/>
            <a:chOff x="1427975" y="4438375"/>
            <a:chExt cx="2274006" cy="964836"/>
          </a:xfrm>
        </p:grpSpPr>
        <p:sp>
          <p:nvSpPr>
            <p:cNvPr id="1132" name="Google Shape;1132;p39"/>
            <p:cNvSpPr/>
            <p:nvPr/>
          </p:nvSpPr>
          <p:spPr>
            <a:xfrm>
              <a:off x="1427975" y="5153337"/>
              <a:ext cx="2274006" cy="249874"/>
            </a:xfrm>
            <a:custGeom>
              <a:avLst/>
              <a:gdLst/>
              <a:ahLst/>
              <a:cxnLst/>
              <a:rect l="l" t="t" r="r" b="b"/>
              <a:pathLst>
                <a:path w="70891" h="4442" extrusionOk="0">
                  <a:moveTo>
                    <a:pt x="739" y="0"/>
                  </a:moveTo>
                  <a:cubicBezTo>
                    <a:pt x="334" y="0"/>
                    <a:pt x="1" y="334"/>
                    <a:pt x="1" y="738"/>
                  </a:cubicBezTo>
                  <a:cubicBezTo>
                    <a:pt x="1" y="1155"/>
                    <a:pt x="334" y="1489"/>
                    <a:pt x="739" y="1489"/>
                  </a:cubicBezTo>
                  <a:lnTo>
                    <a:pt x="9633" y="1489"/>
                  </a:lnTo>
                  <a:cubicBezTo>
                    <a:pt x="10050" y="1489"/>
                    <a:pt x="10383" y="1810"/>
                    <a:pt x="10383" y="2227"/>
                  </a:cubicBezTo>
                  <a:cubicBezTo>
                    <a:pt x="10383" y="2632"/>
                    <a:pt x="10050" y="2965"/>
                    <a:pt x="9633" y="2965"/>
                  </a:cubicBezTo>
                  <a:lnTo>
                    <a:pt x="7014" y="2965"/>
                  </a:lnTo>
                  <a:cubicBezTo>
                    <a:pt x="6597" y="2965"/>
                    <a:pt x="6275" y="3286"/>
                    <a:pt x="6275" y="3703"/>
                  </a:cubicBezTo>
                  <a:cubicBezTo>
                    <a:pt x="6275" y="4108"/>
                    <a:pt x="6597" y="4441"/>
                    <a:pt x="7014" y="4441"/>
                  </a:cubicBezTo>
                  <a:lnTo>
                    <a:pt x="58139" y="4441"/>
                  </a:lnTo>
                  <a:cubicBezTo>
                    <a:pt x="58544" y="4441"/>
                    <a:pt x="58877" y="4108"/>
                    <a:pt x="58877" y="3703"/>
                  </a:cubicBezTo>
                  <a:cubicBezTo>
                    <a:pt x="58877" y="3286"/>
                    <a:pt x="58544" y="2965"/>
                    <a:pt x="58139" y="2965"/>
                  </a:cubicBezTo>
                  <a:lnTo>
                    <a:pt x="55305" y="2965"/>
                  </a:lnTo>
                  <a:cubicBezTo>
                    <a:pt x="54900" y="2965"/>
                    <a:pt x="54567" y="2632"/>
                    <a:pt x="54567" y="2227"/>
                  </a:cubicBezTo>
                  <a:cubicBezTo>
                    <a:pt x="54567" y="1810"/>
                    <a:pt x="54900" y="1489"/>
                    <a:pt x="55305" y="1489"/>
                  </a:cubicBezTo>
                  <a:lnTo>
                    <a:pt x="70152" y="1489"/>
                  </a:lnTo>
                  <a:cubicBezTo>
                    <a:pt x="70569" y="1489"/>
                    <a:pt x="70891" y="1155"/>
                    <a:pt x="70891" y="738"/>
                  </a:cubicBezTo>
                  <a:cubicBezTo>
                    <a:pt x="70891" y="334"/>
                    <a:pt x="70569" y="0"/>
                    <a:pt x="70152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9"/>
            <p:cNvSpPr/>
            <p:nvPr/>
          </p:nvSpPr>
          <p:spPr>
            <a:xfrm>
              <a:off x="3424177" y="5320067"/>
              <a:ext cx="195577" cy="83141"/>
            </a:xfrm>
            <a:custGeom>
              <a:avLst/>
              <a:gdLst/>
              <a:ahLst/>
              <a:cxnLst/>
              <a:rect l="l" t="t" r="r" b="b"/>
              <a:pathLst>
                <a:path w="6097" h="1478" extrusionOk="0">
                  <a:moveTo>
                    <a:pt x="739" y="1"/>
                  </a:moveTo>
                  <a:cubicBezTo>
                    <a:pt x="334" y="1"/>
                    <a:pt x="1" y="322"/>
                    <a:pt x="1" y="739"/>
                  </a:cubicBezTo>
                  <a:cubicBezTo>
                    <a:pt x="1" y="1144"/>
                    <a:pt x="334" y="1477"/>
                    <a:pt x="739" y="1477"/>
                  </a:cubicBezTo>
                  <a:lnTo>
                    <a:pt x="5359" y="1477"/>
                  </a:lnTo>
                  <a:cubicBezTo>
                    <a:pt x="5763" y="1477"/>
                    <a:pt x="6097" y="1144"/>
                    <a:pt x="6097" y="739"/>
                  </a:cubicBezTo>
                  <a:cubicBezTo>
                    <a:pt x="6097" y="322"/>
                    <a:pt x="5763" y="1"/>
                    <a:pt x="5359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9"/>
            <p:cNvSpPr/>
            <p:nvPr/>
          </p:nvSpPr>
          <p:spPr>
            <a:xfrm>
              <a:off x="1476089" y="5320067"/>
              <a:ext cx="85583" cy="83141"/>
            </a:xfrm>
            <a:custGeom>
              <a:avLst/>
              <a:gdLst/>
              <a:ahLst/>
              <a:cxnLst/>
              <a:rect l="l" t="t" r="r" b="b"/>
              <a:pathLst>
                <a:path w="2668" h="1478" extrusionOk="0">
                  <a:moveTo>
                    <a:pt x="739" y="1"/>
                  </a:moveTo>
                  <a:cubicBezTo>
                    <a:pt x="334" y="1"/>
                    <a:pt x="1" y="322"/>
                    <a:pt x="1" y="739"/>
                  </a:cubicBezTo>
                  <a:cubicBezTo>
                    <a:pt x="1" y="1144"/>
                    <a:pt x="334" y="1477"/>
                    <a:pt x="739" y="1477"/>
                  </a:cubicBezTo>
                  <a:lnTo>
                    <a:pt x="1930" y="1477"/>
                  </a:lnTo>
                  <a:cubicBezTo>
                    <a:pt x="2346" y="1477"/>
                    <a:pt x="2668" y="1144"/>
                    <a:pt x="2668" y="739"/>
                  </a:cubicBezTo>
                  <a:cubicBezTo>
                    <a:pt x="2668" y="322"/>
                    <a:pt x="2346" y="1"/>
                    <a:pt x="1930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9"/>
            <p:cNvSpPr/>
            <p:nvPr/>
          </p:nvSpPr>
          <p:spPr>
            <a:xfrm>
              <a:off x="3009600" y="4472300"/>
              <a:ext cx="595925" cy="685525"/>
            </a:xfrm>
            <a:custGeom>
              <a:avLst/>
              <a:gdLst/>
              <a:ahLst/>
              <a:cxnLst/>
              <a:rect l="l" t="t" r="r" b="b"/>
              <a:pathLst>
                <a:path w="23837" h="27421" extrusionOk="0">
                  <a:moveTo>
                    <a:pt x="0" y="0"/>
                  </a:moveTo>
                  <a:lnTo>
                    <a:pt x="0" y="24408"/>
                  </a:lnTo>
                  <a:cubicBezTo>
                    <a:pt x="0" y="26075"/>
                    <a:pt x="1346" y="27420"/>
                    <a:pt x="3012" y="27420"/>
                  </a:cubicBezTo>
                  <a:lnTo>
                    <a:pt x="20824" y="27420"/>
                  </a:lnTo>
                  <a:cubicBezTo>
                    <a:pt x="22491" y="27420"/>
                    <a:pt x="23836" y="26075"/>
                    <a:pt x="23836" y="24408"/>
                  </a:cubicBezTo>
                  <a:lnTo>
                    <a:pt x="238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2970000" y="4438375"/>
              <a:ext cx="674825" cy="33950"/>
            </a:xfrm>
            <a:custGeom>
              <a:avLst/>
              <a:gdLst/>
              <a:ahLst/>
              <a:cxnLst/>
              <a:rect l="l" t="t" r="r" b="b"/>
              <a:pathLst>
                <a:path w="26993" h="1358" extrusionOk="0">
                  <a:moveTo>
                    <a:pt x="1" y="0"/>
                  </a:moveTo>
                  <a:lnTo>
                    <a:pt x="1" y="1357"/>
                  </a:lnTo>
                  <a:lnTo>
                    <a:pt x="26992" y="1357"/>
                  </a:lnTo>
                  <a:lnTo>
                    <a:pt x="269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3009600" y="4472300"/>
              <a:ext cx="595925" cy="61625"/>
            </a:xfrm>
            <a:custGeom>
              <a:avLst/>
              <a:gdLst/>
              <a:ahLst/>
              <a:cxnLst/>
              <a:rect l="l" t="t" r="r" b="b"/>
              <a:pathLst>
                <a:path w="23837" h="2465" extrusionOk="0">
                  <a:moveTo>
                    <a:pt x="0" y="0"/>
                  </a:moveTo>
                  <a:lnTo>
                    <a:pt x="0" y="2465"/>
                  </a:lnTo>
                  <a:lnTo>
                    <a:pt x="23836" y="2465"/>
                  </a:lnTo>
                  <a:lnTo>
                    <a:pt x="238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3393275" y="4549400"/>
              <a:ext cx="118775" cy="14300"/>
            </a:xfrm>
            <a:custGeom>
              <a:avLst/>
              <a:gdLst/>
              <a:ahLst/>
              <a:cxnLst/>
              <a:rect l="l" t="t" r="r" b="b"/>
              <a:pathLst>
                <a:path w="4751" h="572" extrusionOk="0">
                  <a:moveTo>
                    <a:pt x="0" y="0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3393275" y="4613375"/>
              <a:ext cx="118775" cy="14325"/>
            </a:xfrm>
            <a:custGeom>
              <a:avLst/>
              <a:gdLst/>
              <a:ahLst/>
              <a:cxnLst/>
              <a:rect l="l" t="t" r="r" b="b"/>
              <a:pathLst>
                <a:path w="4751" h="573" extrusionOk="0">
                  <a:moveTo>
                    <a:pt x="0" y="1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3393275" y="4677375"/>
              <a:ext cx="118775" cy="14325"/>
            </a:xfrm>
            <a:custGeom>
              <a:avLst/>
              <a:gdLst/>
              <a:ahLst/>
              <a:cxnLst/>
              <a:rect l="l" t="t" r="r" b="b"/>
              <a:pathLst>
                <a:path w="4751" h="573" extrusionOk="0">
                  <a:moveTo>
                    <a:pt x="0" y="1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9"/>
            <p:cNvSpPr/>
            <p:nvPr/>
          </p:nvSpPr>
          <p:spPr>
            <a:xfrm>
              <a:off x="3393275" y="4741375"/>
              <a:ext cx="118775" cy="14325"/>
            </a:xfrm>
            <a:custGeom>
              <a:avLst/>
              <a:gdLst/>
              <a:ahLst/>
              <a:cxnLst/>
              <a:rect l="l" t="t" r="r" b="b"/>
              <a:pathLst>
                <a:path w="4751" h="573" extrusionOk="0">
                  <a:moveTo>
                    <a:pt x="0" y="1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9"/>
            <p:cNvSpPr/>
            <p:nvPr/>
          </p:nvSpPr>
          <p:spPr>
            <a:xfrm>
              <a:off x="3393275" y="4805675"/>
              <a:ext cx="118775" cy="14300"/>
            </a:xfrm>
            <a:custGeom>
              <a:avLst/>
              <a:gdLst/>
              <a:ahLst/>
              <a:cxnLst/>
              <a:rect l="l" t="t" r="r" b="b"/>
              <a:pathLst>
                <a:path w="4751" h="572" extrusionOk="0">
                  <a:moveTo>
                    <a:pt x="0" y="0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3393275" y="4869675"/>
              <a:ext cx="118775" cy="14300"/>
            </a:xfrm>
            <a:custGeom>
              <a:avLst/>
              <a:gdLst/>
              <a:ahLst/>
              <a:cxnLst/>
              <a:rect l="l" t="t" r="r" b="b"/>
              <a:pathLst>
                <a:path w="4751" h="572" extrusionOk="0">
                  <a:moveTo>
                    <a:pt x="0" y="0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9"/>
            <p:cNvSpPr/>
            <p:nvPr/>
          </p:nvSpPr>
          <p:spPr>
            <a:xfrm>
              <a:off x="3393275" y="4933650"/>
              <a:ext cx="118775" cy="14325"/>
            </a:xfrm>
            <a:custGeom>
              <a:avLst/>
              <a:gdLst/>
              <a:ahLst/>
              <a:cxnLst/>
              <a:rect l="l" t="t" r="r" b="b"/>
              <a:pathLst>
                <a:path w="4751" h="573" extrusionOk="0">
                  <a:moveTo>
                    <a:pt x="0" y="1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9"/>
            <p:cNvSpPr/>
            <p:nvPr/>
          </p:nvSpPr>
          <p:spPr>
            <a:xfrm>
              <a:off x="3393275" y="4997650"/>
              <a:ext cx="118775" cy="14325"/>
            </a:xfrm>
            <a:custGeom>
              <a:avLst/>
              <a:gdLst/>
              <a:ahLst/>
              <a:cxnLst/>
              <a:rect l="l" t="t" r="r" b="b"/>
              <a:pathLst>
                <a:path w="4751" h="573" extrusionOk="0">
                  <a:moveTo>
                    <a:pt x="0" y="1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9"/>
            <p:cNvSpPr/>
            <p:nvPr/>
          </p:nvSpPr>
          <p:spPr>
            <a:xfrm>
              <a:off x="3393275" y="5061650"/>
              <a:ext cx="118775" cy="14325"/>
            </a:xfrm>
            <a:custGeom>
              <a:avLst/>
              <a:gdLst/>
              <a:ahLst/>
              <a:cxnLst/>
              <a:rect l="l" t="t" r="r" b="b"/>
              <a:pathLst>
                <a:path w="4751" h="573" extrusionOk="0">
                  <a:moveTo>
                    <a:pt x="0" y="1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9"/>
            <p:cNvSpPr/>
            <p:nvPr/>
          </p:nvSpPr>
          <p:spPr>
            <a:xfrm flipH="1">
              <a:off x="2304225" y="4645525"/>
              <a:ext cx="595950" cy="512300"/>
            </a:xfrm>
            <a:custGeom>
              <a:avLst/>
              <a:gdLst/>
              <a:ahLst/>
              <a:cxnLst/>
              <a:rect l="l" t="t" r="r" b="b"/>
              <a:pathLst>
                <a:path w="23838" h="20492" extrusionOk="0">
                  <a:moveTo>
                    <a:pt x="1" y="1"/>
                  </a:moveTo>
                  <a:lnTo>
                    <a:pt x="1" y="17479"/>
                  </a:lnTo>
                  <a:cubicBezTo>
                    <a:pt x="1" y="19146"/>
                    <a:pt x="1346" y="20491"/>
                    <a:pt x="3013" y="20491"/>
                  </a:cubicBezTo>
                  <a:lnTo>
                    <a:pt x="20825" y="20491"/>
                  </a:lnTo>
                  <a:cubicBezTo>
                    <a:pt x="22492" y="20491"/>
                    <a:pt x="23837" y="19146"/>
                    <a:pt x="23837" y="17479"/>
                  </a:cubicBezTo>
                  <a:lnTo>
                    <a:pt x="238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9"/>
            <p:cNvSpPr/>
            <p:nvPr/>
          </p:nvSpPr>
          <p:spPr>
            <a:xfrm flipH="1">
              <a:off x="2264950" y="4611300"/>
              <a:ext cx="674500" cy="34250"/>
            </a:xfrm>
            <a:custGeom>
              <a:avLst/>
              <a:gdLst/>
              <a:ahLst/>
              <a:cxnLst/>
              <a:rect l="l" t="t" r="r" b="b"/>
              <a:pathLst>
                <a:path w="26980" h="1370" extrusionOk="0">
                  <a:moveTo>
                    <a:pt x="0" y="1"/>
                  </a:moveTo>
                  <a:lnTo>
                    <a:pt x="0" y="1370"/>
                  </a:lnTo>
                  <a:lnTo>
                    <a:pt x="26980" y="1370"/>
                  </a:lnTo>
                  <a:lnTo>
                    <a:pt x="269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9"/>
            <p:cNvSpPr/>
            <p:nvPr/>
          </p:nvSpPr>
          <p:spPr>
            <a:xfrm flipH="1">
              <a:off x="2304225" y="4645525"/>
              <a:ext cx="595950" cy="61350"/>
            </a:xfrm>
            <a:custGeom>
              <a:avLst/>
              <a:gdLst/>
              <a:ahLst/>
              <a:cxnLst/>
              <a:rect l="l" t="t" r="r" b="b"/>
              <a:pathLst>
                <a:path w="23838" h="2454" extrusionOk="0">
                  <a:moveTo>
                    <a:pt x="1" y="1"/>
                  </a:moveTo>
                  <a:lnTo>
                    <a:pt x="1" y="2453"/>
                  </a:lnTo>
                  <a:lnTo>
                    <a:pt x="23837" y="2453"/>
                  </a:lnTo>
                  <a:lnTo>
                    <a:pt x="23837" y="1"/>
                  </a:ln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9"/>
            <p:cNvSpPr/>
            <p:nvPr/>
          </p:nvSpPr>
          <p:spPr>
            <a:xfrm flipH="1">
              <a:off x="2652775" y="4741375"/>
              <a:ext cx="118800" cy="14325"/>
            </a:xfrm>
            <a:custGeom>
              <a:avLst/>
              <a:gdLst/>
              <a:ahLst/>
              <a:cxnLst/>
              <a:rect l="l" t="t" r="r" b="b"/>
              <a:pathLst>
                <a:path w="4752" h="573" extrusionOk="0">
                  <a:moveTo>
                    <a:pt x="0" y="1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9"/>
            <p:cNvSpPr/>
            <p:nvPr/>
          </p:nvSpPr>
          <p:spPr>
            <a:xfrm flipH="1">
              <a:off x="2652775" y="4805675"/>
              <a:ext cx="118800" cy="14300"/>
            </a:xfrm>
            <a:custGeom>
              <a:avLst/>
              <a:gdLst/>
              <a:ahLst/>
              <a:cxnLst/>
              <a:rect l="l" t="t" r="r" b="b"/>
              <a:pathLst>
                <a:path w="4752" h="572" extrusionOk="0">
                  <a:moveTo>
                    <a:pt x="0" y="0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9"/>
            <p:cNvSpPr/>
            <p:nvPr/>
          </p:nvSpPr>
          <p:spPr>
            <a:xfrm flipH="1">
              <a:off x="2652775" y="4869675"/>
              <a:ext cx="118800" cy="14300"/>
            </a:xfrm>
            <a:custGeom>
              <a:avLst/>
              <a:gdLst/>
              <a:ahLst/>
              <a:cxnLst/>
              <a:rect l="l" t="t" r="r" b="b"/>
              <a:pathLst>
                <a:path w="4752" h="572" extrusionOk="0">
                  <a:moveTo>
                    <a:pt x="0" y="0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9"/>
            <p:cNvSpPr/>
            <p:nvPr/>
          </p:nvSpPr>
          <p:spPr>
            <a:xfrm flipH="1">
              <a:off x="2652775" y="4933650"/>
              <a:ext cx="118800" cy="14325"/>
            </a:xfrm>
            <a:custGeom>
              <a:avLst/>
              <a:gdLst/>
              <a:ahLst/>
              <a:cxnLst/>
              <a:rect l="l" t="t" r="r" b="b"/>
              <a:pathLst>
                <a:path w="4752" h="573" extrusionOk="0">
                  <a:moveTo>
                    <a:pt x="0" y="1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9"/>
            <p:cNvSpPr/>
            <p:nvPr/>
          </p:nvSpPr>
          <p:spPr>
            <a:xfrm flipH="1">
              <a:off x="2652775" y="4997650"/>
              <a:ext cx="118800" cy="14325"/>
            </a:xfrm>
            <a:custGeom>
              <a:avLst/>
              <a:gdLst/>
              <a:ahLst/>
              <a:cxnLst/>
              <a:rect l="l" t="t" r="r" b="b"/>
              <a:pathLst>
                <a:path w="4752" h="573" extrusionOk="0">
                  <a:moveTo>
                    <a:pt x="0" y="1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9"/>
            <p:cNvSpPr/>
            <p:nvPr/>
          </p:nvSpPr>
          <p:spPr>
            <a:xfrm flipH="1">
              <a:off x="2652775" y="5061650"/>
              <a:ext cx="118800" cy="14325"/>
            </a:xfrm>
            <a:custGeom>
              <a:avLst/>
              <a:gdLst/>
              <a:ahLst/>
              <a:cxnLst/>
              <a:rect l="l" t="t" r="r" b="b"/>
              <a:pathLst>
                <a:path w="4752" h="573" extrusionOk="0">
                  <a:moveTo>
                    <a:pt x="0" y="1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9"/>
            <p:cNvSpPr/>
            <p:nvPr/>
          </p:nvSpPr>
          <p:spPr>
            <a:xfrm>
              <a:off x="1542400" y="4472300"/>
              <a:ext cx="595925" cy="685525"/>
            </a:xfrm>
            <a:custGeom>
              <a:avLst/>
              <a:gdLst/>
              <a:ahLst/>
              <a:cxnLst/>
              <a:rect l="l" t="t" r="r" b="b"/>
              <a:pathLst>
                <a:path w="23837" h="27421" extrusionOk="0">
                  <a:moveTo>
                    <a:pt x="0" y="0"/>
                  </a:moveTo>
                  <a:lnTo>
                    <a:pt x="0" y="24408"/>
                  </a:lnTo>
                  <a:cubicBezTo>
                    <a:pt x="0" y="26075"/>
                    <a:pt x="1346" y="27420"/>
                    <a:pt x="3012" y="27420"/>
                  </a:cubicBezTo>
                  <a:lnTo>
                    <a:pt x="20824" y="27420"/>
                  </a:lnTo>
                  <a:cubicBezTo>
                    <a:pt x="22491" y="27420"/>
                    <a:pt x="23836" y="26075"/>
                    <a:pt x="23836" y="24408"/>
                  </a:cubicBezTo>
                  <a:lnTo>
                    <a:pt x="238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9"/>
            <p:cNvSpPr/>
            <p:nvPr/>
          </p:nvSpPr>
          <p:spPr>
            <a:xfrm>
              <a:off x="1502800" y="4438375"/>
              <a:ext cx="674825" cy="33950"/>
            </a:xfrm>
            <a:custGeom>
              <a:avLst/>
              <a:gdLst/>
              <a:ahLst/>
              <a:cxnLst/>
              <a:rect l="l" t="t" r="r" b="b"/>
              <a:pathLst>
                <a:path w="26993" h="1358" extrusionOk="0">
                  <a:moveTo>
                    <a:pt x="1" y="0"/>
                  </a:moveTo>
                  <a:lnTo>
                    <a:pt x="1" y="1357"/>
                  </a:lnTo>
                  <a:lnTo>
                    <a:pt x="26992" y="1357"/>
                  </a:lnTo>
                  <a:lnTo>
                    <a:pt x="269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9"/>
            <p:cNvSpPr/>
            <p:nvPr/>
          </p:nvSpPr>
          <p:spPr>
            <a:xfrm>
              <a:off x="1542400" y="4472300"/>
              <a:ext cx="595925" cy="61625"/>
            </a:xfrm>
            <a:custGeom>
              <a:avLst/>
              <a:gdLst/>
              <a:ahLst/>
              <a:cxnLst/>
              <a:rect l="l" t="t" r="r" b="b"/>
              <a:pathLst>
                <a:path w="23837" h="2465" extrusionOk="0">
                  <a:moveTo>
                    <a:pt x="0" y="0"/>
                  </a:moveTo>
                  <a:lnTo>
                    <a:pt x="0" y="2465"/>
                  </a:lnTo>
                  <a:lnTo>
                    <a:pt x="23836" y="2465"/>
                  </a:lnTo>
                  <a:lnTo>
                    <a:pt x="23836" y="0"/>
                  </a:ln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1926075" y="4549400"/>
              <a:ext cx="118775" cy="14300"/>
            </a:xfrm>
            <a:custGeom>
              <a:avLst/>
              <a:gdLst/>
              <a:ahLst/>
              <a:cxnLst/>
              <a:rect l="l" t="t" r="r" b="b"/>
              <a:pathLst>
                <a:path w="4751" h="572" extrusionOk="0">
                  <a:moveTo>
                    <a:pt x="0" y="0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1926075" y="4613375"/>
              <a:ext cx="118775" cy="14325"/>
            </a:xfrm>
            <a:custGeom>
              <a:avLst/>
              <a:gdLst/>
              <a:ahLst/>
              <a:cxnLst/>
              <a:rect l="l" t="t" r="r" b="b"/>
              <a:pathLst>
                <a:path w="4751" h="573" extrusionOk="0">
                  <a:moveTo>
                    <a:pt x="0" y="1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9"/>
            <p:cNvSpPr/>
            <p:nvPr/>
          </p:nvSpPr>
          <p:spPr>
            <a:xfrm>
              <a:off x="1926075" y="4677375"/>
              <a:ext cx="118775" cy="14325"/>
            </a:xfrm>
            <a:custGeom>
              <a:avLst/>
              <a:gdLst/>
              <a:ahLst/>
              <a:cxnLst/>
              <a:rect l="l" t="t" r="r" b="b"/>
              <a:pathLst>
                <a:path w="4751" h="573" extrusionOk="0">
                  <a:moveTo>
                    <a:pt x="0" y="1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9"/>
            <p:cNvSpPr/>
            <p:nvPr/>
          </p:nvSpPr>
          <p:spPr>
            <a:xfrm>
              <a:off x="1926075" y="4741375"/>
              <a:ext cx="118775" cy="14325"/>
            </a:xfrm>
            <a:custGeom>
              <a:avLst/>
              <a:gdLst/>
              <a:ahLst/>
              <a:cxnLst/>
              <a:rect l="l" t="t" r="r" b="b"/>
              <a:pathLst>
                <a:path w="4751" h="573" extrusionOk="0">
                  <a:moveTo>
                    <a:pt x="0" y="1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9"/>
            <p:cNvSpPr/>
            <p:nvPr/>
          </p:nvSpPr>
          <p:spPr>
            <a:xfrm>
              <a:off x="1926075" y="4805675"/>
              <a:ext cx="118775" cy="14300"/>
            </a:xfrm>
            <a:custGeom>
              <a:avLst/>
              <a:gdLst/>
              <a:ahLst/>
              <a:cxnLst/>
              <a:rect l="l" t="t" r="r" b="b"/>
              <a:pathLst>
                <a:path w="4751" h="572" extrusionOk="0">
                  <a:moveTo>
                    <a:pt x="0" y="0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9"/>
            <p:cNvSpPr/>
            <p:nvPr/>
          </p:nvSpPr>
          <p:spPr>
            <a:xfrm>
              <a:off x="1926075" y="4869675"/>
              <a:ext cx="118775" cy="14300"/>
            </a:xfrm>
            <a:custGeom>
              <a:avLst/>
              <a:gdLst/>
              <a:ahLst/>
              <a:cxnLst/>
              <a:rect l="l" t="t" r="r" b="b"/>
              <a:pathLst>
                <a:path w="4751" h="572" extrusionOk="0">
                  <a:moveTo>
                    <a:pt x="0" y="0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9"/>
            <p:cNvSpPr/>
            <p:nvPr/>
          </p:nvSpPr>
          <p:spPr>
            <a:xfrm>
              <a:off x="1926075" y="4933650"/>
              <a:ext cx="118775" cy="14325"/>
            </a:xfrm>
            <a:custGeom>
              <a:avLst/>
              <a:gdLst/>
              <a:ahLst/>
              <a:cxnLst/>
              <a:rect l="l" t="t" r="r" b="b"/>
              <a:pathLst>
                <a:path w="4751" h="573" extrusionOk="0">
                  <a:moveTo>
                    <a:pt x="0" y="1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9"/>
            <p:cNvSpPr/>
            <p:nvPr/>
          </p:nvSpPr>
          <p:spPr>
            <a:xfrm>
              <a:off x="1926075" y="4997650"/>
              <a:ext cx="118775" cy="14325"/>
            </a:xfrm>
            <a:custGeom>
              <a:avLst/>
              <a:gdLst/>
              <a:ahLst/>
              <a:cxnLst/>
              <a:rect l="l" t="t" r="r" b="b"/>
              <a:pathLst>
                <a:path w="4751" h="573" extrusionOk="0">
                  <a:moveTo>
                    <a:pt x="0" y="1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9"/>
            <p:cNvSpPr/>
            <p:nvPr/>
          </p:nvSpPr>
          <p:spPr>
            <a:xfrm>
              <a:off x="1926075" y="5061650"/>
              <a:ext cx="118775" cy="14325"/>
            </a:xfrm>
            <a:custGeom>
              <a:avLst/>
              <a:gdLst/>
              <a:ahLst/>
              <a:cxnLst/>
              <a:rect l="l" t="t" r="r" b="b"/>
              <a:pathLst>
                <a:path w="4751" h="573" extrusionOk="0">
                  <a:moveTo>
                    <a:pt x="0" y="1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8" name="Google Shape;1168;p39"/>
          <p:cNvSpPr/>
          <p:nvPr/>
        </p:nvSpPr>
        <p:spPr>
          <a:xfrm>
            <a:off x="6961775" y="3634862"/>
            <a:ext cx="2119128" cy="1717953"/>
          </a:xfrm>
          <a:custGeom>
            <a:avLst/>
            <a:gdLst/>
            <a:ahLst/>
            <a:cxnLst/>
            <a:rect l="l" t="t" r="r" b="b"/>
            <a:pathLst>
              <a:path w="124362" h="109826" extrusionOk="0">
                <a:moveTo>
                  <a:pt x="98583" y="1"/>
                </a:moveTo>
                <a:cubicBezTo>
                  <a:pt x="91452" y="1"/>
                  <a:pt x="84226" y="4260"/>
                  <a:pt x="81475" y="10919"/>
                </a:cubicBezTo>
                <a:cubicBezTo>
                  <a:pt x="79773" y="15051"/>
                  <a:pt x="79618" y="19777"/>
                  <a:pt x="77344" y="23623"/>
                </a:cubicBezTo>
                <a:cubicBezTo>
                  <a:pt x="74355" y="28671"/>
                  <a:pt x="68212" y="31136"/>
                  <a:pt x="62342" y="31434"/>
                </a:cubicBezTo>
                <a:cubicBezTo>
                  <a:pt x="61826" y="31460"/>
                  <a:pt x="61310" y="31472"/>
                  <a:pt x="60795" y="31472"/>
                </a:cubicBezTo>
                <a:cubicBezTo>
                  <a:pt x="55463" y="31472"/>
                  <a:pt x="50177" y="30148"/>
                  <a:pt x="44911" y="29160"/>
                </a:cubicBezTo>
                <a:cubicBezTo>
                  <a:pt x="41782" y="28572"/>
                  <a:pt x="38562" y="28111"/>
                  <a:pt x="35383" y="28111"/>
                </a:cubicBezTo>
                <a:cubicBezTo>
                  <a:pt x="32696" y="28111"/>
                  <a:pt x="30039" y="28441"/>
                  <a:pt x="27492" y="29302"/>
                </a:cubicBezTo>
                <a:cubicBezTo>
                  <a:pt x="20372" y="31719"/>
                  <a:pt x="15217" y="37946"/>
                  <a:pt x="11514" y="44471"/>
                </a:cubicBezTo>
                <a:cubicBezTo>
                  <a:pt x="1870" y="61473"/>
                  <a:pt x="1" y="82571"/>
                  <a:pt x="6049" y="101109"/>
                </a:cubicBezTo>
                <a:cubicBezTo>
                  <a:pt x="6740" y="103252"/>
                  <a:pt x="7406" y="105800"/>
                  <a:pt x="8585" y="107729"/>
                </a:cubicBezTo>
                <a:cubicBezTo>
                  <a:pt x="8764" y="108003"/>
                  <a:pt x="8919" y="108241"/>
                  <a:pt x="9073" y="108455"/>
                </a:cubicBezTo>
                <a:cubicBezTo>
                  <a:pt x="9958" y="109658"/>
                  <a:pt x="10639" y="109825"/>
                  <a:pt x="11947" y="109825"/>
                </a:cubicBezTo>
                <a:cubicBezTo>
                  <a:pt x="12451" y="109825"/>
                  <a:pt x="13049" y="109800"/>
                  <a:pt x="13788" y="109800"/>
                </a:cubicBezTo>
                <a:cubicBezTo>
                  <a:pt x="15792" y="109792"/>
                  <a:pt x="17797" y="109790"/>
                  <a:pt x="19801" y="109790"/>
                </a:cubicBezTo>
                <a:cubicBezTo>
                  <a:pt x="23809" y="109790"/>
                  <a:pt x="27818" y="109800"/>
                  <a:pt x="31826" y="109800"/>
                </a:cubicBezTo>
                <a:lnTo>
                  <a:pt x="83761" y="109800"/>
                </a:lnTo>
                <a:cubicBezTo>
                  <a:pt x="88357" y="109800"/>
                  <a:pt x="92948" y="109795"/>
                  <a:pt x="97536" y="109795"/>
                </a:cubicBezTo>
                <a:cubicBezTo>
                  <a:pt x="99831" y="109795"/>
                  <a:pt x="102125" y="109796"/>
                  <a:pt x="104419" y="109800"/>
                </a:cubicBezTo>
                <a:cubicBezTo>
                  <a:pt x="105371" y="109800"/>
                  <a:pt x="107205" y="109824"/>
                  <a:pt x="108038" y="109824"/>
                </a:cubicBezTo>
                <a:cubicBezTo>
                  <a:pt x="110729" y="109824"/>
                  <a:pt x="112098" y="104585"/>
                  <a:pt x="113408" y="102228"/>
                </a:cubicBezTo>
                <a:cubicBezTo>
                  <a:pt x="116896" y="96001"/>
                  <a:pt x="120051" y="89524"/>
                  <a:pt x="121826" y="82571"/>
                </a:cubicBezTo>
                <a:cubicBezTo>
                  <a:pt x="124362" y="72629"/>
                  <a:pt x="123754" y="61390"/>
                  <a:pt x="117837" y="53008"/>
                </a:cubicBezTo>
                <a:cubicBezTo>
                  <a:pt x="114206" y="47864"/>
                  <a:pt x="108467" y="43173"/>
                  <a:pt x="108931" y="36887"/>
                </a:cubicBezTo>
                <a:cubicBezTo>
                  <a:pt x="109253" y="32577"/>
                  <a:pt x="112515" y="29136"/>
                  <a:pt x="114313" y="25195"/>
                </a:cubicBezTo>
                <a:cubicBezTo>
                  <a:pt x="118254" y="16563"/>
                  <a:pt x="113860" y="5109"/>
                  <a:pt x="105169" y="1335"/>
                </a:cubicBezTo>
                <a:cubicBezTo>
                  <a:pt x="103079" y="426"/>
                  <a:pt x="100836" y="1"/>
                  <a:pt x="985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9" name="Google Shape;1169;p39"/>
          <p:cNvSpPr/>
          <p:nvPr/>
        </p:nvSpPr>
        <p:spPr>
          <a:xfrm rot="464">
            <a:off x="-400006" y="3878118"/>
            <a:ext cx="2118823" cy="1276230"/>
          </a:xfrm>
          <a:custGeom>
            <a:avLst/>
            <a:gdLst/>
            <a:ahLst/>
            <a:cxnLst/>
            <a:rect l="l" t="t" r="r" b="b"/>
            <a:pathLst>
              <a:path w="114361" h="68883" extrusionOk="0">
                <a:moveTo>
                  <a:pt x="27548" y="1"/>
                </a:moveTo>
                <a:cubicBezTo>
                  <a:pt x="27517" y="1"/>
                  <a:pt x="27486" y="1"/>
                  <a:pt x="27455" y="1"/>
                </a:cubicBezTo>
                <a:cubicBezTo>
                  <a:pt x="23082" y="47"/>
                  <a:pt x="19014" y="2012"/>
                  <a:pt x="15525" y="4633"/>
                </a:cubicBezTo>
                <a:cubicBezTo>
                  <a:pt x="5683" y="11991"/>
                  <a:pt x="0" y="24622"/>
                  <a:pt x="350" y="37405"/>
                </a:cubicBezTo>
                <a:cubicBezTo>
                  <a:pt x="686" y="49472"/>
                  <a:pt x="6003" y="61310"/>
                  <a:pt x="14718" y="68882"/>
                </a:cubicBezTo>
                <a:lnTo>
                  <a:pt x="103330" y="68882"/>
                </a:lnTo>
                <a:cubicBezTo>
                  <a:pt x="107733" y="62255"/>
                  <a:pt x="111558" y="53357"/>
                  <a:pt x="112929" y="45175"/>
                </a:cubicBezTo>
                <a:cubicBezTo>
                  <a:pt x="114361" y="36689"/>
                  <a:pt x="113310" y="27578"/>
                  <a:pt x="108998" y="20402"/>
                </a:cubicBezTo>
                <a:cubicBezTo>
                  <a:pt x="104833" y="13484"/>
                  <a:pt x="97530" y="8756"/>
                  <a:pt x="89576" y="8756"/>
                </a:cubicBezTo>
                <a:cubicBezTo>
                  <a:pt x="89034" y="8756"/>
                  <a:pt x="88489" y="8778"/>
                  <a:pt x="87942" y="8822"/>
                </a:cubicBezTo>
                <a:cubicBezTo>
                  <a:pt x="82457" y="9264"/>
                  <a:pt x="77231" y="11854"/>
                  <a:pt x="72203" y="14368"/>
                </a:cubicBezTo>
                <a:cubicBezTo>
                  <a:pt x="67206" y="16852"/>
                  <a:pt x="62147" y="19335"/>
                  <a:pt x="56815" y="19747"/>
                </a:cubicBezTo>
                <a:cubicBezTo>
                  <a:pt x="56394" y="19778"/>
                  <a:pt x="55970" y="19794"/>
                  <a:pt x="55544" y="19794"/>
                </a:cubicBezTo>
                <a:cubicBezTo>
                  <a:pt x="50589" y="19794"/>
                  <a:pt x="45400" y="17654"/>
                  <a:pt x="42524" y="12982"/>
                </a:cubicBezTo>
                <a:cubicBezTo>
                  <a:pt x="41228" y="10864"/>
                  <a:pt x="40467" y="8350"/>
                  <a:pt x="39111" y="6232"/>
                </a:cubicBezTo>
                <a:cubicBezTo>
                  <a:pt x="36493" y="2132"/>
                  <a:pt x="31908" y="1"/>
                  <a:pt x="27548" y="1"/>
                </a:cubicBezTo>
                <a:close/>
              </a:path>
            </a:pathLst>
          </a:custGeom>
          <a:solidFill>
            <a:srgbClr val="739C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0" name="Google Shape;1170;p39"/>
          <p:cNvGrpSpPr/>
          <p:nvPr/>
        </p:nvGrpSpPr>
        <p:grpSpPr>
          <a:xfrm rot="-5839642">
            <a:off x="7335860" y="72177"/>
            <a:ext cx="2323856" cy="1576877"/>
            <a:chOff x="5773775" y="3822600"/>
            <a:chExt cx="1957600" cy="1328350"/>
          </a:xfrm>
        </p:grpSpPr>
        <p:sp>
          <p:nvSpPr>
            <p:cNvPr id="1171" name="Google Shape;1171;p39"/>
            <p:cNvSpPr/>
            <p:nvPr/>
          </p:nvSpPr>
          <p:spPr>
            <a:xfrm>
              <a:off x="5862650" y="3852050"/>
              <a:ext cx="1774625" cy="1268350"/>
            </a:xfrm>
            <a:custGeom>
              <a:avLst/>
              <a:gdLst/>
              <a:ahLst/>
              <a:cxnLst/>
              <a:rect l="l" t="t" r="r" b="b"/>
              <a:pathLst>
                <a:path w="70985" h="50734" extrusionOk="0">
                  <a:moveTo>
                    <a:pt x="68658" y="0"/>
                  </a:moveTo>
                  <a:cubicBezTo>
                    <a:pt x="67984" y="0"/>
                    <a:pt x="67351" y="438"/>
                    <a:pt x="67460" y="1300"/>
                  </a:cubicBezTo>
                  <a:cubicBezTo>
                    <a:pt x="68258" y="7729"/>
                    <a:pt x="65960" y="14218"/>
                    <a:pt x="61090" y="18528"/>
                  </a:cubicBezTo>
                  <a:cubicBezTo>
                    <a:pt x="57271" y="21907"/>
                    <a:pt x="52532" y="23351"/>
                    <a:pt x="47631" y="23351"/>
                  </a:cubicBezTo>
                  <a:cubicBezTo>
                    <a:pt x="46298" y="23351"/>
                    <a:pt x="44954" y="23244"/>
                    <a:pt x="43612" y="23041"/>
                  </a:cubicBezTo>
                  <a:cubicBezTo>
                    <a:pt x="37230" y="22076"/>
                    <a:pt x="31087" y="19707"/>
                    <a:pt x="24574" y="19612"/>
                  </a:cubicBezTo>
                  <a:cubicBezTo>
                    <a:pt x="24478" y="19610"/>
                    <a:pt x="24383" y="19610"/>
                    <a:pt x="24288" y="19610"/>
                  </a:cubicBezTo>
                  <a:cubicBezTo>
                    <a:pt x="17998" y="19610"/>
                    <a:pt x="12393" y="22317"/>
                    <a:pt x="8405" y="27220"/>
                  </a:cubicBezTo>
                  <a:cubicBezTo>
                    <a:pt x="3345" y="33459"/>
                    <a:pt x="1678" y="41436"/>
                    <a:pt x="190" y="49139"/>
                  </a:cubicBezTo>
                  <a:cubicBezTo>
                    <a:pt x="1" y="50120"/>
                    <a:pt x="813" y="50734"/>
                    <a:pt x="1579" y="50734"/>
                  </a:cubicBezTo>
                  <a:cubicBezTo>
                    <a:pt x="2115" y="50734"/>
                    <a:pt x="2629" y="50433"/>
                    <a:pt x="2762" y="49746"/>
                  </a:cubicBezTo>
                  <a:cubicBezTo>
                    <a:pt x="4095" y="42841"/>
                    <a:pt x="5453" y="35530"/>
                    <a:pt x="9751" y="29756"/>
                  </a:cubicBezTo>
                  <a:cubicBezTo>
                    <a:pt x="11656" y="27208"/>
                    <a:pt x="14097" y="24981"/>
                    <a:pt x="17014" y="23672"/>
                  </a:cubicBezTo>
                  <a:cubicBezTo>
                    <a:pt x="19312" y="22639"/>
                    <a:pt x="21805" y="22255"/>
                    <a:pt x="24305" y="22255"/>
                  </a:cubicBezTo>
                  <a:cubicBezTo>
                    <a:pt x="24887" y="22255"/>
                    <a:pt x="25470" y="22276"/>
                    <a:pt x="26050" y="22314"/>
                  </a:cubicBezTo>
                  <a:cubicBezTo>
                    <a:pt x="32563" y="22719"/>
                    <a:pt x="38731" y="25255"/>
                    <a:pt x="45231" y="25886"/>
                  </a:cubicBezTo>
                  <a:cubicBezTo>
                    <a:pt x="46074" y="25968"/>
                    <a:pt x="46914" y="26009"/>
                    <a:pt x="47748" y="26009"/>
                  </a:cubicBezTo>
                  <a:cubicBezTo>
                    <a:pt x="53229" y="26009"/>
                    <a:pt x="58464" y="24236"/>
                    <a:pt x="62722" y="20588"/>
                  </a:cubicBezTo>
                  <a:cubicBezTo>
                    <a:pt x="68234" y="15873"/>
                    <a:pt x="70985" y="8384"/>
                    <a:pt x="70092" y="1228"/>
                  </a:cubicBezTo>
                  <a:cubicBezTo>
                    <a:pt x="69992" y="405"/>
                    <a:pt x="69306" y="0"/>
                    <a:pt x="68658" y="0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9"/>
            <p:cNvSpPr/>
            <p:nvPr/>
          </p:nvSpPr>
          <p:spPr>
            <a:xfrm>
              <a:off x="6705075" y="4119600"/>
              <a:ext cx="199150" cy="337300"/>
            </a:xfrm>
            <a:custGeom>
              <a:avLst/>
              <a:gdLst/>
              <a:ahLst/>
              <a:cxnLst/>
              <a:rect l="l" t="t" r="r" b="b"/>
              <a:pathLst>
                <a:path w="7966" h="13492" extrusionOk="0">
                  <a:moveTo>
                    <a:pt x="741" y="0"/>
                  </a:moveTo>
                  <a:cubicBezTo>
                    <a:pt x="366" y="0"/>
                    <a:pt x="1" y="298"/>
                    <a:pt x="176" y="742"/>
                  </a:cubicBezTo>
                  <a:cubicBezTo>
                    <a:pt x="1866" y="5124"/>
                    <a:pt x="4022" y="9303"/>
                    <a:pt x="6641" y="13220"/>
                  </a:cubicBezTo>
                  <a:cubicBezTo>
                    <a:pt x="6769" y="13412"/>
                    <a:pt x="6950" y="13491"/>
                    <a:pt x="7129" y="13491"/>
                  </a:cubicBezTo>
                  <a:cubicBezTo>
                    <a:pt x="7551" y="13491"/>
                    <a:pt x="7966" y="13052"/>
                    <a:pt x="7665" y="12601"/>
                  </a:cubicBezTo>
                  <a:cubicBezTo>
                    <a:pt x="5117" y="8767"/>
                    <a:pt x="2986" y="4695"/>
                    <a:pt x="1331" y="397"/>
                  </a:cubicBezTo>
                  <a:cubicBezTo>
                    <a:pt x="1220" y="120"/>
                    <a:pt x="978" y="0"/>
                    <a:pt x="741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9"/>
            <p:cNvSpPr/>
            <p:nvPr/>
          </p:nvSpPr>
          <p:spPr>
            <a:xfrm>
              <a:off x="6779700" y="3997725"/>
              <a:ext cx="259900" cy="486550"/>
            </a:xfrm>
            <a:custGeom>
              <a:avLst/>
              <a:gdLst/>
              <a:ahLst/>
              <a:cxnLst/>
              <a:rect l="l" t="t" r="r" b="b"/>
              <a:pathLst>
                <a:path w="10396" h="19462" extrusionOk="0">
                  <a:moveTo>
                    <a:pt x="814" y="0"/>
                  </a:moveTo>
                  <a:cubicBezTo>
                    <a:pt x="421" y="0"/>
                    <a:pt x="0" y="449"/>
                    <a:pt x="239" y="926"/>
                  </a:cubicBezTo>
                  <a:cubicBezTo>
                    <a:pt x="3203" y="6998"/>
                    <a:pt x="6168" y="13082"/>
                    <a:pt x="9133" y="19154"/>
                  </a:cubicBezTo>
                  <a:cubicBezTo>
                    <a:pt x="9236" y="19371"/>
                    <a:pt x="9406" y="19461"/>
                    <a:pt x="9582" y="19461"/>
                  </a:cubicBezTo>
                  <a:cubicBezTo>
                    <a:pt x="9974" y="19461"/>
                    <a:pt x="10395" y="19012"/>
                    <a:pt x="10157" y="18535"/>
                  </a:cubicBezTo>
                  <a:cubicBezTo>
                    <a:pt x="7192" y="12463"/>
                    <a:pt x="4227" y="6379"/>
                    <a:pt x="1263" y="307"/>
                  </a:cubicBezTo>
                  <a:cubicBezTo>
                    <a:pt x="1160" y="90"/>
                    <a:pt x="990" y="0"/>
                    <a:pt x="814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6887175" y="3920375"/>
              <a:ext cx="304050" cy="534150"/>
            </a:xfrm>
            <a:custGeom>
              <a:avLst/>
              <a:gdLst/>
              <a:ahLst/>
              <a:cxnLst/>
              <a:rect l="l" t="t" r="r" b="b"/>
              <a:pathLst>
                <a:path w="12162" h="21366" extrusionOk="0">
                  <a:moveTo>
                    <a:pt x="741" y="0"/>
                  </a:moveTo>
                  <a:cubicBezTo>
                    <a:pt x="362" y="0"/>
                    <a:pt x="0" y="295"/>
                    <a:pt x="190" y="734"/>
                  </a:cubicBezTo>
                  <a:cubicBezTo>
                    <a:pt x="3262" y="7759"/>
                    <a:pt x="6810" y="14557"/>
                    <a:pt x="10846" y="21082"/>
                  </a:cubicBezTo>
                  <a:cubicBezTo>
                    <a:pt x="10968" y="21283"/>
                    <a:pt x="11148" y="21366"/>
                    <a:pt x="11328" y="21366"/>
                  </a:cubicBezTo>
                  <a:cubicBezTo>
                    <a:pt x="11744" y="21366"/>
                    <a:pt x="12161" y="20920"/>
                    <a:pt x="11870" y="20462"/>
                  </a:cubicBezTo>
                  <a:cubicBezTo>
                    <a:pt x="7894" y="14021"/>
                    <a:pt x="4369" y="7318"/>
                    <a:pt x="1345" y="389"/>
                  </a:cubicBezTo>
                  <a:cubicBezTo>
                    <a:pt x="1226" y="117"/>
                    <a:pt x="980" y="0"/>
                    <a:pt x="741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7030975" y="3883600"/>
              <a:ext cx="302350" cy="535450"/>
            </a:xfrm>
            <a:custGeom>
              <a:avLst/>
              <a:gdLst/>
              <a:ahLst/>
              <a:cxnLst/>
              <a:rect l="l" t="t" r="r" b="b"/>
              <a:pathLst>
                <a:path w="12094" h="21418" extrusionOk="0">
                  <a:moveTo>
                    <a:pt x="824" y="1"/>
                  </a:moveTo>
                  <a:cubicBezTo>
                    <a:pt x="423" y="1"/>
                    <a:pt x="1" y="448"/>
                    <a:pt x="249" y="919"/>
                  </a:cubicBezTo>
                  <a:cubicBezTo>
                    <a:pt x="3773" y="7658"/>
                    <a:pt x="7297" y="14385"/>
                    <a:pt x="10821" y="21124"/>
                  </a:cubicBezTo>
                  <a:cubicBezTo>
                    <a:pt x="10930" y="21331"/>
                    <a:pt x="11102" y="21417"/>
                    <a:pt x="11277" y="21417"/>
                  </a:cubicBezTo>
                  <a:cubicBezTo>
                    <a:pt x="11675" y="21417"/>
                    <a:pt x="12093" y="20972"/>
                    <a:pt x="11845" y="20493"/>
                  </a:cubicBezTo>
                  <a:cubicBezTo>
                    <a:pt x="8333" y="13766"/>
                    <a:pt x="4809" y="7027"/>
                    <a:pt x="1284" y="300"/>
                  </a:cubicBezTo>
                  <a:cubicBezTo>
                    <a:pt x="1175" y="88"/>
                    <a:pt x="1002" y="1"/>
                    <a:pt x="824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7171650" y="3873000"/>
              <a:ext cx="272450" cy="452025"/>
            </a:xfrm>
            <a:custGeom>
              <a:avLst/>
              <a:gdLst/>
              <a:ahLst/>
              <a:cxnLst/>
              <a:rect l="l" t="t" r="r" b="b"/>
              <a:pathLst>
                <a:path w="10898" h="18081" extrusionOk="0">
                  <a:moveTo>
                    <a:pt x="841" y="0"/>
                  </a:moveTo>
                  <a:cubicBezTo>
                    <a:pt x="414" y="0"/>
                    <a:pt x="0" y="439"/>
                    <a:pt x="301" y="891"/>
                  </a:cubicBezTo>
                  <a:cubicBezTo>
                    <a:pt x="3908" y="6236"/>
                    <a:pt x="7028" y="11880"/>
                    <a:pt x="9659" y="17774"/>
                  </a:cubicBezTo>
                  <a:cubicBezTo>
                    <a:pt x="9755" y="17990"/>
                    <a:pt x="9918" y="18080"/>
                    <a:pt x="10089" y="18080"/>
                  </a:cubicBezTo>
                  <a:cubicBezTo>
                    <a:pt x="10473" y="18080"/>
                    <a:pt x="10897" y="17628"/>
                    <a:pt x="10683" y="17143"/>
                  </a:cubicBezTo>
                  <a:cubicBezTo>
                    <a:pt x="8064" y="11261"/>
                    <a:pt x="4932" y="5617"/>
                    <a:pt x="1337" y="271"/>
                  </a:cubicBezTo>
                  <a:cubicBezTo>
                    <a:pt x="1205" y="80"/>
                    <a:pt x="1022" y="0"/>
                    <a:pt x="841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7345275" y="3862325"/>
              <a:ext cx="197150" cy="314275"/>
            </a:xfrm>
            <a:custGeom>
              <a:avLst/>
              <a:gdLst/>
              <a:ahLst/>
              <a:cxnLst/>
              <a:rect l="l" t="t" r="r" b="b"/>
              <a:pathLst>
                <a:path w="7886" h="12571" extrusionOk="0">
                  <a:moveTo>
                    <a:pt x="744" y="0"/>
                  </a:moveTo>
                  <a:cubicBezTo>
                    <a:pt x="365" y="0"/>
                    <a:pt x="0" y="292"/>
                    <a:pt x="190" y="722"/>
                  </a:cubicBezTo>
                  <a:cubicBezTo>
                    <a:pt x="1952" y="4782"/>
                    <a:pt x="4060" y="8640"/>
                    <a:pt x="6548" y="12307"/>
                  </a:cubicBezTo>
                  <a:cubicBezTo>
                    <a:pt x="6674" y="12493"/>
                    <a:pt x="6854" y="12571"/>
                    <a:pt x="7033" y="12571"/>
                  </a:cubicBezTo>
                  <a:cubicBezTo>
                    <a:pt x="7460" y="12571"/>
                    <a:pt x="7886" y="12129"/>
                    <a:pt x="7584" y="11676"/>
                  </a:cubicBezTo>
                  <a:cubicBezTo>
                    <a:pt x="5155" y="8116"/>
                    <a:pt x="3059" y="4342"/>
                    <a:pt x="1345" y="389"/>
                  </a:cubicBezTo>
                  <a:cubicBezTo>
                    <a:pt x="1230" y="117"/>
                    <a:pt x="984" y="0"/>
                    <a:pt x="744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7455975" y="3863175"/>
              <a:ext cx="132125" cy="183350"/>
            </a:xfrm>
            <a:custGeom>
              <a:avLst/>
              <a:gdLst/>
              <a:ahLst/>
              <a:cxnLst/>
              <a:rect l="l" t="t" r="r" b="b"/>
              <a:pathLst>
                <a:path w="5285" h="7334" extrusionOk="0">
                  <a:moveTo>
                    <a:pt x="809" y="0"/>
                  </a:moveTo>
                  <a:cubicBezTo>
                    <a:pt x="415" y="0"/>
                    <a:pt x="0" y="449"/>
                    <a:pt x="239" y="926"/>
                  </a:cubicBezTo>
                  <a:cubicBezTo>
                    <a:pt x="1298" y="3081"/>
                    <a:pt x="2537" y="5129"/>
                    <a:pt x="3942" y="7070"/>
                  </a:cubicBezTo>
                  <a:cubicBezTo>
                    <a:pt x="4072" y="7257"/>
                    <a:pt x="4254" y="7334"/>
                    <a:pt x="4435" y="7334"/>
                  </a:cubicBezTo>
                  <a:cubicBezTo>
                    <a:pt x="4865" y="7334"/>
                    <a:pt x="5284" y="6895"/>
                    <a:pt x="4966" y="6451"/>
                  </a:cubicBezTo>
                  <a:cubicBezTo>
                    <a:pt x="3561" y="4498"/>
                    <a:pt x="2334" y="2450"/>
                    <a:pt x="1263" y="307"/>
                  </a:cubicBezTo>
                  <a:cubicBezTo>
                    <a:pt x="1156" y="90"/>
                    <a:pt x="985" y="0"/>
                    <a:pt x="809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9"/>
            <p:cNvSpPr/>
            <p:nvPr/>
          </p:nvSpPr>
          <p:spPr>
            <a:xfrm>
              <a:off x="6506650" y="4380200"/>
              <a:ext cx="230925" cy="270925"/>
            </a:xfrm>
            <a:custGeom>
              <a:avLst/>
              <a:gdLst/>
              <a:ahLst/>
              <a:cxnLst/>
              <a:rect l="l" t="t" r="r" b="b"/>
              <a:pathLst>
                <a:path w="9237" h="10837" extrusionOk="0">
                  <a:moveTo>
                    <a:pt x="825" y="1"/>
                  </a:moveTo>
                  <a:cubicBezTo>
                    <a:pt x="399" y="1"/>
                    <a:pt x="1" y="615"/>
                    <a:pt x="374" y="1069"/>
                  </a:cubicBezTo>
                  <a:cubicBezTo>
                    <a:pt x="2922" y="4260"/>
                    <a:pt x="5482" y="7451"/>
                    <a:pt x="8029" y="10630"/>
                  </a:cubicBezTo>
                  <a:cubicBezTo>
                    <a:pt x="8146" y="10776"/>
                    <a:pt x="8283" y="10836"/>
                    <a:pt x="8417" y="10836"/>
                  </a:cubicBezTo>
                  <a:cubicBezTo>
                    <a:pt x="8842" y="10836"/>
                    <a:pt x="9237" y="10225"/>
                    <a:pt x="8875" y="9773"/>
                  </a:cubicBezTo>
                  <a:cubicBezTo>
                    <a:pt x="6315" y="6582"/>
                    <a:pt x="3755" y="3391"/>
                    <a:pt x="1207" y="200"/>
                  </a:cubicBezTo>
                  <a:cubicBezTo>
                    <a:pt x="1092" y="59"/>
                    <a:pt x="957" y="1"/>
                    <a:pt x="825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9"/>
            <p:cNvSpPr/>
            <p:nvPr/>
          </p:nvSpPr>
          <p:spPr>
            <a:xfrm>
              <a:off x="6352475" y="4375450"/>
              <a:ext cx="362150" cy="418375"/>
            </a:xfrm>
            <a:custGeom>
              <a:avLst/>
              <a:gdLst/>
              <a:ahLst/>
              <a:cxnLst/>
              <a:rect l="l" t="t" r="r" b="b"/>
              <a:pathLst>
                <a:path w="14486" h="16735" extrusionOk="0">
                  <a:moveTo>
                    <a:pt x="830" y="0"/>
                  </a:moveTo>
                  <a:cubicBezTo>
                    <a:pt x="398" y="0"/>
                    <a:pt x="1" y="614"/>
                    <a:pt x="373" y="1069"/>
                  </a:cubicBezTo>
                  <a:cubicBezTo>
                    <a:pt x="4683" y="6224"/>
                    <a:pt x="8982" y="11380"/>
                    <a:pt x="13280" y="16535"/>
                  </a:cubicBezTo>
                  <a:cubicBezTo>
                    <a:pt x="13395" y="16676"/>
                    <a:pt x="13530" y="16735"/>
                    <a:pt x="13662" y="16735"/>
                  </a:cubicBezTo>
                  <a:cubicBezTo>
                    <a:pt x="14088" y="16735"/>
                    <a:pt x="14486" y="16120"/>
                    <a:pt x="14113" y="15666"/>
                  </a:cubicBezTo>
                  <a:cubicBezTo>
                    <a:pt x="9815" y="10510"/>
                    <a:pt x="5517" y="5355"/>
                    <a:pt x="1219" y="200"/>
                  </a:cubicBezTo>
                  <a:cubicBezTo>
                    <a:pt x="1100" y="59"/>
                    <a:pt x="964" y="0"/>
                    <a:pt x="830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6223500" y="4412550"/>
              <a:ext cx="427550" cy="539675"/>
            </a:xfrm>
            <a:custGeom>
              <a:avLst/>
              <a:gdLst/>
              <a:ahLst/>
              <a:cxnLst/>
              <a:rect l="l" t="t" r="r" b="b"/>
              <a:pathLst>
                <a:path w="17102" h="21587" extrusionOk="0">
                  <a:moveTo>
                    <a:pt x="854" y="0"/>
                  </a:moveTo>
                  <a:cubicBezTo>
                    <a:pt x="417" y="0"/>
                    <a:pt x="1" y="433"/>
                    <a:pt x="329" y="871"/>
                  </a:cubicBezTo>
                  <a:cubicBezTo>
                    <a:pt x="5461" y="7693"/>
                    <a:pt x="10604" y="14515"/>
                    <a:pt x="15736" y="21338"/>
                  </a:cubicBezTo>
                  <a:cubicBezTo>
                    <a:pt x="15870" y="21513"/>
                    <a:pt x="16053" y="21586"/>
                    <a:pt x="16233" y="21586"/>
                  </a:cubicBezTo>
                  <a:cubicBezTo>
                    <a:pt x="16674" y="21586"/>
                    <a:pt x="17102" y="21146"/>
                    <a:pt x="16772" y="20707"/>
                  </a:cubicBezTo>
                  <a:cubicBezTo>
                    <a:pt x="11640" y="13896"/>
                    <a:pt x="6497" y="7074"/>
                    <a:pt x="1353" y="252"/>
                  </a:cubicBezTo>
                  <a:cubicBezTo>
                    <a:pt x="1217" y="74"/>
                    <a:pt x="1034" y="0"/>
                    <a:pt x="854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6105075" y="4516325"/>
              <a:ext cx="415150" cy="532725"/>
            </a:xfrm>
            <a:custGeom>
              <a:avLst/>
              <a:gdLst/>
              <a:ahLst/>
              <a:cxnLst/>
              <a:rect l="l" t="t" r="r" b="b"/>
              <a:pathLst>
                <a:path w="16606" h="21309" extrusionOk="0">
                  <a:moveTo>
                    <a:pt x="840" y="1"/>
                  </a:moveTo>
                  <a:cubicBezTo>
                    <a:pt x="419" y="1"/>
                    <a:pt x="1" y="441"/>
                    <a:pt x="292" y="899"/>
                  </a:cubicBezTo>
                  <a:cubicBezTo>
                    <a:pt x="4864" y="7971"/>
                    <a:pt x="9900" y="14722"/>
                    <a:pt x="15389" y="21116"/>
                  </a:cubicBezTo>
                  <a:cubicBezTo>
                    <a:pt x="15506" y="21252"/>
                    <a:pt x="15641" y="21309"/>
                    <a:pt x="15772" y="21309"/>
                  </a:cubicBezTo>
                  <a:cubicBezTo>
                    <a:pt x="16205" y="21309"/>
                    <a:pt x="16606" y="20694"/>
                    <a:pt x="16222" y="20246"/>
                  </a:cubicBezTo>
                  <a:cubicBezTo>
                    <a:pt x="10805" y="13936"/>
                    <a:pt x="5840" y="7269"/>
                    <a:pt x="1328" y="280"/>
                  </a:cubicBezTo>
                  <a:cubicBezTo>
                    <a:pt x="1202" y="83"/>
                    <a:pt x="1021" y="1"/>
                    <a:pt x="840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9"/>
            <p:cNvSpPr/>
            <p:nvPr/>
          </p:nvSpPr>
          <p:spPr>
            <a:xfrm>
              <a:off x="6015350" y="4650850"/>
              <a:ext cx="353250" cy="462475"/>
            </a:xfrm>
            <a:custGeom>
              <a:avLst/>
              <a:gdLst/>
              <a:ahLst/>
              <a:cxnLst/>
              <a:rect l="l" t="t" r="r" b="b"/>
              <a:pathLst>
                <a:path w="14130" h="18499" extrusionOk="0">
                  <a:moveTo>
                    <a:pt x="857" y="0"/>
                  </a:moveTo>
                  <a:cubicBezTo>
                    <a:pt x="425" y="0"/>
                    <a:pt x="1" y="438"/>
                    <a:pt x="321" y="876"/>
                  </a:cubicBezTo>
                  <a:cubicBezTo>
                    <a:pt x="4464" y="6662"/>
                    <a:pt x="8620" y="12448"/>
                    <a:pt x="12775" y="18235"/>
                  </a:cubicBezTo>
                  <a:cubicBezTo>
                    <a:pt x="12909" y="18421"/>
                    <a:pt x="13093" y="18499"/>
                    <a:pt x="13276" y="18499"/>
                  </a:cubicBezTo>
                  <a:cubicBezTo>
                    <a:pt x="13710" y="18499"/>
                    <a:pt x="14129" y="18060"/>
                    <a:pt x="13811" y="17616"/>
                  </a:cubicBezTo>
                  <a:cubicBezTo>
                    <a:pt x="9655" y="11829"/>
                    <a:pt x="5500" y="6043"/>
                    <a:pt x="1345" y="256"/>
                  </a:cubicBezTo>
                  <a:cubicBezTo>
                    <a:pt x="1216" y="75"/>
                    <a:pt x="1036" y="0"/>
                    <a:pt x="857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9"/>
            <p:cNvSpPr/>
            <p:nvPr/>
          </p:nvSpPr>
          <p:spPr>
            <a:xfrm>
              <a:off x="5949425" y="4798325"/>
              <a:ext cx="217025" cy="315275"/>
            </a:xfrm>
            <a:custGeom>
              <a:avLst/>
              <a:gdLst/>
              <a:ahLst/>
              <a:cxnLst/>
              <a:rect l="l" t="t" r="r" b="b"/>
              <a:pathLst>
                <a:path w="8681" h="12611" extrusionOk="0">
                  <a:moveTo>
                    <a:pt x="830" y="0"/>
                  </a:moveTo>
                  <a:cubicBezTo>
                    <a:pt x="415" y="0"/>
                    <a:pt x="1" y="442"/>
                    <a:pt x="291" y="906"/>
                  </a:cubicBezTo>
                  <a:lnTo>
                    <a:pt x="7363" y="12324"/>
                  </a:lnTo>
                  <a:cubicBezTo>
                    <a:pt x="7490" y="12526"/>
                    <a:pt x="7672" y="12610"/>
                    <a:pt x="7854" y="12610"/>
                  </a:cubicBezTo>
                  <a:cubicBezTo>
                    <a:pt x="8270" y="12610"/>
                    <a:pt x="8681" y="12169"/>
                    <a:pt x="8399" y="11705"/>
                  </a:cubicBezTo>
                  <a:lnTo>
                    <a:pt x="1315" y="287"/>
                  </a:lnTo>
                  <a:cubicBezTo>
                    <a:pt x="1192" y="84"/>
                    <a:pt x="1011" y="0"/>
                    <a:pt x="830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9"/>
            <p:cNvSpPr/>
            <p:nvPr/>
          </p:nvSpPr>
          <p:spPr>
            <a:xfrm>
              <a:off x="5773775" y="3822600"/>
              <a:ext cx="1957600" cy="1328350"/>
            </a:xfrm>
            <a:custGeom>
              <a:avLst/>
              <a:gdLst/>
              <a:ahLst/>
              <a:cxnLst/>
              <a:rect l="l" t="t" r="r" b="b"/>
              <a:pathLst>
                <a:path w="78304" h="53134" extrusionOk="0">
                  <a:moveTo>
                    <a:pt x="61472" y="1"/>
                  </a:moveTo>
                  <a:cubicBezTo>
                    <a:pt x="58886" y="1"/>
                    <a:pt x="56300" y="139"/>
                    <a:pt x="53727" y="418"/>
                  </a:cubicBezTo>
                  <a:cubicBezTo>
                    <a:pt x="50287" y="799"/>
                    <a:pt x="46762" y="1430"/>
                    <a:pt x="43726" y="3192"/>
                  </a:cubicBezTo>
                  <a:cubicBezTo>
                    <a:pt x="40631" y="5002"/>
                    <a:pt x="38559" y="7931"/>
                    <a:pt x="37404" y="11277"/>
                  </a:cubicBezTo>
                  <a:cubicBezTo>
                    <a:pt x="34939" y="18420"/>
                    <a:pt x="36868" y="25957"/>
                    <a:pt x="36666" y="33291"/>
                  </a:cubicBezTo>
                  <a:cubicBezTo>
                    <a:pt x="36571" y="36839"/>
                    <a:pt x="35880" y="40459"/>
                    <a:pt x="33796" y="43412"/>
                  </a:cubicBezTo>
                  <a:cubicBezTo>
                    <a:pt x="31963" y="46019"/>
                    <a:pt x="29177" y="47912"/>
                    <a:pt x="26224" y="49043"/>
                  </a:cubicBezTo>
                  <a:cubicBezTo>
                    <a:pt x="23512" y="50077"/>
                    <a:pt x="20731" y="50496"/>
                    <a:pt x="17936" y="50496"/>
                  </a:cubicBezTo>
                  <a:cubicBezTo>
                    <a:pt x="12559" y="50496"/>
                    <a:pt x="7131" y="48945"/>
                    <a:pt x="2054" y="47245"/>
                  </a:cubicBezTo>
                  <a:cubicBezTo>
                    <a:pt x="1904" y="47195"/>
                    <a:pt x="1763" y="47172"/>
                    <a:pt x="1631" y="47172"/>
                  </a:cubicBezTo>
                  <a:cubicBezTo>
                    <a:pt x="355" y="47172"/>
                    <a:pt x="1" y="49331"/>
                    <a:pt x="1447" y="49817"/>
                  </a:cubicBezTo>
                  <a:cubicBezTo>
                    <a:pt x="6762" y="51586"/>
                    <a:pt x="12347" y="53133"/>
                    <a:pt x="17964" y="53133"/>
                  </a:cubicBezTo>
                  <a:cubicBezTo>
                    <a:pt x="19720" y="53133"/>
                    <a:pt x="21480" y="52982"/>
                    <a:pt x="23236" y="52639"/>
                  </a:cubicBezTo>
                  <a:cubicBezTo>
                    <a:pt x="29760" y="51353"/>
                    <a:pt x="35701" y="47293"/>
                    <a:pt x="38023" y="40899"/>
                  </a:cubicBezTo>
                  <a:cubicBezTo>
                    <a:pt x="40559" y="33910"/>
                    <a:pt x="38583" y="26433"/>
                    <a:pt x="38773" y="19242"/>
                  </a:cubicBezTo>
                  <a:cubicBezTo>
                    <a:pt x="38868" y="15575"/>
                    <a:pt x="39488" y="11681"/>
                    <a:pt x="41631" y="8622"/>
                  </a:cubicBezTo>
                  <a:cubicBezTo>
                    <a:pt x="43690" y="5669"/>
                    <a:pt x="47000" y="4276"/>
                    <a:pt x="50406" y="3561"/>
                  </a:cubicBezTo>
                  <a:cubicBezTo>
                    <a:pt x="53851" y="2857"/>
                    <a:pt x="57453" y="2632"/>
                    <a:pt x="60992" y="2632"/>
                  </a:cubicBezTo>
                  <a:cubicBezTo>
                    <a:pt x="61697" y="2632"/>
                    <a:pt x="62399" y="2641"/>
                    <a:pt x="63098" y="2657"/>
                  </a:cubicBezTo>
                  <a:cubicBezTo>
                    <a:pt x="67479" y="2740"/>
                    <a:pt x="71837" y="3264"/>
                    <a:pt x="76135" y="4157"/>
                  </a:cubicBezTo>
                  <a:cubicBezTo>
                    <a:pt x="76239" y="4178"/>
                    <a:pt x="76338" y="4189"/>
                    <a:pt x="76434" y="4189"/>
                  </a:cubicBezTo>
                  <a:cubicBezTo>
                    <a:pt x="77859" y="4189"/>
                    <a:pt x="78304" y="1909"/>
                    <a:pt x="76730" y="1585"/>
                  </a:cubicBezTo>
                  <a:cubicBezTo>
                    <a:pt x="71714" y="541"/>
                    <a:pt x="66593" y="1"/>
                    <a:pt x="61472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6" name="Google Shape;1186;p39"/>
          <p:cNvGrpSpPr/>
          <p:nvPr/>
        </p:nvGrpSpPr>
        <p:grpSpPr>
          <a:xfrm>
            <a:off x="681805" y="190357"/>
            <a:ext cx="1380526" cy="878121"/>
            <a:chOff x="3467225" y="1726500"/>
            <a:chExt cx="1006875" cy="640450"/>
          </a:xfrm>
        </p:grpSpPr>
        <p:sp>
          <p:nvSpPr>
            <p:cNvPr id="1187" name="Google Shape;1187;p39"/>
            <p:cNvSpPr/>
            <p:nvPr/>
          </p:nvSpPr>
          <p:spPr>
            <a:xfrm>
              <a:off x="3521450" y="1880875"/>
              <a:ext cx="495950" cy="429675"/>
            </a:xfrm>
            <a:custGeom>
              <a:avLst/>
              <a:gdLst/>
              <a:ahLst/>
              <a:cxnLst/>
              <a:rect l="l" t="t" r="r" b="b"/>
              <a:pathLst>
                <a:path w="19838" h="17187" extrusionOk="0">
                  <a:moveTo>
                    <a:pt x="14536" y="594"/>
                  </a:moveTo>
                  <a:lnTo>
                    <a:pt x="19152" y="8593"/>
                  </a:lnTo>
                  <a:lnTo>
                    <a:pt x="14536" y="16592"/>
                  </a:lnTo>
                  <a:lnTo>
                    <a:pt x="5288" y="16592"/>
                  </a:lnTo>
                  <a:lnTo>
                    <a:pt x="671" y="8593"/>
                  </a:lnTo>
                  <a:lnTo>
                    <a:pt x="5288" y="594"/>
                  </a:lnTo>
                  <a:close/>
                  <a:moveTo>
                    <a:pt x="4952" y="0"/>
                  </a:moveTo>
                  <a:lnTo>
                    <a:pt x="1" y="8593"/>
                  </a:lnTo>
                  <a:lnTo>
                    <a:pt x="4952" y="17186"/>
                  </a:lnTo>
                  <a:lnTo>
                    <a:pt x="14871" y="17186"/>
                  </a:lnTo>
                  <a:lnTo>
                    <a:pt x="19838" y="8593"/>
                  </a:lnTo>
                  <a:lnTo>
                    <a:pt x="14871" y="0"/>
                  </a:ln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3467225" y="2041450"/>
              <a:ext cx="120525" cy="108750"/>
            </a:xfrm>
            <a:custGeom>
              <a:avLst/>
              <a:gdLst/>
              <a:ahLst/>
              <a:cxnLst/>
              <a:rect l="l" t="t" r="r" b="b"/>
              <a:pathLst>
                <a:path w="4821" h="4350" extrusionOk="0">
                  <a:moveTo>
                    <a:pt x="2480" y="0"/>
                  </a:moveTo>
                  <a:cubicBezTo>
                    <a:pt x="1176" y="0"/>
                    <a:pt x="0" y="1211"/>
                    <a:pt x="341" y="2658"/>
                  </a:cubicBezTo>
                  <a:cubicBezTo>
                    <a:pt x="555" y="3587"/>
                    <a:pt x="1438" y="4303"/>
                    <a:pt x="2383" y="4349"/>
                  </a:cubicBezTo>
                  <a:cubicBezTo>
                    <a:pt x="2404" y="4350"/>
                    <a:pt x="2425" y="4350"/>
                    <a:pt x="2446" y="4350"/>
                  </a:cubicBezTo>
                  <a:cubicBezTo>
                    <a:pt x="3369" y="4350"/>
                    <a:pt x="4263" y="3704"/>
                    <a:pt x="4531" y="2825"/>
                  </a:cubicBezTo>
                  <a:cubicBezTo>
                    <a:pt x="4821" y="1911"/>
                    <a:pt x="4425" y="845"/>
                    <a:pt x="3632" y="342"/>
                  </a:cubicBezTo>
                  <a:cubicBezTo>
                    <a:pt x="3261" y="106"/>
                    <a:pt x="2865" y="0"/>
                    <a:pt x="2480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3471950" y="2064850"/>
              <a:ext cx="109325" cy="85350"/>
            </a:xfrm>
            <a:custGeom>
              <a:avLst/>
              <a:gdLst/>
              <a:ahLst/>
              <a:cxnLst/>
              <a:rect l="l" t="t" r="r" b="b"/>
              <a:pathLst>
                <a:path w="4373" h="3414" extrusionOk="0">
                  <a:moveTo>
                    <a:pt x="488" y="0"/>
                  </a:moveTo>
                  <a:cubicBezTo>
                    <a:pt x="152" y="472"/>
                    <a:pt x="0" y="1067"/>
                    <a:pt x="152" y="1722"/>
                  </a:cubicBezTo>
                  <a:cubicBezTo>
                    <a:pt x="366" y="2651"/>
                    <a:pt x="1249" y="3367"/>
                    <a:pt x="2194" y="3413"/>
                  </a:cubicBezTo>
                  <a:cubicBezTo>
                    <a:pt x="2215" y="3414"/>
                    <a:pt x="2236" y="3414"/>
                    <a:pt x="2257" y="3414"/>
                  </a:cubicBezTo>
                  <a:cubicBezTo>
                    <a:pt x="3180" y="3414"/>
                    <a:pt x="4074" y="2768"/>
                    <a:pt x="4342" y="1889"/>
                  </a:cubicBezTo>
                  <a:cubicBezTo>
                    <a:pt x="4358" y="1844"/>
                    <a:pt x="4373" y="1813"/>
                    <a:pt x="4373" y="1767"/>
                  </a:cubicBezTo>
                  <a:lnTo>
                    <a:pt x="4373" y="1767"/>
                  </a:lnTo>
                  <a:cubicBezTo>
                    <a:pt x="3962" y="2325"/>
                    <a:pt x="3297" y="2699"/>
                    <a:pt x="2596" y="2699"/>
                  </a:cubicBezTo>
                  <a:cubicBezTo>
                    <a:pt x="2569" y="2699"/>
                    <a:pt x="2541" y="2698"/>
                    <a:pt x="2514" y="2697"/>
                  </a:cubicBezTo>
                  <a:cubicBezTo>
                    <a:pt x="1569" y="2666"/>
                    <a:pt x="701" y="1935"/>
                    <a:pt x="488" y="1021"/>
                  </a:cubicBezTo>
                  <a:cubicBezTo>
                    <a:pt x="396" y="655"/>
                    <a:pt x="411" y="320"/>
                    <a:pt x="488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3517275" y="2050050"/>
              <a:ext cx="52950" cy="43950"/>
            </a:xfrm>
            <a:custGeom>
              <a:avLst/>
              <a:gdLst/>
              <a:ahLst/>
              <a:cxnLst/>
              <a:rect l="l" t="t" r="r" b="b"/>
              <a:pathLst>
                <a:path w="2118" h="1758" extrusionOk="0">
                  <a:moveTo>
                    <a:pt x="462" y="1"/>
                  </a:moveTo>
                  <a:cubicBezTo>
                    <a:pt x="298" y="1"/>
                    <a:pt x="141" y="44"/>
                    <a:pt x="61" y="181"/>
                  </a:cubicBezTo>
                  <a:cubicBezTo>
                    <a:pt x="0" y="287"/>
                    <a:pt x="0" y="409"/>
                    <a:pt x="46" y="516"/>
                  </a:cubicBezTo>
                  <a:cubicBezTo>
                    <a:pt x="76" y="623"/>
                    <a:pt x="153" y="729"/>
                    <a:pt x="213" y="805"/>
                  </a:cubicBezTo>
                  <a:cubicBezTo>
                    <a:pt x="473" y="1110"/>
                    <a:pt x="762" y="1369"/>
                    <a:pt x="1097" y="1582"/>
                  </a:cubicBezTo>
                  <a:cubicBezTo>
                    <a:pt x="1255" y="1677"/>
                    <a:pt x="1443" y="1758"/>
                    <a:pt x="1619" y="1758"/>
                  </a:cubicBezTo>
                  <a:cubicBezTo>
                    <a:pt x="1697" y="1758"/>
                    <a:pt x="1773" y="1742"/>
                    <a:pt x="1844" y="1704"/>
                  </a:cubicBezTo>
                  <a:cubicBezTo>
                    <a:pt x="2088" y="1567"/>
                    <a:pt x="2118" y="1232"/>
                    <a:pt x="2011" y="988"/>
                  </a:cubicBezTo>
                  <a:cubicBezTo>
                    <a:pt x="1768" y="440"/>
                    <a:pt x="1204" y="89"/>
                    <a:pt x="625" y="13"/>
                  </a:cubicBezTo>
                  <a:cubicBezTo>
                    <a:pt x="572" y="5"/>
                    <a:pt x="516" y="1"/>
                    <a:pt x="462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3584050" y="2243750"/>
              <a:ext cx="120275" cy="108725"/>
            </a:xfrm>
            <a:custGeom>
              <a:avLst/>
              <a:gdLst/>
              <a:ahLst/>
              <a:cxnLst/>
              <a:rect l="l" t="t" r="r" b="b"/>
              <a:pathLst>
                <a:path w="4811" h="4349" extrusionOk="0">
                  <a:moveTo>
                    <a:pt x="2476" y="0"/>
                  </a:moveTo>
                  <a:cubicBezTo>
                    <a:pt x="1174" y="0"/>
                    <a:pt x="1" y="1219"/>
                    <a:pt x="331" y="2656"/>
                  </a:cubicBezTo>
                  <a:cubicBezTo>
                    <a:pt x="544" y="3585"/>
                    <a:pt x="1428" y="4301"/>
                    <a:pt x="2372" y="4347"/>
                  </a:cubicBezTo>
                  <a:cubicBezTo>
                    <a:pt x="2393" y="4348"/>
                    <a:pt x="2415" y="4348"/>
                    <a:pt x="2436" y="4348"/>
                  </a:cubicBezTo>
                  <a:cubicBezTo>
                    <a:pt x="3358" y="4348"/>
                    <a:pt x="4252" y="3702"/>
                    <a:pt x="4521" y="2824"/>
                  </a:cubicBezTo>
                  <a:cubicBezTo>
                    <a:pt x="4810" y="1909"/>
                    <a:pt x="4414" y="843"/>
                    <a:pt x="3622" y="340"/>
                  </a:cubicBezTo>
                  <a:cubicBezTo>
                    <a:pt x="3252" y="105"/>
                    <a:pt x="2859" y="0"/>
                    <a:pt x="2476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9"/>
            <p:cNvSpPr/>
            <p:nvPr/>
          </p:nvSpPr>
          <p:spPr>
            <a:xfrm>
              <a:off x="3588500" y="2267100"/>
              <a:ext cx="109350" cy="85375"/>
            </a:xfrm>
            <a:custGeom>
              <a:avLst/>
              <a:gdLst/>
              <a:ahLst/>
              <a:cxnLst/>
              <a:rect l="l" t="t" r="r" b="b"/>
              <a:pathLst>
                <a:path w="4374" h="3415" extrusionOk="0">
                  <a:moveTo>
                    <a:pt x="503" y="0"/>
                  </a:moveTo>
                  <a:lnTo>
                    <a:pt x="503" y="0"/>
                  </a:lnTo>
                  <a:cubicBezTo>
                    <a:pt x="168" y="473"/>
                    <a:pt x="0" y="1082"/>
                    <a:pt x="153" y="1722"/>
                  </a:cubicBezTo>
                  <a:cubicBezTo>
                    <a:pt x="366" y="2651"/>
                    <a:pt x="1250" y="3367"/>
                    <a:pt x="2194" y="3413"/>
                  </a:cubicBezTo>
                  <a:cubicBezTo>
                    <a:pt x="2215" y="3414"/>
                    <a:pt x="2237" y="3414"/>
                    <a:pt x="2258" y="3414"/>
                  </a:cubicBezTo>
                  <a:cubicBezTo>
                    <a:pt x="3180" y="3414"/>
                    <a:pt x="4074" y="2768"/>
                    <a:pt x="4343" y="1890"/>
                  </a:cubicBezTo>
                  <a:cubicBezTo>
                    <a:pt x="4358" y="1844"/>
                    <a:pt x="4373" y="1813"/>
                    <a:pt x="4373" y="1768"/>
                  </a:cubicBezTo>
                  <a:lnTo>
                    <a:pt x="4373" y="1768"/>
                  </a:lnTo>
                  <a:cubicBezTo>
                    <a:pt x="3978" y="2339"/>
                    <a:pt x="3301" y="2699"/>
                    <a:pt x="2613" y="2699"/>
                  </a:cubicBezTo>
                  <a:cubicBezTo>
                    <a:pt x="2585" y="2699"/>
                    <a:pt x="2557" y="2698"/>
                    <a:pt x="2529" y="2697"/>
                  </a:cubicBezTo>
                  <a:cubicBezTo>
                    <a:pt x="1585" y="2667"/>
                    <a:pt x="701" y="1951"/>
                    <a:pt x="488" y="1021"/>
                  </a:cubicBezTo>
                  <a:cubicBezTo>
                    <a:pt x="412" y="671"/>
                    <a:pt x="412" y="320"/>
                    <a:pt x="503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9"/>
            <p:cNvSpPr/>
            <p:nvPr/>
          </p:nvSpPr>
          <p:spPr>
            <a:xfrm>
              <a:off x="3633825" y="2252375"/>
              <a:ext cx="53350" cy="44050"/>
            </a:xfrm>
            <a:custGeom>
              <a:avLst/>
              <a:gdLst/>
              <a:ahLst/>
              <a:cxnLst/>
              <a:rect l="l" t="t" r="r" b="b"/>
              <a:pathLst>
                <a:path w="2134" h="1762" extrusionOk="0">
                  <a:moveTo>
                    <a:pt x="491" y="0"/>
                  </a:moveTo>
                  <a:cubicBezTo>
                    <a:pt x="323" y="0"/>
                    <a:pt x="145" y="50"/>
                    <a:pt x="61" y="193"/>
                  </a:cubicBezTo>
                  <a:cubicBezTo>
                    <a:pt x="0" y="285"/>
                    <a:pt x="0" y="407"/>
                    <a:pt x="46" y="513"/>
                  </a:cubicBezTo>
                  <a:cubicBezTo>
                    <a:pt x="77" y="635"/>
                    <a:pt x="153" y="726"/>
                    <a:pt x="229" y="818"/>
                  </a:cubicBezTo>
                  <a:cubicBezTo>
                    <a:pt x="473" y="1107"/>
                    <a:pt x="777" y="1366"/>
                    <a:pt x="1097" y="1580"/>
                  </a:cubicBezTo>
                  <a:cubicBezTo>
                    <a:pt x="1255" y="1674"/>
                    <a:pt x="1449" y="1762"/>
                    <a:pt x="1629" y="1762"/>
                  </a:cubicBezTo>
                  <a:cubicBezTo>
                    <a:pt x="1710" y="1762"/>
                    <a:pt x="1788" y="1744"/>
                    <a:pt x="1859" y="1702"/>
                  </a:cubicBezTo>
                  <a:cubicBezTo>
                    <a:pt x="2088" y="1564"/>
                    <a:pt x="2133" y="1229"/>
                    <a:pt x="2027" y="985"/>
                  </a:cubicBezTo>
                  <a:cubicBezTo>
                    <a:pt x="1783" y="437"/>
                    <a:pt x="1204" y="87"/>
                    <a:pt x="625" y="10"/>
                  </a:cubicBezTo>
                  <a:cubicBezTo>
                    <a:pt x="582" y="4"/>
                    <a:pt x="537" y="0"/>
                    <a:pt x="491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3838825" y="1843275"/>
              <a:ext cx="96300" cy="86775"/>
            </a:xfrm>
            <a:custGeom>
              <a:avLst/>
              <a:gdLst/>
              <a:ahLst/>
              <a:cxnLst/>
              <a:rect l="l" t="t" r="r" b="b"/>
              <a:pathLst>
                <a:path w="3852" h="3471" extrusionOk="0">
                  <a:moveTo>
                    <a:pt x="1982" y="1"/>
                  </a:moveTo>
                  <a:cubicBezTo>
                    <a:pt x="942" y="1"/>
                    <a:pt x="0" y="974"/>
                    <a:pt x="272" y="2129"/>
                  </a:cubicBezTo>
                  <a:cubicBezTo>
                    <a:pt x="439" y="2860"/>
                    <a:pt x="1140" y="3439"/>
                    <a:pt x="1902" y="3470"/>
                  </a:cubicBezTo>
                  <a:cubicBezTo>
                    <a:pt x="1922" y="3470"/>
                    <a:pt x="1943" y="3471"/>
                    <a:pt x="1963" y="3471"/>
                  </a:cubicBezTo>
                  <a:cubicBezTo>
                    <a:pt x="2689" y="3471"/>
                    <a:pt x="3401" y="2947"/>
                    <a:pt x="3623" y="2251"/>
                  </a:cubicBezTo>
                  <a:cubicBezTo>
                    <a:pt x="3852" y="1535"/>
                    <a:pt x="3532" y="681"/>
                    <a:pt x="2892" y="270"/>
                  </a:cubicBezTo>
                  <a:cubicBezTo>
                    <a:pt x="2599" y="84"/>
                    <a:pt x="2287" y="1"/>
                    <a:pt x="1982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3842550" y="1861825"/>
              <a:ext cx="87250" cy="68225"/>
            </a:xfrm>
            <a:custGeom>
              <a:avLst/>
              <a:gdLst/>
              <a:ahLst/>
              <a:cxnLst/>
              <a:rect l="l" t="t" r="r" b="b"/>
              <a:pathLst>
                <a:path w="3490" h="2729" extrusionOk="0">
                  <a:moveTo>
                    <a:pt x="397" y="0"/>
                  </a:moveTo>
                  <a:lnTo>
                    <a:pt x="397" y="0"/>
                  </a:lnTo>
                  <a:cubicBezTo>
                    <a:pt x="123" y="381"/>
                    <a:pt x="1" y="869"/>
                    <a:pt x="123" y="1387"/>
                  </a:cubicBezTo>
                  <a:cubicBezTo>
                    <a:pt x="290" y="2118"/>
                    <a:pt x="991" y="2697"/>
                    <a:pt x="1753" y="2728"/>
                  </a:cubicBezTo>
                  <a:cubicBezTo>
                    <a:pt x="1773" y="2728"/>
                    <a:pt x="1794" y="2729"/>
                    <a:pt x="1814" y="2729"/>
                  </a:cubicBezTo>
                  <a:cubicBezTo>
                    <a:pt x="2540" y="2729"/>
                    <a:pt x="3252" y="2205"/>
                    <a:pt x="3474" y="1509"/>
                  </a:cubicBezTo>
                  <a:cubicBezTo>
                    <a:pt x="3474" y="1478"/>
                    <a:pt x="3490" y="1448"/>
                    <a:pt x="3490" y="1417"/>
                  </a:cubicBezTo>
                  <a:lnTo>
                    <a:pt x="3490" y="1417"/>
                  </a:lnTo>
                  <a:cubicBezTo>
                    <a:pt x="3163" y="1878"/>
                    <a:pt x="2619" y="2164"/>
                    <a:pt x="2055" y="2164"/>
                  </a:cubicBezTo>
                  <a:cubicBezTo>
                    <a:pt x="2041" y="2164"/>
                    <a:pt x="2026" y="2164"/>
                    <a:pt x="2012" y="2164"/>
                  </a:cubicBezTo>
                  <a:cubicBezTo>
                    <a:pt x="1265" y="2133"/>
                    <a:pt x="564" y="1554"/>
                    <a:pt x="397" y="823"/>
                  </a:cubicBezTo>
                  <a:cubicBezTo>
                    <a:pt x="321" y="534"/>
                    <a:pt x="336" y="259"/>
                    <a:pt x="397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3878750" y="1850125"/>
              <a:ext cx="42300" cy="35000"/>
            </a:xfrm>
            <a:custGeom>
              <a:avLst/>
              <a:gdLst/>
              <a:ahLst/>
              <a:cxnLst/>
              <a:rect l="l" t="t" r="r" b="b"/>
              <a:pathLst>
                <a:path w="1692" h="1400" extrusionOk="0">
                  <a:moveTo>
                    <a:pt x="384" y="0"/>
                  </a:moveTo>
                  <a:cubicBezTo>
                    <a:pt x="250" y="0"/>
                    <a:pt x="116" y="43"/>
                    <a:pt x="46" y="148"/>
                  </a:cubicBezTo>
                  <a:cubicBezTo>
                    <a:pt x="0" y="225"/>
                    <a:pt x="0" y="331"/>
                    <a:pt x="31" y="423"/>
                  </a:cubicBezTo>
                  <a:cubicBezTo>
                    <a:pt x="61" y="499"/>
                    <a:pt x="122" y="575"/>
                    <a:pt x="183" y="651"/>
                  </a:cubicBezTo>
                  <a:cubicBezTo>
                    <a:pt x="381" y="895"/>
                    <a:pt x="610" y="1093"/>
                    <a:pt x="884" y="1261"/>
                  </a:cubicBezTo>
                  <a:cubicBezTo>
                    <a:pt x="1009" y="1334"/>
                    <a:pt x="1156" y="1400"/>
                    <a:pt x="1294" y="1400"/>
                  </a:cubicBezTo>
                  <a:cubicBezTo>
                    <a:pt x="1358" y="1400"/>
                    <a:pt x="1420" y="1386"/>
                    <a:pt x="1478" y="1352"/>
                  </a:cubicBezTo>
                  <a:cubicBezTo>
                    <a:pt x="1661" y="1245"/>
                    <a:pt x="1691" y="986"/>
                    <a:pt x="1615" y="788"/>
                  </a:cubicBezTo>
                  <a:cubicBezTo>
                    <a:pt x="1417" y="346"/>
                    <a:pt x="960" y="72"/>
                    <a:pt x="503" y="11"/>
                  </a:cubicBezTo>
                  <a:cubicBezTo>
                    <a:pt x="464" y="4"/>
                    <a:pt x="424" y="0"/>
                    <a:pt x="384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3596200" y="1843275"/>
              <a:ext cx="96300" cy="86775"/>
            </a:xfrm>
            <a:custGeom>
              <a:avLst/>
              <a:gdLst/>
              <a:ahLst/>
              <a:cxnLst/>
              <a:rect l="l" t="t" r="r" b="b"/>
              <a:pathLst>
                <a:path w="3852" h="3471" extrusionOk="0">
                  <a:moveTo>
                    <a:pt x="1982" y="1"/>
                  </a:moveTo>
                  <a:cubicBezTo>
                    <a:pt x="942" y="1"/>
                    <a:pt x="0" y="974"/>
                    <a:pt x="271" y="2129"/>
                  </a:cubicBezTo>
                  <a:cubicBezTo>
                    <a:pt x="439" y="2860"/>
                    <a:pt x="1140" y="3439"/>
                    <a:pt x="1902" y="3470"/>
                  </a:cubicBezTo>
                  <a:cubicBezTo>
                    <a:pt x="1922" y="3470"/>
                    <a:pt x="1942" y="3471"/>
                    <a:pt x="1963" y="3471"/>
                  </a:cubicBezTo>
                  <a:cubicBezTo>
                    <a:pt x="2688" y="3471"/>
                    <a:pt x="3401" y="2947"/>
                    <a:pt x="3623" y="2251"/>
                  </a:cubicBezTo>
                  <a:cubicBezTo>
                    <a:pt x="3852" y="1535"/>
                    <a:pt x="3532" y="681"/>
                    <a:pt x="2892" y="270"/>
                  </a:cubicBezTo>
                  <a:cubicBezTo>
                    <a:pt x="2599" y="84"/>
                    <a:pt x="2286" y="1"/>
                    <a:pt x="1982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9"/>
            <p:cNvSpPr/>
            <p:nvPr/>
          </p:nvSpPr>
          <p:spPr>
            <a:xfrm>
              <a:off x="3599925" y="1861825"/>
              <a:ext cx="87250" cy="68225"/>
            </a:xfrm>
            <a:custGeom>
              <a:avLst/>
              <a:gdLst/>
              <a:ahLst/>
              <a:cxnLst/>
              <a:rect l="l" t="t" r="r" b="b"/>
              <a:pathLst>
                <a:path w="3490" h="2729" extrusionOk="0">
                  <a:moveTo>
                    <a:pt x="397" y="0"/>
                  </a:moveTo>
                  <a:lnTo>
                    <a:pt x="397" y="0"/>
                  </a:lnTo>
                  <a:cubicBezTo>
                    <a:pt x="122" y="381"/>
                    <a:pt x="0" y="869"/>
                    <a:pt x="122" y="1387"/>
                  </a:cubicBezTo>
                  <a:cubicBezTo>
                    <a:pt x="290" y="2118"/>
                    <a:pt x="991" y="2697"/>
                    <a:pt x="1753" y="2728"/>
                  </a:cubicBezTo>
                  <a:cubicBezTo>
                    <a:pt x="1773" y="2728"/>
                    <a:pt x="1793" y="2729"/>
                    <a:pt x="1814" y="2729"/>
                  </a:cubicBezTo>
                  <a:cubicBezTo>
                    <a:pt x="2539" y="2729"/>
                    <a:pt x="3252" y="2205"/>
                    <a:pt x="3474" y="1509"/>
                  </a:cubicBezTo>
                  <a:cubicBezTo>
                    <a:pt x="3474" y="1478"/>
                    <a:pt x="3489" y="1448"/>
                    <a:pt x="3489" y="1417"/>
                  </a:cubicBezTo>
                  <a:lnTo>
                    <a:pt x="3489" y="1417"/>
                  </a:lnTo>
                  <a:cubicBezTo>
                    <a:pt x="3163" y="1878"/>
                    <a:pt x="2619" y="2164"/>
                    <a:pt x="2055" y="2164"/>
                  </a:cubicBezTo>
                  <a:cubicBezTo>
                    <a:pt x="2041" y="2164"/>
                    <a:pt x="2026" y="2164"/>
                    <a:pt x="2012" y="2164"/>
                  </a:cubicBezTo>
                  <a:cubicBezTo>
                    <a:pt x="1265" y="2133"/>
                    <a:pt x="564" y="1554"/>
                    <a:pt x="397" y="823"/>
                  </a:cubicBezTo>
                  <a:cubicBezTo>
                    <a:pt x="320" y="534"/>
                    <a:pt x="336" y="259"/>
                    <a:pt x="397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9"/>
            <p:cNvSpPr/>
            <p:nvPr/>
          </p:nvSpPr>
          <p:spPr>
            <a:xfrm>
              <a:off x="3636100" y="1850125"/>
              <a:ext cx="42300" cy="35000"/>
            </a:xfrm>
            <a:custGeom>
              <a:avLst/>
              <a:gdLst/>
              <a:ahLst/>
              <a:cxnLst/>
              <a:rect l="l" t="t" r="r" b="b"/>
              <a:pathLst>
                <a:path w="1692" h="1400" extrusionOk="0">
                  <a:moveTo>
                    <a:pt x="385" y="0"/>
                  </a:moveTo>
                  <a:cubicBezTo>
                    <a:pt x="250" y="0"/>
                    <a:pt x="117" y="43"/>
                    <a:pt x="47" y="148"/>
                  </a:cubicBezTo>
                  <a:cubicBezTo>
                    <a:pt x="1" y="225"/>
                    <a:pt x="1" y="331"/>
                    <a:pt x="31" y="423"/>
                  </a:cubicBezTo>
                  <a:cubicBezTo>
                    <a:pt x="62" y="499"/>
                    <a:pt x="123" y="575"/>
                    <a:pt x="184" y="651"/>
                  </a:cubicBezTo>
                  <a:cubicBezTo>
                    <a:pt x="382" y="895"/>
                    <a:pt x="610" y="1093"/>
                    <a:pt x="884" y="1261"/>
                  </a:cubicBezTo>
                  <a:cubicBezTo>
                    <a:pt x="1010" y="1334"/>
                    <a:pt x="1156" y="1400"/>
                    <a:pt x="1295" y="1400"/>
                  </a:cubicBezTo>
                  <a:cubicBezTo>
                    <a:pt x="1359" y="1400"/>
                    <a:pt x="1421" y="1386"/>
                    <a:pt x="1479" y="1352"/>
                  </a:cubicBezTo>
                  <a:cubicBezTo>
                    <a:pt x="1662" y="1245"/>
                    <a:pt x="1692" y="986"/>
                    <a:pt x="1616" y="788"/>
                  </a:cubicBezTo>
                  <a:cubicBezTo>
                    <a:pt x="1418" y="346"/>
                    <a:pt x="961" y="72"/>
                    <a:pt x="504" y="11"/>
                  </a:cubicBezTo>
                  <a:cubicBezTo>
                    <a:pt x="465" y="4"/>
                    <a:pt x="425" y="0"/>
                    <a:pt x="385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9"/>
            <p:cNvSpPr/>
            <p:nvPr/>
          </p:nvSpPr>
          <p:spPr>
            <a:xfrm>
              <a:off x="3809950" y="2228925"/>
              <a:ext cx="153000" cy="138025"/>
            </a:xfrm>
            <a:custGeom>
              <a:avLst/>
              <a:gdLst/>
              <a:ahLst/>
              <a:cxnLst/>
              <a:rect l="l" t="t" r="r" b="b"/>
              <a:pathLst>
                <a:path w="6120" h="5521" extrusionOk="0">
                  <a:moveTo>
                    <a:pt x="3156" y="1"/>
                  </a:moveTo>
                  <a:cubicBezTo>
                    <a:pt x="1497" y="1"/>
                    <a:pt x="0" y="1548"/>
                    <a:pt x="436" y="3386"/>
                  </a:cubicBezTo>
                  <a:cubicBezTo>
                    <a:pt x="695" y="4559"/>
                    <a:pt x="1823" y="5473"/>
                    <a:pt x="3011" y="5519"/>
                  </a:cubicBezTo>
                  <a:cubicBezTo>
                    <a:pt x="3043" y="5520"/>
                    <a:pt x="3075" y="5521"/>
                    <a:pt x="3107" y="5521"/>
                  </a:cubicBezTo>
                  <a:cubicBezTo>
                    <a:pt x="4277" y="5521"/>
                    <a:pt x="5412" y="4711"/>
                    <a:pt x="5754" y="3584"/>
                  </a:cubicBezTo>
                  <a:cubicBezTo>
                    <a:pt x="6119" y="2441"/>
                    <a:pt x="5616" y="1085"/>
                    <a:pt x="4611" y="430"/>
                  </a:cubicBezTo>
                  <a:cubicBezTo>
                    <a:pt x="4142" y="134"/>
                    <a:pt x="3642" y="1"/>
                    <a:pt x="3156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9"/>
            <p:cNvSpPr/>
            <p:nvPr/>
          </p:nvSpPr>
          <p:spPr>
            <a:xfrm>
              <a:off x="3815900" y="2258725"/>
              <a:ext cx="139050" cy="108225"/>
            </a:xfrm>
            <a:custGeom>
              <a:avLst/>
              <a:gdLst/>
              <a:ahLst/>
              <a:cxnLst/>
              <a:rect l="l" t="t" r="r" b="b"/>
              <a:pathLst>
                <a:path w="5562" h="4329" extrusionOk="0">
                  <a:moveTo>
                    <a:pt x="625" y="0"/>
                  </a:moveTo>
                  <a:cubicBezTo>
                    <a:pt x="198" y="594"/>
                    <a:pt x="0" y="1371"/>
                    <a:pt x="198" y="2194"/>
                  </a:cubicBezTo>
                  <a:cubicBezTo>
                    <a:pt x="457" y="3367"/>
                    <a:pt x="1585" y="4281"/>
                    <a:pt x="2773" y="4327"/>
                  </a:cubicBezTo>
                  <a:cubicBezTo>
                    <a:pt x="2805" y="4328"/>
                    <a:pt x="2837" y="4329"/>
                    <a:pt x="2869" y="4329"/>
                  </a:cubicBezTo>
                  <a:cubicBezTo>
                    <a:pt x="4039" y="4329"/>
                    <a:pt x="5174" y="3519"/>
                    <a:pt x="5516" y="2392"/>
                  </a:cubicBezTo>
                  <a:cubicBezTo>
                    <a:pt x="5531" y="2346"/>
                    <a:pt x="5546" y="2301"/>
                    <a:pt x="5561" y="2255"/>
                  </a:cubicBezTo>
                  <a:lnTo>
                    <a:pt x="5561" y="2255"/>
                  </a:lnTo>
                  <a:cubicBezTo>
                    <a:pt x="5044" y="2965"/>
                    <a:pt x="4168" y="3445"/>
                    <a:pt x="3281" y="3445"/>
                  </a:cubicBezTo>
                  <a:cubicBezTo>
                    <a:pt x="3254" y="3445"/>
                    <a:pt x="3227" y="3444"/>
                    <a:pt x="3200" y="3443"/>
                  </a:cubicBezTo>
                  <a:cubicBezTo>
                    <a:pt x="1996" y="3398"/>
                    <a:pt x="884" y="2468"/>
                    <a:pt x="610" y="1295"/>
                  </a:cubicBezTo>
                  <a:cubicBezTo>
                    <a:pt x="503" y="838"/>
                    <a:pt x="518" y="412"/>
                    <a:pt x="625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9"/>
            <p:cNvSpPr/>
            <p:nvPr/>
          </p:nvSpPr>
          <p:spPr>
            <a:xfrm>
              <a:off x="3873400" y="2239975"/>
              <a:ext cx="67450" cy="55875"/>
            </a:xfrm>
            <a:custGeom>
              <a:avLst/>
              <a:gdLst/>
              <a:ahLst/>
              <a:cxnLst/>
              <a:rect l="l" t="t" r="r" b="b"/>
              <a:pathLst>
                <a:path w="2698" h="2235" extrusionOk="0">
                  <a:moveTo>
                    <a:pt x="591" y="1"/>
                  </a:moveTo>
                  <a:cubicBezTo>
                    <a:pt x="385" y="1"/>
                    <a:pt x="180" y="61"/>
                    <a:pt x="77" y="232"/>
                  </a:cubicBezTo>
                  <a:cubicBezTo>
                    <a:pt x="1" y="369"/>
                    <a:pt x="1" y="522"/>
                    <a:pt x="46" y="659"/>
                  </a:cubicBezTo>
                  <a:cubicBezTo>
                    <a:pt x="107" y="796"/>
                    <a:pt x="184" y="918"/>
                    <a:pt x="290" y="1040"/>
                  </a:cubicBezTo>
                  <a:cubicBezTo>
                    <a:pt x="595" y="1421"/>
                    <a:pt x="976" y="1740"/>
                    <a:pt x="1402" y="1999"/>
                  </a:cubicBezTo>
                  <a:cubicBezTo>
                    <a:pt x="1600" y="2124"/>
                    <a:pt x="1832" y="2234"/>
                    <a:pt x="2057" y="2234"/>
                  </a:cubicBezTo>
                  <a:cubicBezTo>
                    <a:pt x="2162" y="2234"/>
                    <a:pt x="2265" y="2210"/>
                    <a:pt x="2362" y="2152"/>
                  </a:cubicBezTo>
                  <a:cubicBezTo>
                    <a:pt x="2652" y="1984"/>
                    <a:pt x="2698" y="1558"/>
                    <a:pt x="2560" y="1253"/>
                  </a:cubicBezTo>
                  <a:cubicBezTo>
                    <a:pt x="2256" y="552"/>
                    <a:pt x="1524" y="110"/>
                    <a:pt x="793" y="19"/>
                  </a:cubicBezTo>
                  <a:cubicBezTo>
                    <a:pt x="728" y="7"/>
                    <a:pt x="660" y="1"/>
                    <a:pt x="591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9"/>
            <p:cNvSpPr/>
            <p:nvPr/>
          </p:nvSpPr>
          <p:spPr>
            <a:xfrm>
              <a:off x="3999475" y="1792875"/>
              <a:ext cx="191250" cy="317700"/>
            </a:xfrm>
            <a:custGeom>
              <a:avLst/>
              <a:gdLst/>
              <a:ahLst/>
              <a:cxnLst/>
              <a:rect l="l" t="t" r="r" b="b"/>
              <a:pathLst>
                <a:path w="7650" h="12708" extrusionOk="0">
                  <a:moveTo>
                    <a:pt x="6979" y="1"/>
                  </a:moveTo>
                  <a:lnTo>
                    <a:pt x="1" y="12128"/>
                  </a:lnTo>
                  <a:lnTo>
                    <a:pt x="351" y="12707"/>
                  </a:lnTo>
                  <a:lnTo>
                    <a:pt x="7649" y="1"/>
                  </a:ln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9"/>
            <p:cNvSpPr/>
            <p:nvPr/>
          </p:nvSpPr>
          <p:spPr>
            <a:xfrm>
              <a:off x="3947900" y="2039575"/>
              <a:ext cx="120175" cy="108725"/>
            </a:xfrm>
            <a:custGeom>
              <a:avLst/>
              <a:gdLst/>
              <a:ahLst/>
              <a:cxnLst/>
              <a:rect l="l" t="t" r="r" b="b"/>
              <a:pathLst>
                <a:path w="4807" h="4349" extrusionOk="0">
                  <a:moveTo>
                    <a:pt x="2480" y="1"/>
                  </a:moveTo>
                  <a:cubicBezTo>
                    <a:pt x="1181" y="1"/>
                    <a:pt x="1" y="1222"/>
                    <a:pt x="342" y="2672"/>
                  </a:cubicBezTo>
                  <a:cubicBezTo>
                    <a:pt x="556" y="3586"/>
                    <a:pt x="1424" y="4317"/>
                    <a:pt x="2369" y="4348"/>
                  </a:cubicBezTo>
                  <a:cubicBezTo>
                    <a:pt x="2390" y="4348"/>
                    <a:pt x="2411" y="4349"/>
                    <a:pt x="2432" y="4349"/>
                  </a:cubicBezTo>
                  <a:cubicBezTo>
                    <a:pt x="3355" y="4349"/>
                    <a:pt x="4249" y="3703"/>
                    <a:pt x="4532" y="2824"/>
                  </a:cubicBezTo>
                  <a:cubicBezTo>
                    <a:pt x="4806" y="1925"/>
                    <a:pt x="4425" y="859"/>
                    <a:pt x="3618" y="341"/>
                  </a:cubicBezTo>
                  <a:cubicBezTo>
                    <a:pt x="3252" y="106"/>
                    <a:pt x="2861" y="1"/>
                    <a:pt x="2480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9"/>
            <p:cNvSpPr/>
            <p:nvPr/>
          </p:nvSpPr>
          <p:spPr>
            <a:xfrm>
              <a:off x="3952625" y="2063325"/>
              <a:ext cx="109350" cy="84975"/>
            </a:xfrm>
            <a:custGeom>
              <a:avLst/>
              <a:gdLst/>
              <a:ahLst/>
              <a:cxnLst/>
              <a:rect l="l" t="t" r="r" b="b"/>
              <a:pathLst>
                <a:path w="4374" h="3399" extrusionOk="0">
                  <a:moveTo>
                    <a:pt x="488" y="0"/>
                  </a:moveTo>
                  <a:lnTo>
                    <a:pt x="488" y="0"/>
                  </a:lnTo>
                  <a:cubicBezTo>
                    <a:pt x="153" y="457"/>
                    <a:pt x="1" y="1067"/>
                    <a:pt x="153" y="1722"/>
                  </a:cubicBezTo>
                  <a:cubicBezTo>
                    <a:pt x="367" y="2636"/>
                    <a:pt x="1235" y="3367"/>
                    <a:pt x="2180" y="3398"/>
                  </a:cubicBezTo>
                  <a:cubicBezTo>
                    <a:pt x="2201" y="3398"/>
                    <a:pt x="2222" y="3399"/>
                    <a:pt x="2243" y="3399"/>
                  </a:cubicBezTo>
                  <a:cubicBezTo>
                    <a:pt x="3166" y="3399"/>
                    <a:pt x="4060" y="2753"/>
                    <a:pt x="4343" y="1874"/>
                  </a:cubicBezTo>
                  <a:cubicBezTo>
                    <a:pt x="4358" y="1844"/>
                    <a:pt x="4358" y="1798"/>
                    <a:pt x="4374" y="1767"/>
                  </a:cubicBezTo>
                  <a:lnTo>
                    <a:pt x="4374" y="1767"/>
                  </a:lnTo>
                  <a:cubicBezTo>
                    <a:pt x="3963" y="2325"/>
                    <a:pt x="3284" y="2699"/>
                    <a:pt x="2595" y="2699"/>
                  </a:cubicBezTo>
                  <a:cubicBezTo>
                    <a:pt x="2568" y="2699"/>
                    <a:pt x="2542" y="2698"/>
                    <a:pt x="2515" y="2697"/>
                  </a:cubicBezTo>
                  <a:cubicBezTo>
                    <a:pt x="1570" y="2651"/>
                    <a:pt x="686" y="1935"/>
                    <a:pt x="473" y="1006"/>
                  </a:cubicBezTo>
                  <a:cubicBezTo>
                    <a:pt x="397" y="655"/>
                    <a:pt x="412" y="305"/>
                    <a:pt x="488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9"/>
            <p:cNvSpPr/>
            <p:nvPr/>
          </p:nvSpPr>
          <p:spPr>
            <a:xfrm>
              <a:off x="3997950" y="2048350"/>
              <a:ext cx="52975" cy="43925"/>
            </a:xfrm>
            <a:custGeom>
              <a:avLst/>
              <a:gdLst/>
              <a:ahLst/>
              <a:cxnLst/>
              <a:rect l="l" t="t" r="r" b="b"/>
              <a:pathLst>
                <a:path w="2119" h="1757" extrusionOk="0">
                  <a:moveTo>
                    <a:pt x="510" y="0"/>
                  </a:moveTo>
                  <a:cubicBezTo>
                    <a:pt x="330" y="0"/>
                    <a:pt x="150" y="38"/>
                    <a:pt x="62" y="188"/>
                  </a:cubicBezTo>
                  <a:cubicBezTo>
                    <a:pt x="1" y="279"/>
                    <a:pt x="1" y="416"/>
                    <a:pt x="31" y="523"/>
                  </a:cubicBezTo>
                  <a:cubicBezTo>
                    <a:pt x="77" y="630"/>
                    <a:pt x="138" y="721"/>
                    <a:pt x="214" y="812"/>
                  </a:cubicBezTo>
                  <a:cubicBezTo>
                    <a:pt x="473" y="1117"/>
                    <a:pt x="763" y="1376"/>
                    <a:pt x="1098" y="1574"/>
                  </a:cubicBezTo>
                  <a:cubicBezTo>
                    <a:pt x="1256" y="1669"/>
                    <a:pt x="1442" y="1756"/>
                    <a:pt x="1618" y="1756"/>
                  </a:cubicBezTo>
                  <a:cubicBezTo>
                    <a:pt x="1697" y="1756"/>
                    <a:pt x="1774" y="1739"/>
                    <a:pt x="1844" y="1696"/>
                  </a:cubicBezTo>
                  <a:cubicBezTo>
                    <a:pt x="2073" y="1559"/>
                    <a:pt x="2119" y="1224"/>
                    <a:pt x="2012" y="980"/>
                  </a:cubicBezTo>
                  <a:cubicBezTo>
                    <a:pt x="1768" y="432"/>
                    <a:pt x="1189" y="81"/>
                    <a:pt x="626" y="5"/>
                  </a:cubicBezTo>
                  <a:cubicBezTo>
                    <a:pt x="588" y="2"/>
                    <a:pt x="549" y="0"/>
                    <a:pt x="510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9"/>
            <p:cNvSpPr/>
            <p:nvPr/>
          </p:nvSpPr>
          <p:spPr>
            <a:xfrm>
              <a:off x="4180800" y="1771550"/>
              <a:ext cx="245700" cy="15250"/>
            </a:xfrm>
            <a:custGeom>
              <a:avLst/>
              <a:gdLst/>
              <a:ahLst/>
              <a:cxnLst/>
              <a:rect l="l" t="t" r="r" b="b"/>
              <a:pathLst>
                <a:path w="9828" h="610" extrusionOk="0">
                  <a:moveTo>
                    <a:pt x="0" y="0"/>
                  </a:moveTo>
                  <a:lnTo>
                    <a:pt x="0" y="610"/>
                  </a:lnTo>
                  <a:lnTo>
                    <a:pt x="9827" y="610"/>
                  </a:lnTo>
                  <a:lnTo>
                    <a:pt x="9827" y="0"/>
                  </a:ln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9"/>
            <p:cNvSpPr/>
            <p:nvPr/>
          </p:nvSpPr>
          <p:spPr>
            <a:xfrm>
              <a:off x="4378175" y="1735875"/>
              <a:ext cx="95925" cy="86775"/>
            </a:xfrm>
            <a:custGeom>
              <a:avLst/>
              <a:gdLst/>
              <a:ahLst/>
              <a:cxnLst/>
              <a:rect l="l" t="t" r="r" b="b"/>
              <a:pathLst>
                <a:path w="3837" h="3471" extrusionOk="0">
                  <a:moveTo>
                    <a:pt x="1983" y="0"/>
                  </a:moveTo>
                  <a:cubicBezTo>
                    <a:pt x="943" y="0"/>
                    <a:pt x="1" y="973"/>
                    <a:pt x="272" y="2128"/>
                  </a:cubicBezTo>
                  <a:cubicBezTo>
                    <a:pt x="439" y="2860"/>
                    <a:pt x="1140" y="3439"/>
                    <a:pt x="1887" y="3469"/>
                  </a:cubicBezTo>
                  <a:cubicBezTo>
                    <a:pt x="1907" y="3470"/>
                    <a:pt x="1928" y="3470"/>
                    <a:pt x="1949" y="3470"/>
                  </a:cubicBezTo>
                  <a:cubicBezTo>
                    <a:pt x="2689" y="3470"/>
                    <a:pt x="3401" y="2947"/>
                    <a:pt x="3608" y="2250"/>
                  </a:cubicBezTo>
                  <a:cubicBezTo>
                    <a:pt x="3837" y="1534"/>
                    <a:pt x="3532" y="681"/>
                    <a:pt x="2892" y="269"/>
                  </a:cubicBezTo>
                  <a:cubicBezTo>
                    <a:pt x="2599" y="83"/>
                    <a:pt x="2287" y="0"/>
                    <a:pt x="1983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9"/>
            <p:cNvSpPr/>
            <p:nvPr/>
          </p:nvSpPr>
          <p:spPr>
            <a:xfrm>
              <a:off x="4381900" y="1754400"/>
              <a:ext cx="87250" cy="68250"/>
            </a:xfrm>
            <a:custGeom>
              <a:avLst/>
              <a:gdLst/>
              <a:ahLst/>
              <a:cxnLst/>
              <a:rect l="l" t="t" r="r" b="b"/>
              <a:pathLst>
                <a:path w="3490" h="2730" extrusionOk="0">
                  <a:moveTo>
                    <a:pt x="397" y="1"/>
                  </a:moveTo>
                  <a:lnTo>
                    <a:pt x="397" y="1"/>
                  </a:lnTo>
                  <a:cubicBezTo>
                    <a:pt x="123" y="382"/>
                    <a:pt x="1" y="869"/>
                    <a:pt x="123" y="1387"/>
                  </a:cubicBezTo>
                  <a:cubicBezTo>
                    <a:pt x="290" y="2119"/>
                    <a:pt x="991" y="2698"/>
                    <a:pt x="1738" y="2728"/>
                  </a:cubicBezTo>
                  <a:cubicBezTo>
                    <a:pt x="1758" y="2729"/>
                    <a:pt x="1779" y="2729"/>
                    <a:pt x="1800" y="2729"/>
                  </a:cubicBezTo>
                  <a:cubicBezTo>
                    <a:pt x="2540" y="2729"/>
                    <a:pt x="3252" y="2206"/>
                    <a:pt x="3459" y="1509"/>
                  </a:cubicBezTo>
                  <a:cubicBezTo>
                    <a:pt x="3475" y="1479"/>
                    <a:pt x="3475" y="1448"/>
                    <a:pt x="3490" y="1418"/>
                  </a:cubicBezTo>
                  <a:lnTo>
                    <a:pt x="3490" y="1418"/>
                  </a:lnTo>
                  <a:cubicBezTo>
                    <a:pt x="3163" y="1878"/>
                    <a:pt x="2619" y="2165"/>
                    <a:pt x="2056" y="2165"/>
                  </a:cubicBezTo>
                  <a:cubicBezTo>
                    <a:pt x="2041" y="2165"/>
                    <a:pt x="2026" y="2165"/>
                    <a:pt x="2012" y="2164"/>
                  </a:cubicBezTo>
                  <a:cubicBezTo>
                    <a:pt x="1250" y="2134"/>
                    <a:pt x="549" y="1555"/>
                    <a:pt x="382" y="824"/>
                  </a:cubicBezTo>
                  <a:cubicBezTo>
                    <a:pt x="321" y="534"/>
                    <a:pt x="321" y="260"/>
                    <a:pt x="397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9"/>
            <p:cNvSpPr/>
            <p:nvPr/>
          </p:nvSpPr>
          <p:spPr>
            <a:xfrm>
              <a:off x="4418100" y="1742850"/>
              <a:ext cx="42300" cy="34875"/>
            </a:xfrm>
            <a:custGeom>
              <a:avLst/>
              <a:gdLst/>
              <a:ahLst/>
              <a:cxnLst/>
              <a:rect l="l" t="t" r="r" b="b"/>
              <a:pathLst>
                <a:path w="1692" h="1395" extrusionOk="0">
                  <a:moveTo>
                    <a:pt x="402" y="1"/>
                  </a:moveTo>
                  <a:cubicBezTo>
                    <a:pt x="258" y="1"/>
                    <a:pt x="107" y="32"/>
                    <a:pt x="46" y="143"/>
                  </a:cubicBezTo>
                  <a:cubicBezTo>
                    <a:pt x="0" y="219"/>
                    <a:pt x="0" y="326"/>
                    <a:pt x="31" y="417"/>
                  </a:cubicBezTo>
                  <a:cubicBezTo>
                    <a:pt x="61" y="493"/>
                    <a:pt x="107" y="569"/>
                    <a:pt x="168" y="646"/>
                  </a:cubicBezTo>
                  <a:cubicBezTo>
                    <a:pt x="366" y="889"/>
                    <a:pt x="610" y="1087"/>
                    <a:pt x="869" y="1255"/>
                  </a:cubicBezTo>
                  <a:cubicBezTo>
                    <a:pt x="994" y="1328"/>
                    <a:pt x="1148" y="1394"/>
                    <a:pt x="1291" y="1394"/>
                  </a:cubicBezTo>
                  <a:cubicBezTo>
                    <a:pt x="1357" y="1394"/>
                    <a:pt x="1420" y="1380"/>
                    <a:pt x="1478" y="1346"/>
                  </a:cubicBezTo>
                  <a:cubicBezTo>
                    <a:pt x="1661" y="1240"/>
                    <a:pt x="1691" y="981"/>
                    <a:pt x="1600" y="783"/>
                  </a:cubicBezTo>
                  <a:cubicBezTo>
                    <a:pt x="1417" y="341"/>
                    <a:pt x="960" y="67"/>
                    <a:pt x="503" y="6"/>
                  </a:cubicBezTo>
                  <a:cubicBezTo>
                    <a:pt x="471" y="3"/>
                    <a:pt x="436" y="1"/>
                    <a:pt x="402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9"/>
            <p:cNvSpPr/>
            <p:nvPr/>
          </p:nvSpPr>
          <p:spPr>
            <a:xfrm>
              <a:off x="4119675" y="1726500"/>
              <a:ext cx="120175" cy="108700"/>
            </a:xfrm>
            <a:custGeom>
              <a:avLst/>
              <a:gdLst/>
              <a:ahLst/>
              <a:cxnLst/>
              <a:rect l="l" t="t" r="r" b="b"/>
              <a:pathLst>
                <a:path w="4807" h="4348" extrusionOk="0">
                  <a:moveTo>
                    <a:pt x="2480" y="0"/>
                  </a:moveTo>
                  <a:cubicBezTo>
                    <a:pt x="1181" y="0"/>
                    <a:pt x="1" y="1222"/>
                    <a:pt x="343" y="2671"/>
                  </a:cubicBezTo>
                  <a:cubicBezTo>
                    <a:pt x="556" y="3585"/>
                    <a:pt x="1424" y="4316"/>
                    <a:pt x="2369" y="4347"/>
                  </a:cubicBezTo>
                  <a:cubicBezTo>
                    <a:pt x="2390" y="4347"/>
                    <a:pt x="2411" y="4348"/>
                    <a:pt x="2432" y="4348"/>
                  </a:cubicBezTo>
                  <a:cubicBezTo>
                    <a:pt x="3355" y="4348"/>
                    <a:pt x="4250" y="3702"/>
                    <a:pt x="4533" y="2823"/>
                  </a:cubicBezTo>
                  <a:cubicBezTo>
                    <a:pt x="4807" y="1924"/>
                    <a:pt x="4426" y="858"/>
                    <a:pt x="3618" y="340"/>
                  </a:cubicBezTo>
                  <a:cubicBezTo>
                    <a:pt x="3252" y="105"/>
                    <a:pt x="2861" y="0"/>
                    <a:pt x="2480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9"/>
            <p:cNvSpPr/>
            <p:nvPr/>
          </p:nvSpPr>
          <p:spPr>
            <a:xfrm>
              <a:off x="4124425" y="1750225"/>
              <a:ext cx="109325" cy="84975"/>
            </a:xfrm>
            <a:custGeom>
              <a:avLst/>
              <a:gdLst/>
              <a:ahLst/>
              <a:cxnLst/>
              <a:rect l="l" t="t" r="r" b="b"/>
              <a:pathLst>
                <a:path w="4373" h="3399" extrusionOk="0">
                  <a:moveTo>
                    <a:pt x="488" y="0"/>
                  </a:moveTo>
                  <a:lnTo>
                    <a:pt x="488" y="0"/>
                  </a:lnTo>
                  <a:cubicBezTo>
                    <a:pt x="153" y="457"/>
                    <a:pt x="0" y="1067"/>
                    <a:pt x="153" y="1722"/>
                  </a:cubicBezTo>
                  <a:cubicBezTo>
                    <a:pt x="366" y="2636"/>
                    <a:pt x="1234" y="3367"/>
                    <a:pt x="2179" y="3398"/>
                  </a:cubicBezTo>
                  <a:cubicBezTo>
                    <a:pt x="2200" y="3398"/>
                    <a:pt x="2221" y="3399"/>
                    <a:pt x="2242" y="3399"/>
                  </a:cubicBezTo>
                  <a:cubicBezTo>
                    <a:pt x="3165" y="3399"/>
                    <a:pt x="4060" y="2753"/>
                    <a:pt x="4343" y="1874"/>
                  </a:cubicBezTo>
                  <a:cubicBezTo>
                    <a:pt x="4358" y="1844"/>
                    <a:pt x="4358" y="1798"/>
                    <a:pt x="4373" y="1768"/>
                  </a:cubicBezTo>
                  <a:lnTo>
                    <a:pt x="4373" y="1768"/>
                  </a:lnTo>
                  <a:cubicBezTo>
                    <a:pt x="3962" y="2325"/>
                    <a:pt x="3283" y="2699"/>
                    <a:pt x="2595" y="2699"/>
                  </a:cubicBezTo>
                  <a:cubicBezTo>
                    <a:pt x="2568" y="2699"/>
                    <a:pt x="2541" y="2698"/>
                    <a:pt x="2514" y="2697"/>
                  </a:cubicBezTo>
                  <a:cubicBezTo>
                    <a:pt x="1570" y="2666"/>
                    <a:pt x="701" y="1935"/>
                    <a:pt x="473" y="1021"/>
                  </a:cubicBezTo>
                  <a:cubicBezTo>
                    <a:pt x="396" y="655"/>
                    <a:pt x="412" y="305"/>
                    <a:pt x="488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9"/>
            <p:cNvSpPr/>
            <p:nvPr/>
          </p:nvSpPr>
          <p:spPr>
            <a:xfrm>
              <a:off x="4169750" y="1735250"/>
              <a:ext cx="52975" cy="43925"/>
            </a:xfrm>
            <a:custGeom>
              <a:avLst/>
              <a:gdLst/>
              <a:ahLst/>
              <a:cxnLst/>
              <a:rect l="l" t="t" r="r" b="b"/>
              <a:pathLst>
                <a:path w="2119" h="1757" extrusionOk="0">
                  <a:moveTo>
                    <a:pt x="509" y="1"/>
                  </a:moveTo>
                  <a:cubicBezTo>
                    <a:pt x="329" y="1"/>
                    <a:pt x="149" y="38"/>
                    <a:pt x="61" y="188"/>
                  </a:cubicBezTo>
                  <a:cubicBezTo>
                    <a:pt x="0" y="279"/>
                    <a:pt x="0" y="416"/>
                    <a:pt x="31" y="523"/>
                  </a:cubicBezTo>
                  <a:cubicBezTo>
                    <a:pt x="77" y="630"/>
                    <a:pt x="137" y="721"/>
                    <a:pt x="214" y="813"/>
                  </a:cubicBezTo>
                  <a:cubicBezTo>
                    <a:pt x="473" y="1117"/>
                    <a:pt x="762" y="1376"/>
                    <a:pt x="1097" y="1574"/>
                  </a:cubicBezTo>
                  <a:cubicBezTo>
                    <a:pt x="1255" y="1669"/>
                    <a:pt x="1442" y="1756"/>
                    <a:pt x="1617" y="1756"/>
                  </a:cubicBezTo>
                  <a:cubicBezTo>
                    <a:pt x="1696" y="1756"/>
                    <a:pt x="1773" y="1739"/>
                    <a:pt x="1844" y="1696"/>
                  </a:cubicBezTo>
                  <a:cubicBezTo>
                    <a:pt x="2072" y="1559"/>
                    <a:pt x="2118" y="1224"/>
                    <a:pt x="2011" y="980"/>
                  </a:cubicBezTo>
                  <a:cubicBezTo>
                    <a:pt x="1768" y="432"/>
                    <a:pt x="1189" y="81"/>
                    <a:pt x="625" y="5"/>
                  </a:cubicBezTo>
                  <a:cubicBezTo>
                    <a:pt x="587" y="2"/>
                    <a:pt x="548" y="1"/>
                    <a:pt x="509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4" name="Google Shape;1214;p39"/>
          <p:cNvSpPr/>
          <p:nvPr/>
        </p:nvSpPr>
        <p:spPr>
          <a:xfrm>
            <a:off x="6475019" y="4475637"/>
            <a:ext cx="251197" cy="221375"/>
          </a:xfrm>
          <a:custGeom>
            <a:avLst/>
            <a:gdLst/>
            <a:ahLst/>
            <a:cxnLst/>
            <a:rect l="l" t="t" r="r" b="b"/>
            <a:pathLst>
              <a:path w="7943" h="7000" extrusionOk="0">
                <a:moveTo>
                  <a:pt x="3964" y="1"/>
                </a:moveTo>
                <a:cubicBezTo>
                  <a:pt x="3519" y="1"/>
                  <a:pt x="3067" y="87"/>
                  <a:pt x="2632" y="268"/>
                </a:cubicBezTo>
                <a:cubicBezTo>
                  <a:pt x="846" y="1006"/>
                  <a:pt x="1" y="3054"/>
                  <a:pt x="739" y="4840"/>
                </a:cubicBezTo>
                <a:cubicBezTo>
                  <a:pt x="1296" y="6187"/>
                  <a:pt x="2599" y="7000"/>
                  <a:pt x="3967" y="7000"/>
                </a:cubicBezTo>
                <a:cubicBezTo>
                  <a:pt x="4412" y="7000"/>
                  <a:pt x="4864" y="6914"/>
                  <a:pt x="5299" y="6733"/>
                </a:cubicBezTo>
                <a:cubicBezTo>
                  <a:pt x="7085" y="5994"/>
                  <a:pt x="7942" y="3947"/>
                  <a:pt x="7192" y="2161"/>
                </a:cubicBezTo>
                <a:cubicBezTo>
                  <a:pt x="6635" y="813"/>
                  <a:pt x="5332" y="1"/>
                  <a:pt x="396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39"/>
          <p:cNvSpPr/>
          <p:nvPr/>
        </p:nvSpPr>
        <p:spPr>
          <a:xfrm>
            <a:off x="6579318" y="4373773"/>
            <a:ext cx="174760" cy="174349"/>
          </a:xfrm>
          <a:custGeom>
            <a:avLst/>
            <a:gdLst/>
            <a:ahLst/>
            <a:cxnLst/>
            <a:rect l="l" t="t" r="r" b="b"/>
            <a:pathLst>
              <a:path w="5526" h="5513" extrusionOk="0">
                <a:moveTo>
                  <a:pt x="2763" y="0"/>
                </a:moveTo>
                <a:cubicBezTo>
                  <a:pt x="1239" y="0"/>
                  <a:pt x="1" y="1226"/>
                  <a:pt x="1" y="2750"/>
                </a:cubicBezTo>
                <a:cubicBezTo>
                  <a:pt x="1" y="4274"/>
                  <a:pt x="1239" y="5513"/>
                  <a:pt x="2763" y="5513"/>
                </a:cubicBezTo>
                <a:cubicBezTo>
                  <a:pt x="4287" y="5513"/>
                  <a:pt x="5525" y="4274"/>
                  <a:pt x="5525" y="2750"/>
                </a:cubicBezTo>
                <a:cubicBezTo>
                  <a:pt x="5525" y="1226"/>
                  <a:pt x="4287" y="0"/>
                  <a:pt x="27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39"/>
          <p:cNvSpPr/>
          <p:nvPr/>
        </p:nvSpPr>
        <p:spPr>
          <a:xfrm>
            <a:off x="8338341" y="3912713"/>
            <a:ext cx="212393" cy="212773"/>
          </a:xfrm>
          <a:custGeom>
            <a:avLst/>
            <a:gdLst/>
            <a:ahLst/>
            <a:cxnLst/>
            <a:rect l="l" t="t" r="r" b="b"/>
            <a:pathLst>
              <a:path w="6716" h="6728" extrusionOk="0">
                <a:moveTo>
                  <a:pt x="3358" y="0"/>
                </a:moveTo>
                <a:cubicBezTo>
                  <a:pt x="1501" y="0"/>
                  <a:pt x="0" y="1512"/>
                  <a:pt x="0" y="3369"/>
                </a:cubicBezTo>
                <a:cubicBezTo>
                  <a:pt x="0" y="5215"/>
                  <a:pt x="1501" y="6727"/>
                  <a:pt x="3358" y="6727"/>
                </a:cubicBezTo>
                <a:cubicBezTo>
                  <a:pt x="5215" y="6727"/>
                  <a:pt x="6715" y="5215"/>
                  <a:pt x="6715" y="3369"/>
                </a:cubicBezTo>
                <a:cubicBezTo>
                  <a:pt x="6715" y="1512"/>
                  <a:pt x="5215" y="0"/>
                  <a:pt x="33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39"/>
          <p:cNvSpPr/>
          <p:nvPr/>
        </p:nvSpPr>
        <p:spPr>
          <a:xfrm>
            <a:off x="7880904" y="4597077"/>
            <a:ext cx="231969" cy="213848"/>
          </a:xfrm>
          <a:custGeom>
            <a:avLst/>
            <a:gdLst/>
            <a:ahLst/>
            <a:cxnLst/>
            <a:rect l="l" t="t" r="r" b="b"/>
            <a:pathLst>
              <a:path w="7335" h="6762" extrusionOk="0">
                <a:moveTo>
                  <a:pt x="3661" y="0"/>
                </a:moveTo>
                <a:cubicBezTo>
                  <a:pt x="2068" y="0"/>
                  <a:pt x="651" y="1138"/>
                  <a:pt x="346" y="2762"/>
                </a:cubicBezTo>
                <a:cubicBezTo>
                  <a:pt x="0" y="4595"/>
                  <a:pt x="1215" y="6369"/>
                  <a:pt x="3048" y="6703"/>
                </a:cubicBezTo>
                <a:cubicBezTo>
                  <a:pt x="3260" y="6742"/>
                  <a:pt x="3470" y="6761"/>
                  <a:pt x="3678" y="6761"/>
                </a:cubicBezTo>
                <a:cubicBezTo>
                  <a:pt x="5279" y="6761"/>
                  <a:pt x="6694" y="5623"/>
                  <a:pt x="6989" y="4000"/>
                </a:cubicBezTo>
                <a:cubicBezTo>
                  <a:pt x="7335" y="2166"/>
                  <a:pt x="6120" y="392"/>
                  <a:pt x="4287" y="59"/>
                </a:cubicBezTo>
                <a:cubicBezTo>
                  <a:pt x="4076" y="19"/>
                  <a:pt x="3867" y="0"/>
                  <a:pt x="366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39"/>
          <p:cNvSpPr/>
          <p:nvPr/>
        </p:nvSpPr>
        <p:spPr>
          <a:xfrm>
            <a:off x="8638810" y="3995919"/>
            <a:ext cx="63282" cy="63282"/>
          </a:xfrm>
          <a:custGeom>
            <a:avLst/>
            <a:gdLst/>
            <a:ahLst/>
            <a:cxnLst/>
            <a:rect l="l" t="t" r="r" b="b"/>
            <a:pathLst>
              <a:path w="2001" h="2001" extrusionOk="0">
                <a:moveTo>
                  <a:pt x="1001" y="0"/>
                </a:moveTo>
                <a:cubicBezTo>
                  <a:pt x="441" y="0"/>
                  <a:pt x="1" y="441"/>
                  <a:pt x="1" y="1000"/>
                </a:cubicBezTo>
                <a:cubicBezTo>
                  <a:pt x="1" y="1548"/>
                  <a:pt x="441" y="2001"/>
                  <a:pt x="1001" y="2001"/>
                </a:cubicBezTo>
                <a:cubicBezTo>
                  <a:pt x="1548" y="2001"/>
                  <a:pt x="2001" y="1548"/>
                  <a:pt x="2001" y="1000"/>
                </a:cubicBezTo>
                <a:cubicBezTo>
                  <a:pt x="2001" y="441"/>
                  <a:pt x="1548" y="0"/>
                  <a:pt x="10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39"/>
          <p:cNvSpPr/>
          <p:nvPr/>
        </p:nvSpPr>
        <p:spPr>
          <a:xfrm>
            <a:off x="8055221" y="4589139"/>
            <a:ext cx="97184" cy="97184"/>
          </a:xfrm>
          <a:custGeom>
            <a:avLst/>
            <a:gdLst/>
            <a:ahLst/>
            <a:cxnLst/>
            <a:rect l="l" t="t" r="r" b="b"/>
            <a:pathLst>
              <a:path w="3073" h="3073" extrusionOk="0">
                <a:moveTo>
                  <a:pt x="1537" y="0"/>
                </a:moveTo>
                <a:cubicBezTo>
                  <a:pt x="692" y="0"/>
                  <a:pt x="1" y="679"/>
                  <a:pt x="1" y="1536"/>
                </a:cubicBezTo>
                <a:cubicBezTo>
                  <a:pt x="1" y="2382"/>
                  <a:pt x="692" y="3072"/>
                  <a:pt x="1537" y="3072"/>
                </a:cubicBezTo>
                <a:cubicBezTo>
                  <a:pt x="2382" y="3072"/>
                  <a:pt x="3073" y="2382"/>
                  <a:pt x="3073" y="1536"/>
                </a:cubicBezTo>
                <a:cubicBezTo>
                  <a:pt x="3073" y="679"/>
                  <a:pt x="2382" y="0"/>
                  <a:pt x="15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39"/>
          <p:cNvSpPr/>
          <p:nvPr/>
        </p:nvSpPr>
        <p:spPr>
          <a:xfrm>
            <a:off x="6443394" y="4275577"/>
            <a:ext cx="105090" cy="95761"/>
          </a:xfrm>
          <a:custGeom>
            <a:avLst/>
            <a:gdLst/>
            <a:ahLst/>
            <a:cxnLst/>
            <a:rect l="l" t="t" r="r" b="b"/>
            <a:pathLst>
              <a:path w="3323" h="3028" extrusionOk="0">
                <a:moveTo>
                  <a:pt x="1660" y="1"/>
                </a:moveTo>
                <a:cubicBezTo>
                  <a:pt x="1272" y="1"/>
                  <a:pt x="882" y="146"/>
                  <a:pt x="584" y="438"/>
                </a:cubicBezTo>
                <a:cubicBezTo>
                  <a:pt x="1" y="1033"/>
                  <a:pt x="1" y="1998"/>
                  <a:pt x="584" y="2581"/>
                </a:cubicBezTo>
                <a:cubicBezTo>
                  <a:pt x="882" y="2879"/>
                  <a:pt x="1272" y="3028"/>
                  <a:pt x="1660" y="3028"/>
                </a:cubicBezTo>
                <a:cubicBezTo>
                  <a:pt x="2048" y="3028"/>
                  <a:pt x="2435" y="2879"/>
                  <a:pt x="2727" y="2581"/>
                </a:cubicBezTo>
                <a:cubicBezTo>
                  <a:pt x="3322" y="1998"/>
                  <a:pt x="3322" y="1033"/>
                  <a:pt x="2727" y="438"/>
                </a:cubicBezTo>
                <a:cubicBezTo>
                  <a:pt x="2435" y="146"/>
                  <a:pt x="2048" y="1"/>
                  <a:pt x="16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39"/>
          <p:cNvSpPr/>
          <p:nvPr/>
        </p:nvSpPr>
        <p:spPr>
          <a:xfrm rot="-3599994">
            <a:off x="907486" y="4472102"/>
            <a:ext cx="56786" cy="56420"/>
          </a:xfrm>
          <a:custGeom>
            <a:avLst/>
            <a:gdLst/>
            <a:ahLst/>
            <a:cxnLst/>
            <a:rect l="l" t="t" r="r" b="b"/>
            <a:pathLst>
              <a:path w="1703" h="1692" extrusionOk="0">
                <a:moveTo>
                  <a:pt x="857" y="1"/>
                </a:moveTo>
                <a:cubicBezTo>
                  <a:pt x="381" y="1"/>
                  <a:pt x="0" y="370"/>
                  <a:pt x="0" y="846"/>
                </a:cubicBezTo>
                <a:cubicBezTo>
                  <a:pt x="0" y="1310"/>
                  <a:pt x="381" y="1691"/>
                  <a:pt x="857" y="1691"/>
                </a:cubicBezTo>
                <a:cubicBezTo>
                  <a:pt x="1322" y="1691"/>
                  <a:pt x="1703" y="1310"/>
                  <a:pt x="1703" y="846"/>
                </a:cubicBezTo>
                <a:cubicBezTo>
                  <a:pt x="1703" y="370"/>
                  <a:pt x="1322" y="1"/>
                  <a:pt x="8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39"/>
          <p:cNvSpPr/>
          <p:nvPr/>
        </p:nvSpPr>
        <p:spPr>
          <a:xfrm>
            <a:off x="2260510" y="4484369"/>
            <a:ext cx="125477" cy="113806"/>
          </a:xfrm>
          <a:custGeom>
            <a:avLst/>
            <a:gdLst/>
            <a:ahLst/>
            <a:cxnLst/>
            <a:rect l="l" t="t" r="r" b="b"/>
            <a:pathLst>
              <a:path w="3763" h="3413" extrusionOk="0">
                <a:moveTo>
                  <a:pt x="1879" y="0"/>
                </a:moveTo>
                <a:cubicBezTo>
                  <a:pt x="1105" y="0"/>
                  <a:pt x="398" y="523"/>
                  <a:pt x="214" y="1308"/>
                </a:cubicBezTo>
                <a:cubicBezTo>
                  <a:pt x="0" y="2236"/>
                  <a:pt x="572" y="3153"/>
                  <a:pt x="1488" y="3368"/>
                </a:cubicBezTo>
                <a:cubicBezTo>
                  <a:pt x="1619" y="3398"/>
                  <a:pt x="1749" y="3413"/>
                  <a:pt x="1877" y="3413"/>
                </a:cubicBezTo>
                <a:cubicBezTo>
                  <a:pt x="2651" y="3413"/>
                  <a:pt x="3352" y="2880"/>
                  <a:pt x="3536" y="2094"/>
                </a:cubicBezTo>
                <a:cubicBezTo>
                  <a:pt x="3762" y="1177"/>
                  <a:pt x="3191" y="260"/>
                  <a:pt x="2274" y="46"/>
                </a:cubicBezTo>
                <a:cubicBezTo>
                  <a:pt x="2142" y="15"/>
                  <a:pt x="2010" y="0"/>
                  <a:pt x="18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39"/>
          <p:cNvSpPr/>
          <p:nvPr/>
        </p:nvSpPr>
        <p:spPr>
          <a:xfrm rot="-3599994">
            <a:off x="428591" y="4652788"/>
            <a:ext cx="283098" cy="283098"/>
          </a:xfrm>
          <a:custGeom>
            <a:avLst/>
            <a:gdLst/>
            <a:ahLst/>
            <a:cxnLst/>
            <a:rect l="l" t="t" r="r" b="b"/>
            <a:pathLst>
              <a:path w="8490" h="8490" extrusionOk="0">
                <a:moveTo>
                  <a:pt x="4239" y="0"/>
                </a:moveTo>
                <a:cubicBezTo>
                  <a:pt x="1893" y="0"/>
                  <a:pt x="0" y="1894"/>
                  <a:pt x="0" y="4239"/>
                </a:cubicBezTo>
                <a:cubicBezTo>
                  <a:pt x="0" y="6585"/>
                  <a:pt x="1893" y="8490"/>
                  <a:pt x="4239" y="8490"/>
                </a:cubicBezTo>
                <a:cubicBezTo>
                  <a:pt x="6584" y="8490"/>
                  <a:pt x="8489" y="6585"/>
                  <a:pt x="8489" y="4239"/>
                </a:cubicBezTo>
                <a:cubicBezTo>
                  <a:pt x="8489" y="1894"/>
                  <a:pt x="6584" y="0"/>
                  <a:pt x="42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39"/>
          <p:cNvSpPr/>
          <p:nvPr/>
        </p:nvSpPr>
        <p:spPr>
          <a:xfrm rot="-3599994">
            <a:off x="643177" y="4678095"/>
            <a:ext cx="146517" cy="146517"/>
          </a:xfrm>
          <a:custGeom>
            <a:avLst/>
            <a:gdLst/>
            <a:ahLst/>
            <a:cxnLst/>
            <a:rect l="l" t="t" r="r" b="b"/>
            <a:pathLst>
              <a:path w="4394" h="4394" extrusionOk="0">
                <a:moveTo>
                  <a:pt x="2203" y="0"/>
                </a:moveTo>
                <a:cubicBezTo>
                  <a:pt x="988" y="0"/>
                  <a:pt x="0" y="989"/>
                  <a:pt x="0" y="2203"/>
                </a:cubicBezTo>
                <a:cubicBezTo>
                  <a:pt x="0" y="3406"/>
                  <a:pt x="988" y="4394"/>
                  <a:pt x="2203" y="4394"/>
                </a:cubicBezTo>
                <a:cubicBezTo>
                  <a:pt x="3405" y="4394"/>
                  <a:pt x="4393" y="3406"/>
                  <a:pt x="4393" y="2203"/>
                </a:cubicBezTo>
                <a:cubicBezTo>
                  <a:pt x="4393" y="989"/>
                  <a:pt x="3405" y="0"/>
                  <a:pt x="22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39"/>
          <p:cNvSpPr/>
          <p:nvPr/>
        </p:nvSpPr>
        <p:spPr>
          <a:xfrm>
            <a:off x="2305759" y="4344954"/>
            <a:ext cx="188199" cy="188199"/>
          </a:xfrm>
          <a:custGeom>
            <a:avLst/>
            <a:gdLst/>
            <a:ahLst/>
            <a:cxnLst/>
            <a:rect l="l" t="t" r="r" b="b"/>
            <a:pathLst>
              <a:path w="5644" h="5644" extrusionOk="0">
                <a:moveTo>
                  <a:pt x="2822" y="0"/>
                </a:moveTo>
                <a:cubicBezTo>
                  <a:pt x="1262" y="0"/>
                  <a:pt x="0" y="1262"/>
                  <a:pt x="0" y="2822"/>
                </a:cubicBezTo>
                <a:cubicBezTo>
                  <a:pt x="0" y="4382"/>
                  <a:pt x="1262" y="5644"/>
                  <a:pt x="2822" y="5644"/>
                </a:cubicBezTo>
                <a:cubicBezTo>
                  <a:pt x="4382" y="5644"/>
                  <a:pt x="5644" y="4382"/>
                  <a:pt x="5644" y="2822"/>
                </a:cubicBezTo>
                <a:cubicBezTo>
                  <a:pt x="5644" y="1262"/>
                  <a:pt x="4382" y="0"/>
                  <a:pt x="28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39"/>
          <p:cNvSpPr/>
          <p:nvPr/>
        </p:nvSpPr>
        <p:spPr>
          <a:xfrm rot="-3599994">
            <a:off x="361863" y="4409569"/>
            <a:ext cx="98901" cy="99301"/>
          </a:xfrm>
          <a:custGeom>
            <a:avLst/>
            <a:gdLst/>
            <a:ahLst/>
            <a:cxnLst/>
            <a:rect l="l" t="t" r="r" b="b"/>
            <a:pathLst>
              <a:path w="2966" h="2978" extrusionOk="0">
                <a:moveTo>
                  <a:pt x="1477" y="1"/>
                </a:moveTo>
                <a:cubicBezTo>
                  <a:pt x="656" y="1"/>
                  <a:pt x="1" y="668"/>
                  <a:pt x="1" y="1489"/>
                </a:cubicBezTo>
                <a:cubicBezTo>
                  <a:pt x="1" y="2311"/>
                  <a:pt x="656" y="2977"/>
                  <a:pt x="1477" y="2977"/>
                </a:cubicBezTo>
                <a:cubicBezTo>
                  <a:pt x="2299" y="2977"/>
                  <a:pt x="2965" y="2311"/>
                  <a:pt x="2965" y="1489"/>
                </a:cubicBezTo>
                <a:cubicBezTo>
                  <a:pt x="2965" y="668"/>
                  <a:pt x="2299" y="1"/>
                  <a:pt x="147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39"/>
          <p:cNvSpPr/>
          <p:nvPr/>
        </p:nvSpPr>
        <p:spPr>
          <a:xfrm>
            <a:off x="2514199" y="4300271"/>
            <a:ext cx="83796" cy="76360"/>
          </a:xfrm>
          <a:custGeom>
            <a:avLst/>
            <a:gdLst/>
            <a:ahLst/>
            <a:cxnLst/>
            <a:rect l="l" t="t" r="r" b="b"/>
            <a:pathLst>
              <a:path w="2513" h="2290" extrusionOk="0">
                <a:moveTo>
                  <a:pt x="1258" y="1"/>
                </a:moveTo>
                <a:cubicBezTo>
                  <a:pt x="965" y="1"/>
                  <a:pt x="673" y="114"/>
                  <a:pt x="453" y="340"/>
                </a:cubicBezTo>
                <a:cubicBezTo>
                  <a:pt x="0" y="780"/>
                  <a:pt x="0" y="1507"/>
                  <a:pt x="453" y="1959"/>
                </a:cubicBezTo>
                <a:cubicBezTo>
                  <a:pt x="673" y="2179"/>
                  <a:pt x="965" y="2290"/>
                  <a:pt x="1258" y="2290"/>
                </a:cubicBezTo>
                <a:cubicBezTo>
                  <a:pt x="1551" y="2290"/>
                  <a:pt x="1846" y="2179"/>
                  <a:pt x="2072" y="1959"/>
                </a:cubicBezTo>
                <a:cubicBezTo>
                  <a:pt x="2512" y="1507"/>
                  <a:pt x="2512" y="780"/>
                  <a:pt x="2072" y="340"/>
                </a:cubicBezTo>
                <a:cubicBezTo>
                  <a:pt x="1846" y="114"/>
                  <a:pt x="1551" y="1"/>
                  <a:pt x="125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4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Použité technológie</a:t>
            </a:r>
            <a:endParaRPr dirty="0"/>
          </a:p>
        </p:txBody>
      </p:sp>
      <p:sp>
        <p:nvSpPr>
          <p:cNvPr id="1536" name="Google Shape;1536;p43"/>
          <p:cNvSpPr txBox="1">
            <a:spLocks noGrp="1"/>
          </p:cNvSpPr>
          <p:nvPr>
            <p:ph type="title"/>
          </p:nvPr>
        </p:nvSpPr>
        <p:spPr>
          <a:xfrm>
            <a:off x="257455" y="2971848"/>
            <a:ext cx="2919685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000" dirty="0" err="1">
                <a:solidFill>
                  <a:schemeClr val="lt1"/>
                </a:solidFill>
              </a:rPr>
              <a:t>Matplotlib</a:t>
            </a:r>
            <a:r>
              <a:rPr lang="sk-SK" sz="2000" dirty="0">
                <a:solidFill>
                  <a:schemeClr val="lt1"/>
                </a:solidFill>
              </a:rPr>
              <a:t> a </a:t>
            </a:r>
            <a:r>
              <a:rPr lang="sk-SK" sz="2000" dirty="0" err="1">
                <a:solidFill>
                  <a:schemeClr val="lt1"/>
                </a:solidFill>
              </a:rPr>
              <a:t>seaborn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1537" name="Google Shape;1537;p43"/>
          <p:cNvSpPr txBox="1">
            <a:spLocks noGrp="1"/>
          </p:cNvSpPr>
          <p:nvPr>
            <p:ph type="subTitle" idx="4294967295"/>
          </p:nvPr>
        </p:nvSpPr>
        <p:spPr>
          <a:xfrm>
            <a:off x="824306" y="3411325"/>
            <a:ext cx="16728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Tvorba vizuálne aktívnych grafov.</a:t>
            </a:r>
            <a:endParaRPr dirty="0"/>
          </a:p>
        </p:txBody>
      </p:sp>
      <p:sp>
        <p:nvSpPr>
          <p:cNvPr id="1538" name="Google Shape;1538;p43"/>
          <p:cNvSpPr txBox="1">
            <a:spLocks noGrp="1"/>
          </p:cNvSpPr>
          <p:nvPr>
            <p:ph type="title"/>
          </p:nvPr>
        </p:nvSpPr>
        <p:spPr>
          <a:xfrm>
            <a:off x="3828450" y="1590250"/>
            <a:ext cx="1487100" cy="5277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300" dirty="0" err="1">
                <a:solidFill>
                  <a:schemeClr val="accent6"/>
                </a:solidFill>
              </a:rPr>
              <a:t>Python</a:t>
            </a:r>
            <a:endParaRPr sz="2300" dirty="0">
              <a:solidFill>
                <a:schemeClr val="accent6"/>
              </a:solidFill>
            </a:endParaRPr>
          </a:p>
        </p:txBody>
      </p:sp>
      <p:sp>
        <p:nvSpPr>
          <p:cNvPr id="1539" name="Google Shape;1539;p43"/>
          <p:cNvSpPr txBox="1">
            <a:spLocks noGrp="1"/>
          </p:cNvSpPr>
          <p:nvPr>
            <p:ph type="title"/>
          </p:nvPr>
        </p:nvSpPr>
        <p:spPr>
          <a:xfrm>
            <a:off x="2833603" y="2959200"/>
            <a:ext cx="1672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000" dirty="0" err="1">
                <a:solidFill>
                  <a:schemeClr val="lt1"/>
                </a:solidFill>
              </a:rPr>
              <a:t>Pandas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1540" name="Google Shape;1540;p43"/>
          <p:cNvSpPr txBox="1">
            <a:spLocks noGrp="1"/>
          </p:cNvSpPr>
          <p:nvPr>
            <p:ph type="subTitle" idx="4294967295"/>
          </p:nvPr>
        </p:nvSpPr>
        <p:spPr>
          <a:xfrm>
            <a:off x="2833645" y="3411325"/>
            <a:ext cx="16728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Práca s údajmi a dátovým súborom.</a:t>
            </a:r>
            <a:endParaRPr dirty="0"/>
          </a:p>
        </p:txBody>
      </p:sp>
      <p:sp>
        <p:nvSpPr>
          <p:cNvPr id="1541" name="Google Shape;1541;p43"/>
          <p:cNvSpPr txBox="1">
            <a:spLocks noGrp="1"/>
          </p:cNvSpPr>
          <p:nvPr>
            <p:ph type="title"/>
          </p:nvPr>
        </p:nvSpPr>
        <p:spPr>
          <a:xfrm>
            <a:off x="6440703" y="2959200"/>
            <a:ext cx="1673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000" dirty="0" err="1">
                <a:solidFill>
                  <a:schemeClr val="lt1"/>
                </a:solidFill>
              </a:rPr>
              <a:t>Streamlit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1542" name="Google Shape;1542;p43"/>
          <p:cNvSpPr txBox="1">
            <a:spLocks noGrp="1"/>
          </p:cNvSpPr>
          <p:nvPr>
            <p:ph type="subTitle" idx="4294967295"/>
          </p:nvPr>
        </p:nvSpPr>
        <p:spPr>
          <a:xfrm>
            <a:off x="6440745" y="3411325"/>
            <a:ext cx="16731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Použitý na prototyp aplikácie.</a:t>
            </a:r>
            <a:endParaRPr dirty="0"/>
          </a:p>
        </p:txBody>
      </p:sp>
      <p:sp>
        <p:nvSpPr>
          <p:cNvPr id="1543" name="Google Shape;1543;p43"/>
          <p:cNvSpPr txBox="1">
            <a:spLocks noGrp="1"/>
          </p:cNvSpPr>
          <p:nvPr>
            <p:ph type="title"/>
          </p:nvPr>
        </p:nvSpPr>
        <p:spPr>
          <a:xfrm>
            <a:off x="4637003" y="2959200"/>
            <a:ext cx="1673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000" dirty="0" err="1">
                <a:solidFill>
                  <a:schemeClr val="lt1"/>
                </a:solidFill>
              </a:rPr>
              <a:t>Spicy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1544" name="Google Shape;1544;p43"/>
          <p:cNvSpPr txBox="1">
            <a:spLocks noGrp="1"/>
          </p:cNvSpPr>
          <p:nvPr>
            <p:ph type="subTitle" idx="4294967295"/>
          </p:nvPr>
        </p:nvSpPr>
        <p:spPr>
          <a:xfrm>
            <a:off x="4637045" y="3411325"/>
            <a:ext cx="16731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Využitý na štatistické testy.</a:t>
            </a:r>
            <a:endParaRPr dirty="0"/>
          </a:p>
        </p:txBody>
      </p:sp>
      <p:cxnSp>
        <p:nvCxnSpPr>
          <p:cNvPr id="1545" name="Google Shape;1545;p43"/>
          <p:cNvCxnSpPr>
            <a:cxnSpLocks/>
            <a:stCxn id="1538" idx="2"/>
            <a:endCxn id="1536" idx="0"/>
          </p:cNvCxnSpPr>
          <p:nvPr/>
        </p:nvCxnSpPr>
        <p:spPr>
          <a:xfrm rot="5400000">
            <a:off x="2717700" y="1117548"/>
            <a:ext cx="853898" cy="2854702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46" name="Google Shape;1546;p43"/>
          <p:cNvCxnSpPr>
            <a:stCxn id="1538" idx="2"/>
            <a:endCxn id="1539" idx="0"/>
          </p:cNvCxnSpPr>
          <p:nvPr/>
        </p:nvCxnSpPr>
        <p:spPr>
          <a:xfrm rot="5400000">
            <a:off x="3700350" y="2087650"/>
            <a:ext cx="841200" cy="901800"/>
          </a:xfrm>
          <a:prstGeom prst="curvedConnector3">
            <a:avLst>
              <a:gd name="adj1" fmla="val 5000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47" name="Google Shape;1547;p43"/>
          <p:cNvCxnSpPr>
            <a:stCxn id="1538" idx="2"/>
            <a:endCxn id="1541" idx="0"/>
          </p:cNvCxnSpPr>
          <p:nvPr/>
        </p:nvCxnSpPr>
        <p:spPr>
          <a:xfrm rot="-5400000" flipH="1">
            <a:off x="5504100" y="1185700"/>
            <a:ext cx="841200" cy="2705700"/>
          </a:xfrm>
          <a:prstGeom prst="curvedConnector3">
            <a:avLst>
              <a:gd name="adj1" fmla="val 5000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48" name="Google Shape;1548;p43"/>
          <p:cNvCxnSpPr>
            <a:stCxn id="1538" idx="2"/>
            <a:endCxn id="1543" idx="0"/>
          </p:cNvCxnSpPr>
          <p:nvPr/>
        </p:nvCxnSpPr>
        <p:spPr>
          <a:xfrm rot="-5400000" flipH="1">
            <a:off x="4602150" y="2087650"/>
            <a:ext cx="841200" cy="901800"/>
          </a:xfrm>
          <a:prstGeom prst="curvedConnector3">
            <a:avLst>
              <a:gd name="adj1" fmla="val 5000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549" name="Google Shape;1549;p43"/>
          <p:cNvGrpSpPr/>
          <p:nvPr/>
        </p:nvGrpSpPr>
        <p:grpSpPr>
          <a:xfrm rot="900068" flipH="1">
            <a:off x="7126452" y="382936"/>
            <a:ext cx="1380554" cy="878138"/>
            <a:chOff x="3467225" y="1726500"/>
            <a:chExt cx="1006875" cy="640450"/>
          </a:xfrm>
        </p:grpSpPr>
        <p:sp>
          <p:nvSpPr>
            <p:cNvPr id="1550" name="Google Shape;1550;p43"/>
            <p:cNvSpPr/>
            <p:nvPr/>
          </p:nvSpPr>
          <p:spPr>
            <a:xfrm>
              <a:off x="3521450" y="1880875"/>
              <a:ext cx="495950" cy="429675"/>
            </a:xfrm>
            <a:custGeom>
              <a:avLst/>
              <a:gdLst/>
              <a:ahLst/>
              <a:cxnLst/>
              <a:rect l="l" t="t" r="r" b="b"/>
              <a:pathLst>
                <a:path w="19838" h="17187" extrusionOk="0">
                  <a:moveTo>
                    <a:pt x="14536" y="594"/>
                  </a:moveTo>
                  <a:lnTo>
                    <a:pt x="19152" y="8593"/>
                  </a:lnTo>
                  <a:lnTo>
                    <a:pt x="14536" y="16592"/>
                  </a:lnTo>
                  <a:lnTo>
                    <a:pt x="5288" y="16592"/>
                  </a:lnTo>
                  <a:lnTo>
                    <a:pt x="671" y="8593"/>
                  </a:lnTo>
                  <a:lnTo>
                    <a:pt x="5288" y="594"/>
                  </a:lnTo>
                  <a:close/>
                  <a:moveTo>
                    <a:pt x="4952" y="0"/>
                  </a:moveTo>
                  <a:lnTo>
                    <a:pt x="1" y="8593"/>
                  </a:lnTo>
                  <a:lnTo>
                    <a:pt x="4952" y="17186"/>
                  </a:lnTo>
                  <a:lnTo>
                    <a:pt x="14871" y="17186"/>
                  </a:lnTo>
                  <a:lnTo>
                    <a:pt x="19838" y="8593"/>
                  </a:lnTo>
                  <a:lnTo>
                    <a:pt x="14871" y="0"/>
                  </a:ln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3"/>
            <p:cNvSpPr/>
            <p:nvPr/>
          </p:nvSpPr>
          <p:spPr>
            <a:xfrm>
              <a:off x="3467225" y="2041450"/>
              <a:ext cx="120525" cy="108750"/>
            </a:xfrm>
            <a:custGeom>
              <a:avLst/>
              <a:gdLst/>
              <a:ahLst/>
              <a:cxnLst/>
              <a:rect l="l" t="t" r="r" b="b"/>
              <a:pathLst>
                <a:path w="4821" h="4350" extrusionOk="0">
                  <a:moveTo>
                    <a:pt x="2480" y="0"/>
                  </a:moveTo>
                  <a:cubicBezTo>
                    <a:pt x="1176" y="0"/>
                    <a:pt x="0" y="1211"/>
                    <a:pt x="341" y="2658"/>
                  </a:cubicBezTo>
                  <a:cubicBezTo>
                    <a:pt x="555" y="3587"/>
                    <a:pt x="1438" y="4303"/>
                    <a:pt x="2383" y="4349"/>
                  </a:cubicBezTo>
                  <a:cubicBezTo>
                    <a:pt x="2404" y="4350"/>
                    <a:pt x="2425" y="4350"/>
                    <a:pt x="2446" y="4350"/>
                  </a:cubicBezTo>
                  <a:cubicBezTo>
                    <a:pt x="3369" y="4350"/>
                    <a:pt x="4263" y="3704"/>
                    <a:pt x="4531" y="2825"/>
                  </a:cubicBezTo>
                  <a:cubicBezTo>
                    <a:pt x="4821" y="1911"/>
                    <a:pt x="4425" y="845"/>
                    <a:pt x="3632" y="342"/>
                  </a:cubicBezTo>
                  <a:cubicBezTo>
                    <a:pt x="3261" y="106"/>
                    <a:pt x="2865" y="0"/>
                    <a:pt x="2480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3"/>
            <p:cNvSpPr/>
            <p:nvPr/>
          </p:nvSpPr>
          <p:spPr>
            <a:xfrm>
              <a:off x="3471950" y="2064850"/>
              <a:ext cx="109325" cy="85350"/>
            </a:xfrm>
            <a:custGeom>
              <a:avLst/>
              <a:gdLst/>
              <a:ahLst/>
              <a:cxnLst/>
              <a:rect l="l" t="t" r="r" b="b"/>
              <a:pathLst>
                <a:path w="4373" h="3414" extrusionOk="0">
                  <a:moveTo>
                    <a:pt x="488" y="0"/>
                  </a:moveTo>
                  <a:cubicBezTo>
                    <a:pt x="152" y="472"/>
                    <a:pt x="0" y="1067"/>
                    <a:pt x="152" y="1722"/>
                  </a:cubicBezTo>
                  <a:cubicBezTo>
                    <a:pt x="366" y="2651"/>
                    <a:pt x="1249" y="3367"/>
                    <a:pt x="2194" y="3413"/>
                  </a:cubicBezTo>
                  <a:cubicBezTo>
                    <a:pt x="2215" y="3414"/>
                    <a:pt x="2236" y="3414"/>
                    <a:pt x="2257" y="3414"/>
                  </a:cubicBezTo>
                  <a:cubicBezTo>
                    <a:pt x="3180" y="3414"/>
                    <a:pt x="4074" y="2768"/>
                    <a:pt x="4342" y="1889"/>
                  </a:cubicBezTo>
                  <a:cubicBezTo>
                    <a:pt x="4358" y="1844"/>
                    <a:pt x="4373" y="1813"/>
                    <a:pt x="4373" y="1767"/>
                  </a:cubicBezTo>
                  <a:lnTo>
                    <a:pt x="4373" y="1767"/>
                  </a:lnTo>
                  <a:cubicBezTo>
                    <a:pt x="3962" y="2325"/>
                    <a:pt x="3297" y="2699"/>
                    <a:pt x="2596" y="2699"/>
                  </a:cubicBezTo>
                  <a:cubicBezTo>
                    <a:pt x="2569" y="2699"/>
                    <a:pt x="2541" y="2698"/>
                    <a:pt x="2514" y="2697"/>
                  </a:cubicBezTo>
                  <a:cubicBezTo>
                    <a:pt x="1569" y="2666"/>
                    <a:pt x="701" y="1935"/>
                    <a:pt x="488" y="1021"/>
                  </a:cubicBezTo>
                  <a:cubicBezTo>
                    <a:pt x="396" y="655"/>
                    <a:pt x="411" y="320"/>
                    <a:pt x="488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3"/>
            <p:cNvSpPr/>
            <p:nvPr/>
          </p:nvSpPr>
          <p:spPr>
            <a:xfrm>
              <a:off x="3517275" y="2050050"/>
              <a:ext cx="52950" cy="43950"/>
            </a:xfrm>
            <a:custGeom>
              <a:avLst/>
              <a:gdLst/>
              <a:ahLst/>
              <a:cxnLst/>
              <a:rect l="l" t="t" r="r" b="b"/>
              <a:pathLst>
                <a:path w="2118" h="1758" extrusionOk="0">
                  <a:moveTo>
                    <a:pt x="462" y="1"/>
                  </a:moveTo>
                  <a:cubicBezTo>
                    <a:pt x="298" y="1"/>
                    <a:pt x="141" y="44"/>
                    <a:pt x="61" y="181"/>
                  </a:cubicBezTo>
                  <a:cubicBezTo>
                    <a:pt x="0" y="287"/>
                    <a:pt x="0" y="409"/>
                    <a:pt x="46" y="516"/>
                  </a:cubicBezTo>
                  <a:cubicBezTo>
                    <a:pt x="76" y="623"/>
                    <a:pt x="153" y="729"/>
                    <a:pt x="213" y="805"/>
                  </a:cubicBezTo>
                  <a:cubicBezTo>
                    <a:pt x="473" y="1110"/>
                    <a:pt x="762" y="1369"/>
                    <a:pt x="1097" y="1582"/>
                  </a:cubicBezTo>
                  <a:cubicBezTo>
                    <a:pt x="1255" y="1677"/>
                    <a:pt x="1443" y="1758"/>
                    <a:pt x="1619" y="1758"/>
                  </a:cubicBezTo>
                  <a:cubicBezTo>
                    <a:pt x="1697" y="1758"/>
                    <a:pt x="1773" y="1742"/>
                    <a:pt x="1844" y="1704"/>
                  </a:cubicBezTo>
                  <a:cubicBezTo>
                    <a:pt x="2088" y="1567"/>
                    <a:pt x="2118" y="1232"/>
                    <a:pt x="2011" y="988"/>
                  </a:cubicBezTo>
                  <a:cubicBezTo>
                    <a:pt x="1768" y="440"/>
                    <a:pt x="1204" y="89"/>
                    <a:pt x="625" y="13"/>
                  </a:cubicBezTo>
                  <a:cubicBezTo>
                    <a:pt x="572" y="5"/>
                    <a:pt x="516" y="1"/>
                    <a:pt x="462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3"/>
            <p:cNvSpPr/>
            <p:nvPr/>
          </p:nvSpPr>
          <p:spPr>
            <a:xfrm>
              <a:off x="3584050" y="2243750"/>
              <a:ext cx="120275" cy="108725"/>
            </a:xfrm>
            <a:custGeom>
              <a:avLst/>
              <a:gdLst/>
              <a:ahLst/>
              <a:cxnLst/>
              <a:rect l="l" t="t" r="r" b="b"/>
              <a:pathLst>
                <a:path w="4811" h="4349" extrusionOk="0">
                  <a:moveTo>
                    <a:pt x="2476" y="0"/>
                  </a:moveTo>
                  <a:cubicBezTo>
                    <a:pt x="1174" y="0"/>
                    <a:pt x="1" y="1219"/>
                    <a:pt x="331" y="2656"/>
                  </a:cubicBezTo>
                  <a:cubicBezTo>
                    <a:pt x="544" y="3585"/>
                    <a:pt x="1428" y="4301"/>
                    <a:pt x="2372" y="4347"/>
                  </a:cubicBezTo>
                  <a:cubicBezTo>
                    <a:pt x="2393" y="4348"/>
                    <a:pt x="2415" y="4348"/>
                    <a:pt x="2436" y="4348"/>
                  </a:cubicBezTo>
                  <a:cubicBezTo>
                    <a:pt x="3358" y="4348"/>
                    <a:pt x="4252" y="3702"/>
                    <a:pt x="4521" y="2824"/>
                  </a:cubicBezTo>
                  <a:cubicBezTo>
                    <a:pt x="4810" y="1909"/>
                    <a:pt x="4414" y="843"/>
                    <a:pt x="3622" y="340"/>
                  </a:cubicBezTo>
                  <a:cubicBezTo>
                    <a:pt x="3252" y="105"/>
                    <a:pt x="2859" y="0"/>
                    <a:pt x="2476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3"/>
            <p:cNvSpPr/>
            <p:nvPr/>
          </p:nvSpPr>
          <p:spPr>
            <a:xfrm>
              <a:off x="3588500" y="2267100"/>
              <a:ext cx="109350" cy="85375"/>
            </a:xfrm>
            <a:custGeom>
              <a:avLst/>
              <a:gdLst/>
              <a:ahLst/>
              <a:cxnLst/>
              <a:rect l="l" t="t" r="r" b="b"/>
              <a:pathLst>
                <a:path w="4374" h="3415" extrusionOk="0">
                  <a:moveTo>
                    <a:pt x="503" y="0"/>
                  </a:moveTo>
                  <a:lnTo>
                    <a:pt x="503" y="0"/>
                  </a:lnTo>
                  <a:cubicBezTo>
                    <a:pt x="168" y="473"/>
                    <a:pt x="0" y="1082"/>
                    <a:pt x="153" y="1722"/>
                  </a:cubicBezTo>
                  <a:cubicBezTo>
                    <a:pt x="366" y="2651"/>
                    <a:pt x="1250" y="3367"/>
                    <a:pt x="2194" y="3413"/>
                  </a:cubicBezTo>
                  <a:cubicBezTo>
                    <a:pt x="2215" y="3414"/>
                    <a:pt x="2237" y="3414"/>
                    <a:pt x="2258" y="3414"/>
                  </a:cubicBezTo>
                  <a:cubicBezTo>
                    <a:pt x="3180" y="3414"/>
                    <a:pt x="4074" y="2768"/>
                    <a:pt x="4343" y="1890"/>
                  </a:cubicBezTo>
                  <a:cubicBezTo>
                    <a:pt x="4358" y="1844"/>
                    <a:pt x="4373" y="1813"/>
                    <a:pt x="4373" y="1768"/>
                  </a:cubicBezTo>
                  <a:lnTo>
                    <a:pt x="4373" y="1768"/>
                  </a:lnTo>
                  <a:cubicBezTo>
                    <a:pt x="3978" y="2339"/>
                    <a:pt x="3301" y="2699"/>
                    <a:pt x="2613" y="2699"/>
                  </a:cubicBezTo>
                  <a:cubicBezTo>
                    <a:pt x="2585" y="2699"/>
                    <a:pt x="2557" y="2698"/>
                    <a:pt x="2529" y="2697"/>
                  </a:cubicBezTo>
                  <a:cubicBezTo>
                    <a:pt x="1585" y="2667"/>
                    <a:pt x="701" y="1951"/>
                    <a:pt x="488" y="1021"/>
                  </a:cubicBezTo>
                  <a:cubicBezTo>
                    <a:pt x="412" y="671"/>
                    <a:pt x="412" y="320"/>
                    <a:pt x="503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3"/>
            <p:cNvSpPr/>
            <p:nvPr/>
          </p:nvSpPr>
          <p:spPr>
            <a:xfrm>
              <a:off x="3633825" y="2252375"/>
              <a:ext cx="53350" cy="44050"/>
            </a:xfrm>
            <a:custGeom>
              <a:avLst/>
              <a:gdLst/>
              <a:ahLst/>
              <a:cxnLst/>
              <a:rect l="l" t="t" r="r" b="b"/>
              <a:pathLst>
                <a:path w="2134" h="1762" extrusionOk="0">
                  <a:moveTo>
                    <a:pt x="491" y="0"/>
                  </a:moveTo>
                  <a:cubicBezTo>
                    <a:pt x="323" y="0"/>
                    <a:pt x="145" y="50"/>
                    <a:pt x="61" y="193"/>
                  </a:cubicBezTo>
                  <a:cubicBezTo>
                    <a:pt x="0" y="285"/>
                    <a:pt x="0" y="407"/>
                    <a:pt x="46" y="513"/>
                  </a:cubicBezTo>
                  <a:cubicBezTo>
                    <a:pt x="77" y="635"/>
                    <a:pt x="153" y="726"/>
                    <a:pt x="229" y="818"/>
                  </a:cubicBezTo>
                  <a:cubicBezTo>
                    <a:pt x="473" y="1107"/>
                    <a:pt x="777" y="1366"/>
                    <a:pt x="1097" y="1580"/>
                  </a:cubicBezTo>
                  <a:cubicBezTo>
                    <a:pt x="1255" y="1674"/>
                    <a:pt x="1449" y="1762"/>
                    <a:pt x="1629" y="1762"/>
                  </a:cubicBezTo>
                  <a:cubicBezTo>
                    <a:pt x="1710" y="1762"/>
                    <a:pt x="1788" y="1744"/>
                    <a:pt x="1859" y="1702"/>
                  </a:cubicBezTo>
                  <a:cubicBezTo>
                    <a:pt x="2088" y="1564"/>
                    <a:pt x="2133" y="1229"/>
                    <a:pt x="2027" y="985"/>
                  </a:cubicBezTo>
                  <a:cubicBezTo>
                    <a:pt x="1783" y="437"/>
                    <a:pt x="1204" y="87"/>
                    <a:pt x="625" y="10"/>
                  </a:cubicBezTo>
                  <a:cubicBezTo>
                    <a:pt x="582" y="4"/>
                    <a:pt x="537" y="0"/>
                    <a:pt x="491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3"/>
            <p:cNvSpPr/>
            <p:nvPr/>
          </p:nvSpPr>
          <p:spPr>
            <a:xfrm>
              <a:off x="3838825" y="1843275"/>
              <a:ext cx="96300" cy="86775"/>
            </a:xfrm>
            <a:custGeom>
              <a:avLst/>
              <a:gdLst/>
              <a:ahLst/>
              <a:cxnLst/>
              <a:rect l="l" t="t" r="r" b="b"/>
              <a:pathLst>
                <a:path w="3852" h="3471" extrusionOk="0">
                  <a:moveTo>
                    <a:pt x="1982" y="1"/>
                  </a:moveTo>
                  <a:cubicBezTo>
                    <a:pt x="942" y="1"/>
                    <a:pt x="0" y="974"/>
                    <a:pt x="272" y="2129"/>
                  </a:cubicBezTo>
                  <a:cubicBezTo>
                    <a:pt x="439" y="2860"/>
                    <a:pt x="1140" y="3439"/>
                    <a:pt x="1902" y="3470"/>
                  </a:cubicBezTo>
                  <a:cubicBezTo>
                    <a:pt x="1922" y="3470"/>
                    <a:pt x="1943" y="3471"/>
                    <a:pt x="1963" y="3471"/>
                  </a:cubicBezTo>
                  <a:cubicBezTo>
                    <a:pt x="2689" y="3471"/>
                    <a:pt x="3401" y="2947"/>
                    <a:pt x="3623" y="2251"/>
                  </a:cubicBezTo>
                  <a:cubicBezTo>
                    <a:pt x="3852" y="1535"/>
                    <a:pt x="3532" y="681"/>
                    <a:pt x="2892" y="270"/>
                  </a:cubicBezTo>
                  <a:cubicBezTo>
                    <a:pt x="2599" y="84"/>
                    <a:pt x="2287" y="1"/>
                    <a:pt x="1982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3"/>
            <p:cNvSpPr/>
            <p:nvPr/>
          </p:nvSpPr>
          <p:spPr>
            <a:xfrm>
              <a:off x="3842550" y="1861825"/>
              <a:ext cx="87250" cy="68225"/>
            </a:xfrm>
            <a:custGeom>
              <a:avLst/>
              <a:gdLst/>
              <a:ahLst/>
              <a:cxnLst/>
              <a:rect l="l" t="t" r="r" b="b"/>
              <a:pathLst>
                <a:path w="3490" h="2729" extrusionOk="0">
                  <a:moveTo>
                    <a:pt x="397" y="0"/>
                  </a:moveTo>
                  <a:lnTo>
                    <a:pt x="397" y="0"/>
                  </a:lnTo>
                  <a:cubicBezTo>
                    <a:pt x="123" y="381"/>
                    <a:pt x="1" y="869"/>
                    <a:pt x="123" y="1387"/>
                  </a:cubicBezTo>
                  <a:cubicBezTo>
                    <a:pt x="290" y="2118"/>
                    <a:pt x="991" y="2697"/>
                    <a:pt x="1753" y="2728"/>
                  </a:cubicBezTo>
                  <a:cubicBezTo>
                    <a:pt x="1773" y="2728"/>
                    <a:pt x="1794" y="2729"/>
                    <a:pt x="1814" y="2729"/>
                  </a:cubicBezTo>
                  <a:cubicBezTo>
                    <a:pt x="2540" y="2729"/>
                    <a:pt x="3252" y="2205"/>
                    <a:pt x="3474" y="1509"/>
                  </a:cubicBezTo>
                  <a:cubicBezTo>
                    <a:pt x="3474" y="1478"/>
                    <a:pt x="3490" y="1448"/>
                    <a:pt x="3490" y="1417"/>
                  </a:cubicBezTo>
                  <a:lnTo>
                    <a:pt x="3490" y="1417"/>
                  </a:lnTo>
                  <a:cubicBezTo>
                    <a:pt x="3163" y="1878"/>
                    <a:pt x="2619" y="2164"/>
                    <a:pt x="2055" y="2164"/>
                  </a:cubicBezTo>
                  <a:cubicBezTo>
                    <a:pt x="2041" y="2164"/>
                    <a:pt x="2026" y="2164"/>
                    <a:pt x="2012" y="2164"/>
                  </a:cubicBezTo>
                  <a:cubicBezTo>
                    <a:pt x="1265" y="2133"/>
                    <a:pt x="564" y="1554"/>
                    <a:pt x="397" y="823"/>
                  </a:cubicBezTo>
                  <a:cubicBezTo>
                    <a:pt x="321" y="534"/>
                    <a:pt x="336" y="259"/>
                    <a:pt x="397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3"/>
            <p:cNvSpPr/>
            <p:nvPr/>
          </p:nvSpPr>
          <p:spPr>
            <a:xfrm>
              <a:off x="3878750" y="1850125"/>
              <a:ext cx="42300" cy="35000"/>
            </a:xfrm>
            <a:custGeom>
              <a:avLst/>
              <a:gdLst/>
              <a:ahLst/>
              <a:cxnLst/>
              <a:rect l="l" t="t" r="r" b="b"/>
              <a:pathLst>
                <a:path w="1692" h="1400" extrusionOk="0">
                  <a:moveTo>
                    <a:pt x="384" y="0"/>
                  </a:moveTo>
                  <a:cubicBezTo>
                    <a:pt x="250" y="0"/>
                    <a:pt x="116" y="43"/>
                    <a:pt x="46" y="148"/>
                  </a:cubicBezTo>
                  <a:cubicBezTo>
                    <a:pt x="0" y="225"/>
                    <a:pt x="0" y="331"/>
                    <a:pt x="31" y="423"/>
                  </a:cubicBezTo>
                  <a:cubicBezTo>
                    <a:pt x="61" y="499"/>
                    <a:pt x="122" y="575"/>
                    <a:pt x="183" y="651"/>
                  </a:cubicBezTo>
                  <a:cubicBezTo>
                    <a:pt x="381" y="895"/>
                    <a:pt x="610" y="1093"/>
                    <a:pt x="884" y="1261"/>
                  </a:cubicBezTo>
                  <a:cubicBezTo>
                    <a:pt x="1009" y="1334"/>
                    <a:pt x="1156" y="1400"/>
                    <a:pt x="1294" y="1400"/>
                  </a:cubicBezTo>
                  <a:cubicBezTo>
                    <a:pt x="1358" y="1400"/>
                    <a:pt x="1420" y="1386"/>
                    <a:pt x="1478" y="1352"/>
                  </a:cubicBezTo>
                  <a:cubicBezTo>
                    <a:pt x="1661" y="1245"/>
                    <a:pt x="1691" y="986"/>
                    <a:pt x="1615" y="788"/>
                  </a:cubicBezTo>
                  <a:cubicBezTo>
                    <a:pt x="1417" y="346"/>
                    <a:pt x="960" y="72"/>
                    <a:pt x="503" y="11"/>
                  </a:cubicBezTo>
                  <a:cubicBezTo>
                    <a:pt x="464" y="4"/>
                    <a:pt x="424" y="0"/>
                    <a:pt x="384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3"/>
            <p:cNvSpPr/>
            <p:nvPr/>
          </p:nvSpPr>
          <p:spPr>
            <a:xfrm>
              <a:off x="3596200" y="1843275"/>
              <a:ext cx="96300" cy="86775"/>
            </a:xfrm>
            <a:custGeom>
              <a:avLst/>
              <a:gdLst/>
              <a:ahLst/>
              <a:cxnLst/>
              <a:rect l="l" t="t" r="r" b="b"/>
              <a:pathLst>
                <a:path w="3852" h="3471" extrusionOk="0">
                  <a:moveTo>
                    <a:pt x="1982" y="1"/>
                  </a:moveTo>
                  <a:cubicBezTo>
                    <a:pt x="942" y="1"/>
                    <a:pt x="0" y="974"/>
                    <a:pt x="271" y="2129"/>
                  </a:cubicBezTo>
                  <a:cubicBezTo>
                    <a:pt x="439" y="2860"/>
                    <a:pt x="1140" y="3439"/>
                    <a:pt x="1902" y="3470"/>
                  </a:cubicBezTo>
                  <a:cubicBezTo>
                    <a:pt x="1922" y="3470"/>
                    <a:pt x="1942" y="3471"/>
                    <a:pt x="1963" y="3471"/>
                  </a:cubicBezTo>
                  <a:cubicBezTo>
                    <a:pt x="2688" y="3471"/>
                    <a:pt x="3401" y="2947"/>
                    <a:pt x="3623" y="2251"/>
                  </a:cubicBezTo>
                  <a:cubicBezTo>
                    <a:pt x="3852" y="1535"/>
                    <a:pt x="3532" y="681"/>
                    <a:pt x="2892" y="270"/>
                  </a:cubicBezTo>
                  <a:cubicBezTo>
                    <a:pt x="2599" y="84"/>
                    <a:pt x="2286" y="1"/>
                    <a:pt x="1982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3"/>
            <p:cNvSpPr/>
            <p:nvPr/>
          </p:nvSpPr>
          <p:spPr>
            <a:xfrm>
              <a:off x="3599925" y="1861825"/>
              <a:ext cx="87250" cy="68225"/>
            </a:xfrm>
            <a:custGeom>
              <a:avLst/>
              <a:gdLst/>
              <a:ahLst/>
              <a:cxnLst/>
              <a:rect l="l" t="t" r="r" b="b"/>
              <a:pathLst>
                <a:path w="3490" h="2729" extrusionOk="0">
                  <a:moveTo>
                    <a:pt x="397" y="0"/>
                  </a:moveTo>
                  <a:lnTo>
                    <a:pt x="397" y="0"/>
                  </a:lnTo>
                  <a:cubicBezTo>
                    <a:pt x="122" y="381"/>
                    <a:pt x="0" y="869"/>
                    <a:pt x="122" y="1387"/>
                  </a:cubicBezTo>
                  <a:cubicBezTo>
                    <a:pt x="290" y="2118"/>
                    <a:pt x="991" y="2697"/>
                    <a:pt x="1753" y="2728"/>
                  </a:cubicBezTo>
                  <a:cubicBezTo>
                    <a:pt x="1773" y="2728"/>
                    <a:pt x="1793" y="2729"/>
                    <a:pt x="1814" y="2729"/>
                  </a:cubicBezTo>
                  <a:cubicBezTo>
                    <a:pt x="2539" y="2729"/>
                    <a:pt x="3252" y="2205"/>
                    <a:pt x="3474" y="1509"/>
                  </a:cubicBezTo>
                  <a:cubicBezTo>
                    <a:pt x="3474" y="1478"/>
                    <a:pt x="3489" y="1448"/>
                    <a:pt x="3489" y="1417"/>
                  </a:cubicBezTo>
                  <a:lnTo>
                    <a:pt x="3489" y="1417"/>
                  </a:lnTo>
                  <a:cubicBezTo>
                    <a:pt x="3163" y="1878"/>
                    <a:pt x="2619" y="2164"/>
                    <a:pt x="2055" y="2164"/>
                  </a:cubicBezTo>
                  <a:cubicBezTo>
                    <a:pt x="2041" y="2164"/>
                    <a:pt x="2026" y="2164"/>
                    <a:pt x="2012" y="2164"/>
                  </a:cubicBezTo>
                  <a:cubicBezTo>
                    <a:pt x="1265" y="2133"/>
                    <a:pt x="564" y="1554"/>
                    <a:pt x="397" y="823"/>
                  </a:cubicBezTo>
                  <a:cubicBezTo>
                    <a:pt x="320" y="534"/>
                    <a:pt x="336" y="259"/>
                    <a:pt x="397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3"/>
            <p:cNvSpPr/>
            <p:nvPr/>
          </p:nvSpPr>
          <p:spPr>
            <a:xfrm>
              <a:off x="3636100" y="1850125"/>
              <a:ext cx="42300" cy="35000"/>
            </a:xfrm>
            <a:custGeom>
              <a:avLst/>
              <a:gdLst/>
              <a:ahLst/>
              <a:cxnLst/>
              <a:rect l="l" t="t" r="r" b="b"/>
              <a:pathLst>
                <a:path w="1692" h="1400" extrusionOk="0">
                  <a:moveTo>
                    <a:pt x="385" y="0"/>
                  </a:moveTo>
                  <a:cubicBezTo>
                    <a:pt x="250" y="0"/>
                    <a:pt x="117" y="43"/>
                    <a:pt x="47" y="148"/>
                  </a:cubicBezTo>
                  <a:cubicBezTo>
                    <a:pt x="1" y="225"/>
                    <a:pt x="1" y="331"/>
                    <a:pt x="31" y="423"/>
                  </a:cubicBezTo>
                  <a:cubicBezTo>
                    <a:pt x="62" y="499"/>
                    <a:pt x="123" y="575"/>
                    <a:pt x="184" y="651"/>
                  </a:cubicBezTo>
                  <a:cubicBezTo>
                    <a:pt x="382" y="895"/>
                    <a:pt x="610" y="1093"/>
                    <a:pt x="884" y="1261"/>
                  </a:cubicBezTo>
                  <a:cubicBezTo>
                    <a:pt x="1010" y="1334"/>
                    <a:pt x="1156" y="1400"/>
                    <a:pt x="1295" y="1400"/>
                  </a:cubicBezTo>
                  <a:cubicBezTo>
                    <a:pt x="1359" y="1400"/>
                    <a:pt x="1421" y="1386"/>
                    <a:pt x="1479" y="1352"/>
                  </a:cubicBezTo>
                  <a:cubicBezTo>
                    <a:pt x="1662" y="1245"/>
                    <a:pt x="1692" y="986"/>
                    <a:pt x="1616" y="788"/>
                  </a:cubicBezTo>
                  <a:cubicBezTo>
                    <a:pt x="1418" y="346"/>
                    <a:pt x="961" y="72"/>
                    <a:pt x="504" y="11"/>
                  </a:cubicBezTo>
                  <a:cubicBezTo>
                    <a:pt x="465" y="4"/>
                    <a:pt x="425" y="0"/>
                    <a:pt x="385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3"/>
            <p:cNvSpPr/>
            <p:nvPr/>
          </p:nvSpPr>
          <p:spPr>
            <a:xfrm>
              <a:off x="3809950" y="2228925"/>
              <a:ext cx="153000" cy="138025"/>
            </a:xfrm>
            <a:custGeom>
              <a:avLst/>
              <a:gdLst/>
              <a:ahLst/>
              <a:cxnLst/>
              <a:rect l="l" t="t" r="r" b="b"/>
              <a:pathLst>
                <a:path w="6120" h="5521" extrusionOk="0">
                  <a:moveTo>
                    <a:pt x="3156" y="1"/>
                  </a:moveTo>
                  <a:cubicBezTo>
                    <a:pt x="1497" y="1"/>
                    <a:pt x="0" y="1548"/>
                    <a:pt x="436" y="3386"/>
                  </a:cubicBezTo>
                  <a:cubicBezTo>
                    <a:pt x="695" y="4559"/>
                    <a:pt x="1823" y="5473"/>
                    <a:pt x="3011" y="5519"/>
                  </a:cubicBezTo>
                  <a:cubicBezTo>
                    <a:pt x="3043" y="5520"/>
                    <a:pt x="3075" y="5521"/>
                    <a:pt x="3107" y="5521"/>
                  </a:cubicBezTo>
                  <a:cubicBezTo>
                    <a:pt x="4277" y="5521"/>
                    <a:pt x="5412" y="4711"/>
                    <a:pt x="5754" y="3584"/>
                  </a:cubicBezTo>
                  <a:cubicBezTo>
                    <a:pt x="6119" y="2441"/>
                    <a:pt x="5616" y="1085"/>
                    <a:pt x="4611" y="430"/>
                  </a:cubicBezTo>
                  <a:cubicBezTo>
                    <a:pt x="4142" y="134"/>
                    <a:pt x="3642" y="1"/>
                    <a:pt x="3156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3"/>
            <p:cNvSpPr/>
            <p:nvPr/>
          </p:nvSpPr>
          <p:spPr>
            <a:xfrm>
              <a:off x="3815900" y="2258725"/>
              <a:ext cx="139050" cy="108225"/>
            </a:xfrm>
            <a:custGeom>
              <a:avLst/>
              <a:gdLst/>
              <a:ahLst/>
              <a:cxnLst/>
              <a:rect l="l" t="t" r="r" b="b"/>
              <a:pathLst>
                <a:path w="5562" h="4329" extrusionOk="0">
                  <a:moveTo>
                    <a:pt x="625" y="0"/>
                  </a:moveTo>
                  <a:cubicBezTo>
                    <a:pt x="198" y="594"/>
                    <a:pt x="0" y="1371"/>
                    <a:pt x="198" y="2194"/>
                  </a:cubicBezTo>
                  <a:cubicBezTo>
                    <a:pt x="457" y="3367"/>
                    <a:pt x="1585" y="4281"/>
                    <a:pt x="2773" y="4327"/>
                  </a:cubicBezTo>
                  <a:cubicBezTo>
                    <a:pt x="2805" y="4328"/>
                    <a:pt x="2837" y="4329"/>
                    <a:pt x="2869" y="4329"/>
                  </a:cubicBezTo>
                  <a:cubicBezTo>
                    <a:pt x="4039" y="4329"/>
                    <a:pt x="5174" y="3519"/>
                    <a:pt x="5516" y="2392"/>
                  </a:cubicBezTo>
                  <a:cubicBezTo>
                    <a:pt x="5531" y="2346"/>
                    <a:pt x="5546" y="2301"/>
                    <a:pt x="5561" y="2255"/>
                  </a:cubicBezTo>
                  <a:lnTo>
                    <a:pt x="5561" y="2255"/>
                  </a:lnTo>
                  <a:cubicBezTo>
                    <a:pt x="5044" y="2965"/>
                    <a:pt x="4168" y="3445"/>
                    <a:pt x="3281" y="3445"/>
                  </a:cubicBezTo>
                  <a:cubicBezTo>
                    <a:pt x="3254" y="3445"/>
                    <a:pt x="3227" y="3444"/>
                    <a:pt x="3200" y="3443"/>
                  </a:cubicBezTo>
                  <a:cubicBezTo>
                    <a:pt x="1996" y="3398"/>
                    <a:pt x="884" y="2468"/>
                    <a:pt x="610" y="1295"/>
                  </a:cubicBezTo>
                  <a:cubicBezTo>
                    <a:pt x="503" y="838"/>
                    <a:pt x="518" y="412"/>
                    <a:pt x="625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3"/>
            <p:cNvSpPr/>
            <p:nvPr/>
          </p:nvSpPr>
          <p:spPr>
            <a:xfrm>
              <a:off x="3873400" y="2239975"/>
              <a:ext cx="67450" cy="55875"/>
            </a:xfrm>
            <a:custGeom>
              <a:avLst/>
              <a:gdLst/>
              <a:ahLst/>
              <a:cxnLst/>
              <a:rect l="l" t="t" r="r" b="b"/>
              <a:pathLst>
                <a:path w="2698" h="2235" extrusionOk="0">
                  <a:moveTo>
                    <a:pt x="591" y="1"/>
                  </a:moveTo>
                  <a:cubicBezTo>
                    <a:pt x="385" y="1"/>
                    <a:pt x="180" y="61"/>
                    <a:pt x="77" y="232"/>
                  </a:cubicBezTo>
                  <a:cubicBezTo>
                    <a:pt x="1" y="369"/>
                    <a:pt x="1" y="522"/>
                    <a:pt x="46" y="659"/>
                  </a:cubicBezTo>
                  <a:cubicBezTo>
                    <a:pt x="107" y="796"/>
                    <a:pt x="184" y="918"/>
                    <a:pt x="290" y="1040"/>
                  </a:cubicBezTo>
                  <a:cubicBezTo>
                    <a:pt x="595" y="1421"/>
                    <a:pt x="976" y="1740"/>
                    <a:pt x="1402" y="1999"/>
                  </a:cubicBezTo>
                  <a:cubicBezTo>
                    <a:pt x="1600" y="2124"/>
                    <a:pt x="1832" y="2234"/>
                    <a:pt x="2057" y="2234"/>
                  </a:cubicBezTo>
                  <a:cubicBezTo>
                    <a:pt x="2162" y="2234"/>
                    <a:pt x="2265" y="2210"/>
                    <a:pt x="2362" y="2152"/>
                  </a:cubicBezTo>
                  <a:cubicBezTo>
                    <a:pt x="2652" y="1984"/>
                    <a:pt x="2698" y="1558"/>
                    <a:pt x="2560" y="1253"/>
                  </a:cubicBezTo>
                  <a:cubicBezTo>
                    <a:pt x="2256" y="552"/>
                    <a:pt x="1524" y="110"/>
                    <a:pt x="793" y="19"/>
                  </a:cubicBezTo>
                  <a:cubicBezTo>
                    <a:pt x="728" y="7"/>
                    <a:pt x="660" y="1"/>
                    <a:pt x="591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3"/>
            <p:cNvSpPr/>
            <p:nvPr/>
          </p:nvSpPr>
          <p:spPr>
            <a:xfrm>
              <a:off x="3999475" y="1792875"/>
              <a:ext cx="191250" cy="317700"/>
            </a:xfrm>
            <a:custGeom>
              <a:avLst/>
              <a:gdLst/>
              <a:ahLst/>
              <a:cxnLst/>
              <a:rect l="l" t="t" r="r" b="b"/>
              <a:pathLst>
                <a:path w="7650" h="12708" extrusionOk="0">
                  <a:moveTo>
                    <a:pt x="6979" y="1"/>
                  </a:moveTo>
                  <a:lnTo>
                    <a:pt x="1" y="12128"/>
                  </a:lnTo>
                  <a:lnTo>
                    <a:pt x="351" y="12707"/>
                  </a:lnTo>
                  <a:lnTo>
                    <a:pt x="7649" y="1"/>
                  </a:ln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3"/>
            <p:cNvSpPr/>
            <p:nvPr/>
          </p:nvSpPr>
          <p:spPr>
            <a:xfrm>
              <a:off x="3947900" y="2039575"/>
              <a:ext cx="120175" cy="108725"/>
            </a:xfrm>
            <a:custGeom>
              <a:avLst/>
              <a:gdLst/>
              <a:ahLst/>
              <a:cxnLst/>
              <a:rect l="l" t="t" r="r" b="b"/>
              <a:pathLst>
                <a:path w="4807" h="4349" extrusionOk="0">
                  <a:moveTo>
                    <a:pt x="2480" y="1"/>
                  </a:moveTo>
                  <a:cubicBezTo>
                    <a:pt x="1181" y="1"/>
                    <a:pt x="1" y="1222"/>
                    <a:pt x="342" y="2672"/>
                  </a:cubicBezTo>
                  <a:cubicBezTo>
                    <a:pt x="556" y="3586"/>
                    <a:pt x="1424" y="4317"/>
                    <a:pt x="2369" y="4348"/>
                  </a:cubicBezTo>
                  <a:cubicBezTo>
                    <a:pt x="2390" y="4348"/>
                    <a:pt x="2411" y="4349"/>
                    <a:pt x="2432" y="4349"/>
                  </a:cubicBezTo>
                  <a:cubicBezTo>
                    <a:pt x="3355" y="4349"/>
                    <a:pt x="4249" y="3703"/>
                    <a:pt x="4532" y="2824"/>
                  </a:cubicBezTo>
                  <a:cubicBezTo>
                    <a:pt x="4806" y="1925"/>
                    <a:pt x="4425" y="859"/>
                    <a:pt x="3618" y="341"/>
                  </a:cubicBezTo>
                  <a:cubicBezTo>
                    <a:pt x="3252" y="106"/>
                    <a:pt x="2861" y="1"/>
                    <a:pt x="2480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3"/>
            <p:cNvSpPr/>
            <p:nvPr/>
          </p:nvSpPr>
          <p:spPr>
            <a:xfrm>
              <a:off x="3952625" y="2063325"/>
              <a:ext cx="109350" cy="84975"/>
            </a:xfrm>
            <a:custGeom>
              <a:avLst/>
              <a:gdLst/>
              <a:ahLst/>
              <a:cxnLst/>
              <a:rect l="l" t="t" r="r" b="b"/>
              <a:pathLst>
                <a:path w="4374" h="3399" extrusionOk="0">
                  <a:moveTo>
                    <a:pt x="488" y="0"/>
                  </a:moveTo>
                  <a:lnTo>
                    <a:pt x="488" y="0"/>
                  </a:lnTo>
                  <a:cubicBezTo>
                    <a:pt x="153" y="457"/>
                    <a:pt x="1" y="1067"/>
                    <a:pt x="153" y="1722"/>
                  </a:cubicBezTo>
                  <a:cubicBezTo>
                    <a:pt x="367" y="2636"/>
                    <a:pt x="1235" y="3367"/>
                    <a:pt x="2180" y="3398"/>
                  </a:cubicBezTo>
                  <a:cubicBezTo>
                    <a:pt x="2201" y="3398"/>
                    <a:pt x="2222" y="3399"/>
                    <a:pt x="2243" y="3399"/>
                  </a:cubicBezTo>
                  <a:cubicBezTo>
                    <a:pt x="3166" y="3399"/>
                    <a:pt x="4060" y="2753"/>
                    <a:pt x="4343" y="1874"/>
                  </a:cubicBezTo>
                  <a:cubicBezTo>
                    <a:pt x="4358" y="1844"/>
                    <a:pt x="4358" y="1798"/>
                    <a:pt x="4374" y="1767"/>
                  </a:cubicBezTo>
                  <a:lnTo>
                    <a:pt x="4374" y="1767"/>
                  </a:lnTo>
                  <a:cubicBezTo>
                    <a:pt x="3963" y="2325"/>
                    <a:pt x="3284" y="2699"/>
                    <a:pt x="2595" y="2699"/>
                  </a:cubicBezTo>
                  <a:cubicBezTo>
                    <a:pt x="2568" y="2699"/>
                    <a:pt x="2542" y="2698"/>
                    <a:pt x="2515" y="2697"/>
                  </a:cubicBezTo>
                  <a:cubicBezTo>
                    <a:pt x="1570" y="2651"/>
                    <a:pt x="686" y="1935"/>
                    <a:pt x="473" y="1006"/>
                  </a:cubicBezTo>
                  <a:cubicBezTo>
                    <a:pt x="397" y="655"/>
                    <a:pt x="412" y="305"/>
                    <a:pt x="488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3"/>
            <p:cNvSpPr/>
            <p:nvPr/>
          </p:nvSpPr>
          <p:spPr>
            <a:xfrm>
              <a:off x="3997950" y="2048350"/>
              <a:ext cx="52975" cy="43925"/>
            </a:xfrm>
            <a:custGeom>
              <a:avLst/>
              <a:gdLst/>
              <a:ahLst/>
              <a:cxnLst/>
              <a:rect l="l" t="t" r="r" b="b"/>
              <a:pathLst>
                <a:path w="2119" h="1757" extrusionOk="0">
                  <a:moveTo>
                    <a:pt x="510" y="0"/>
                  </a:moveTo>
                  <a:cubicBezTo>
                    <a:pt x="330" y="0"/>
                    <a:pt x="150" y="38"/>
                    <a:pt x="62" y="188"/>
                  </a:cubicBezTo>
                  <a:cubicBezTo>
                    <a:pt x="1" y="279"/>
                    <a:pt x="1" y="416"/>
                    <a:pt x="31" y="523"/>
                  </a:cubicBezTo>
                  <a:cubicBezTo>
                    <a:pt x="77" y="630"/>
                    <a:pt x="138" y="721"/>
                    <a:pt x="214" y="812"/>
                  </a:cubicBezTo>
                  <a:cubicBezTo>
                    <a:pt x="473" y="1117"/>
                    <a:pt x="763" y="1376"/>
                    <a:pt x="1098" y="1574"/>
                  </a:cubicBezTo>
                  <a:cubicBezTo>
                    <a:pt x="1256" y="1669"/>
                    <a:pt x="1442" y="1756"/>
                    <a:pt x="1618" y="1756"/>
                  </a:cubicBezTo>
                  <a:cubicBezTo>
                    <a:pt x="1697" y="1756"/>
                    <a:pt x="1774" y="1739"/>
                    <a:pt x="1844" y="1696"/>
                  </a:cubicBezTo>
                  <a:cubicBezTo>
                    <a:pt x="2073" y="1559"/>
                    <a:pt x="2119" y="1224"/>
                    <a:pt x="2012" y="980"/>
                  </a:cubicBezTo>
                  <a:cubicBezTo>
                    <a:pt x="1768" y="432"/>
                    <a:pt x="1189" y="81"/>
                    <a:pt x="626" y="5"/>
                  </a:cubicBezTo>
                  <a:cubicBezTo>
                    <a:pt x="588" y="2"/>
                    <a:pt x="549" y="0"/>
                    <a:pt x="510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3"/>
            <p:cNvSpPr/>
            <p:nvPr/>
          </p:nvSpPr>
          <p:spPr>
            <a:xfrm>
              <a:off x="4180800" y="1771550"/>
              <a:ext cx="245700" cy="15250"/>
            </a:xfrm>
            <a:custGeom>
              <a:avLst/>
              <a:gdLst/>
              <a:ahLst/>
              <a:cxnLst/>
              <a:rect l="l" t="t" r="r" b="b"/>
              <a:pathLst>
                <a:path w="9828" h="610" extrusionOk="0">
                  <a:moveTo>
                    <a:pt x="0" y="0"/>
                  </a:moveTo>
                  <a:lnTo>
                    <a:pt x="0" y="610"/>
                  </a:lnTo>
                  <a:lnTo>
                    <a:pt x="9827" y="610"/>
                  </a:lnTo>
                  <a:lnTo>
                    <a:pt x="9827" y="0"/>
                  </a:ln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3"/>
            <p:cNvSpPr/>
            <p:nvPr/>
          </p:nvSpPr>
          <p:spPr>
            <a:xfrm>
              <a:off x="4378175" y="1735875"/>
              <a:ext cx="95925" cy="86775"/>
            </a:xfrm>
            <a:custGeom>
              <a:avLst/>
              <a:gdLst/>
              <a:ahLst/>
              <a:cxnLst/>
              <a:rect l="l" t="t" r="r" b="b"/>
              <a:pathLst>
                <a:path w="3837" h="3471" extrusionOk="0">
                  <a:moveTo>
                    <a:pt x="1983" y="0"/>
                  </a:moveTo>
                  <a:cubicBezTo>
                    <a:pt x="943" y="0"/>
                    <a:pt x="1" y="973"/>
                    <a:pt x="272" y="2128"/>
                  </a:cubicBezTo>
                  <a:cubicBezTo>
                    <a:pt x="439" y="2860"/>
                    <a:pt x="1140" y="3439"/>
                    <a:pt x="1887" y="3469"/>
                  </a:cubicBezTo>
                  <a:cubicBezTo>
                    <a:pt x="1907" y="3470"/>
                    <a:pt x="1928" y="3470"/>
                    <a:pt x="1949" y="3470"/>
                  </a:cubicBezTo>
                  <a:cubicBezTo>
                    <a:pt x="2689" y="3470"/>
                    <a:pt x="3401" y="2947"/>
                    <a:pt x="3608" y="2250"/>
                  </a:cubicBezTo>
                  <a:cubicBezTo>
                    <a:pt x="3837" y="1534"/>
                    <a:pt x="3532" y="681"/>
                    <a:pt x="2892" y="269"/>
                  </a:cubicBezTo>
                  <a:cubicBezTo>
                    <a:pt x="2599" y="83"/>
                    <a:pt x="2287" y="0"/>
                    <a:pt x="1983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3"/>
            <p:cNvSpPr/>
            <p:nvPr/>
          </p:nvSpPr>
          <p:spPr>
            <a:xfrm>
              <a:off x="4381900" y="1754400"/>
              <a:ext cx="87250" cy="68250"/>
            </a:xfrm>
            <a:custGeom>
              <a:avLst/>
              <a:gdLst/>
              <a:ahLst/>
              <a:cxnLst/>
              <a:rect l="l" t="t" r="r" b="b"/>
              <a:pathLst>
                <a:path w="3490" h="2730" extrusionOk="0">
                  <a:moveTo>
                    <a:pt x="397" y="1"/>
                  </a:moveTo>
                  <a:lnTo>
                    <a:pt x="397" y="1"/>
                  </a:lnTo>
                  <a:cubicBezTo>
                    <a:pt x="123" y="382"/>
                    <a:pt x="1" y="869"/>
                    <a:pt x="123" y="1387"/>
                  </a:cubicBezTo>
                  <a:cubicBezTo>
                    <a:pt x="290" y="2119"/>
                    <a:pt x="991" y="2698"/>
                    <a:pt x="1738" y="2728"/>
                  </a:cubicBezTo>
                  <a:cubicBezTo>
                    <a:pt x="1758" y="2729"/>
                    <a:pt x="1779" y="2729"/>
                    <a:pt x="1800" y="2729"/>
                  </a:cubicBezTo>
                  <a:cubicBezTo>
                    <a:pt x="2540" y="2729"/>
                    <a:pt x="3252" y="2206"/>
                    <a:pt x="3459" y="1509"/>
                  </a:cubicBezTo>
                  <a:cubicBezTo>
                    <a:pt x="3475" y="1479"/>
                    <a:pt x="3475" y="1448"/>
                    <a:pt x="3490" y="1418"/>
                  </a:cubicBezTo>
                  <a:lnTo>
                    <a:pt x="3490" y="1418"/>
                  </a:lnTo>
                  <a:cubicBezTo>
                    <a:pt x="3163" y="1878"/>
                    <a:pt x="2619" y="2165"/>
                    <a:pt x="2056" y="2165"/>
                  </a:cubicBezTo>
                  <a:cubicBezTo>
                    <a:pt x="2041" y="2165"/>
                    <a:pt x="2026" y="2165"/>
                    <a:pt x="2012" y="2164"/>
                  </a:cubicBezTo>
                  <a:cubicBezTo>
                    <a:pt x="1250" y="2134"/>
                    <a:pt x="549" y="1555"/>
                    <a:pt x="382" y="824"/>
                  </a:cubicBezTo>
                  <a:cubicBezTo>
                    <a:pt x="321" y="534"/>
                    <a:pt x="321" y="260"/>
                    <a:pt x="397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3"/>
            <p:cNvSpPr/>
            <p:nvPr/>
          </p:nvSpPr>
          <p:spPr>
            <a:xfrm>
              <a:off x="4418100" y="1742850"/>
              <a:ext cx="42300" cy="34875"/>
            </a:xfrm>
            <a:custGeom>
              <a:avLst/>
              <a:gdLst/>
              <a:ahLst/>
              <a:cxnLst/>
              <a:rect l="l" t="t" r="r" b="b"/>
              <a:pathLst>
                <a:path w="1692" h="1395" extrusionOk="0">
                  <a:moveTo>
                    <a:pt x="402" y="1"/>
                  </a:moveTo>
                  <a:cubicBezTo>
                    <a:pt x="258" y="1"/>
                    <a:pt x="107" y="32"/>
                    <a:pt x="46" y="143"/>
                  </a:cubicBezTo>
                  <a:cubicBezTo>
                    <a:pt x="0" y="219"/>
                    <a:pt x="0" y="326"/>
                    <a:pt x="31" y="417"/>
                  </a:cubicBezTo>
                  <a:cubicBezTo>
                    <a:pt x="61" y="493"/>
                    <a:pt x="107" y="569"/>
                    <a:pt x="168" y="646"/>
                  </a:cubicBezTo>
                  <a:cubicBezTo>
                    <a:pt x="366" y="889"/>
                    <a:pt x="610" y="1087"/>
                    <a:pt x="869" y="1255"/>
                  </a:cubicBezTo>
                  <a:cubicBezTo>
                    <a:pt x="994" y="1328"/>
                    <a:pt x="1148" y="1394"/>
                    <a:pt x="1291" y="1394"/>
                  </a:cubicBezTo>
                  <a:cubicBezTo>
                    <a:pt x="1357" y="1394"/>
                    <a:pt x="1420" y="1380"/>
                    <a:pt x="1478" y="1346"/>
                  </a:cubicBezTo>
                  <a:cubicBezTo>
                    <a:pt x="1661" y="1240"/>
                    <a:pt x="1691" y="981"/>
                    <a:pt x="1600" y="783"/>
                  </a:cubicBezTo>
                  <a:cubicBezTo>
                    <a:pt x="1417" y="341"/>
                    <a:pt x="960" y="67"/>
                    <a:pt x="503" y="6"/>
                  </a:cubicBezTo>
                  <a:cubicBezTo>
                    <a:pt x="471" y="3"/>
                    <a:pt x="436" y="1"/>
                    <a:pt x="402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3"/>
            <p:cNvSpPr/>
            <p:nvPr/>
          </p:nvSpPr>
          <p:spPr>
            <a:xfrm>
              <a:off x="4119675" y="1726500"/>
              <a:ext cx="120175" cy="108700"/>
            </a:xfrm>
            <a:custGeom>
              <a:avLst/>
              <a:gdLst/>
              <a:ahLst/>
              <a:cxnLst/>
              <a:rect l="l" t="t" r="r" b="b"/>
              <a:pathLst>
                <a:path w="4807" h="4348" extrusionOk="0">
                  <a:moveTo>
                    <a:pt x="2480" y="0"/>
                  </a:moveTo>
                  <a:cubicBezTo>
                    <a:pt x="1181" y="0"/>
                    <a:pt x="1" y="1222"/>
                    <a:pt x="343" y="2671"/>
                  </a:cubicBezTo>
                  <a:cubicBezTo>
                    <a:pt x="556" y="3585"/>
                    <a:pt x="1424" y="4316"/>
                    <a:pt x="2369" y="4347"/>
                  </a:cubicBezTo>
                  <a:cubicBezTo>
                    <a:pt x="2390" y="4347"/>
                    <a:pt x="2411" y="4348"/>
                    <a:pt x="2432" y="4348"/>
                  </a:cubicBezTo>
                  <a:cubicBezTo>
                    <a:pt x="3355" y="4348"/>
                    <a:pt x="4250" y="3702"/>
                    <a:pt x="4533" y="2823"/>
                  </a:cubicBezTo>
                  <a:cubicBezTo>
                    <a:pt x="4807" y="1924"/>
                    <a:pt x="4426" y="858"/>
                    <a:pt x="3618" y="340"/>
                  </a:cubicBezTo>
                  <a:cubicBezTo>
                    <a:pt x="3252" y="105"/>
                    <a:pt x="2861" y="0"/>
                    <a:pt x="2480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3"/>
            <p:cNvSpPr/>
            <p:nvPr/>
          </p:nvSpPr>
          <p:spPr>
            <a:xfrm>
              <a:off x="4124425" y="1750225"/>
              <a:ext cx="109325" cy="84975"/>
            </a:xfrm>
            <a:custGeom>
              <a:avLst/>
              <a:gdLst/>
              <a:ahLst/>
              <a:cxnLst/>
              <a:rect l="l" t="t" r="r" b="b"/>
              <a:pathLst>
                <a:path w="4373" h="3399" extrusionOk="0">
                  <a:moveTo>
                    <a:pt x="488" y="0"/>
                  </a:moveTo>
                  <a:lnTo>
                    <a:pt x="488" y="0"/>
                  </a:lnTo>
                  <a:cubicBezTo>
                    <a:pt x="153" y="457"/>
                    <a:pt x="0" y="1067"/>
                    <a:pt x="153" y="1722"/>
                  </a:cubicBezTo>
                  <a:cubicBezTo>
                    <a:pt x="366" y="2636"/>
                    <a:pt x="1234" y="3367"/>
                    <a:pt x="2179" y="3398"/>
                  </a:cubicBezTo>
                  <a:cubicBezTo>
                    <a:pt x="2200" y="3398"/>
                    <a:pt x="2221" y="3399"/>
                    <a:pt x="2242" y="3399"/>
                  </a:cubicBezTo>
                  <a:cubicBezTo>
                    <a:pt x="3165" y="3399"/>
                    <a:pt x="4060" y="2753"/>
                    <a:pt x="4343" y="1874"/>
                  </a:cubicBezTo>
                  <a:cubicBezTo>
                    <a:pt x="4358" y="1844"/>
                    <a:pt x="4358" y="1798"/>
                    <a:pt x="4373" y="1768"/>
                  </a:cubicBezTo>
                  <a:lnTo>
                    <a:pt x="4373" y="1768"/>
                  </a:lnTo>
                  <a:cubicBezTo>
                    <a:pt x="3962" y="2325"/>
                    <a:pt x="3283" y="2699"/>
                    <a:pt x="2595" y="2699"/>
                  </a:cubicBezTo>
                  <a:cubicBezTo>
                    <a:pt x="2568" y="2699"/>
                    <a:pt x="2541" y="2698"/>
                    <a:pt x="2514" y="2697"/>
                  </a:cubicBezTo>
                  <a:cubicBezTo>
                    <a:pt x="1570" y="2666"/>
                    <a:pt x="701" y="1935"/>
                    <a:pt x="473" y="1021"/>
                  </a:cubicBezTo>
                  <a:cubicBezTo>
                    <a:pt x="396" y="655"/>
                    <a:pt x="412" y="305"/>
                    <a:pt x="488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3"/>
            <p:cNvSpPr/>
            <p:nvPr/>
          </p:nvSpPr>
          <p:spPr>
            <a:xfrm>
              <a:off x="4169750" y="1735250"/>
              <a:ext cx="52975" cy="43925"/>
            </a:xfrm>
            <a:custGeom>
              <a:avLst/>
              <a:gdLst/>
              <a:ahLst/>
              <a:cxnLst/>
              <a:rect l="l" t="t" r="r" b="b"/>
              <a:pathLst>
                <a:path w="2119" h="1757" extrusionOk="0">
                  <a:moveTo>
                    <a:pt x="509" y="1"/>
                  </a:moveTo>
                  <a:cubicBezTo>
                    <a:pt x="329" y="1"/>
                    <a:pt x="149" y="38"/>
                    <a:pt x="61" y="188"/>
                  </a:cubicBezTo>
                  <a:cubicBezTo>
                    <a:pt x="0" y="279"/>
                    <a:pt x="0" y="416"/>
                    <a:pt x="31" y="523"/>
                  </a:cubicBezTo>
                  <a:cubicBezTo>
                    <a:pt x="77" y="630"/>
                    <a:pt x="137" y="721"/>
                    <a:pt x="214" y="813"/>
                  </a:cubicBezTo>
                  <a:cubicBezTo>
                    <a:pt x="473" y="1117"/>
                    <a:pt x="762" y="1376"/>
                    <a:pt x="1097" y="1574"/>
                  </a:cubicBezTo>
                  <a:cubicBezTo>
                    <a:pt x="1255" y="1669"/>
                    <a:pt x="1442" y="1756"/>
                    <a:pt x="1617" y="1756"/>
                  </a:cubicBezTo>
                  <a:cubicBezTo>
                    <a:pt x="1696" y="1756"/>
                    <a:pt x="1773" y="1739"/>
                    <a:pt x="1844" y="1696"/>
                  </a:cubicBezTo>
                  <a:cubicBezTo>
                    <a:pt x="2072" y="1559"/>
                    <a:pt x="2118" y="1224"/>
                    <a:pt x="2011" y="980"/>
                  </a:cubicBezTo>
                  <a:cubicBezTo>
                    <a:pt x="1768" y="432"/>
                    <a:pt x="1189" y="81"/>
                    <a:pt x="625" y="5"/>
                  </a:cubicBezTo>
                  <a:cubicBezTo>
                    <a:pt x="587" y="2"/>
                    <a:pt x="548" y="1"/>
                    <a:pt x="509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7" name="Google Shape;1577;p43"/>
          <p:cNvSpPr/>
          <p:nvPr/>
        </p:nvSpPr>
        <p:spPr>
          <a:xfrm rot="10800000">
            <a:off x="1526779" y="1324872"/>
            <a:ext cx="133927" cy="121997"/>
          </a:xfrm>
          <a:custGeom>
            <a:avLst/>
            <a:gdLst/>
            <a:ahLst/>
            <a:cxnLst/>
            <a:rect l="l" t="t" r="r" b="b"/>
            <a:pathLst>
              <a:path w="3918" h="3569" extrusionOk="0">
                <a:moveTo>
                  <a:pt x="1958" y="0"/>
                </a:moveTo>
                <a:cubicBezTo>
                  <a:pt x="1501" y="0"/>
                  <a:pt x="1042" y="176"/>
                  <a:pt x="691" y="527"/>
                </a:cubicBezTo>
                <a:cubicBezTo>
                  <a:pt x="1" y="1217"/>
                  <a:pt x="1" y="2349"/>
                  <a:pt x="691" y="3051"/>
                </a:cubicBezTo>
                <a:cubicBezTo>
                  <a:pt x="1042" y="3396"/>
                  <a:pt x="1501" y="3569"/>
                  <a:pt x="1958" y="3569"/>
                </a:cubicBezTo>
                <a:cubicBezTo>
                  <a:pt x="2415" y="3569"/>
                  <a:pt x="2870" y="3396"/>
                  <a:pt x="3215" y="3051"/>
                </a:cubicBezTo>
                <a:cubicBezTo>
                  <a:pt x="3918" y="2349"/>
                  <a:pt x="3918" y="1217"/>
                  <a:pt x="3215" y="527"/>
                </a:cubicBezTo>
                <a:cubicBezTo>
                  <a:pt x="2870" y="176"/>
                  <a:pt x="2415" y="0"/>
                  <a:pt x="19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43"/>
          <p:cNvSpPr/>
          <p:nvPr/>
        </p:nvSpPr>
        <p:spPr>
          <a:xfrm rot="10800000">
            <a:off x="735639" y="3002165"/>
            <a:ext cx="63921" cy="63511"/>
          </a:xfrm>
          <a:custGeom>
            <a:avLst/>
            <a:gdLst/>
            <a:ahLst/>
            <a:cxnLst/>
            <a:rect l="l" t="t" r="r" b="b"/>
            <a:pathLst>
              <a:path w="1870" h="1858" extrusionOk="0">
                <a:moveTo>
                  <a:pt x="929" y="1"/>
                </a:moveTo>
                <a:cubicBezTo>
                  <a:pt x="417" y="1"/>
                  <a:pt x="1" y="405"/>
                  <a:pt x="1" y="929"/>
                </a:cubicBezTo>
                <a:cubicBezTo>
                  <a:pt x="1" y="1441"/>
                  <a:pt x="417" y="1858"/>
                  <a:pt x="929" y="1858"/>
                </a:cubicBezTo>
                <a:cubicBezTo>
                  <a:pt x="1453" y="1858"/>
                  <a:pt x="1870" y="1441"/>
                  <a:pt x="1870" y="929"/>
                </a:cubicBezTo>
                <a:cubicBezTo>
                  <a:pt x="1870" y="405"/>
                  <a:pt x="1453" y="1"/>
                  <a:pt x="9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43"/>
          <p:cNvSpPr/>
          <p:nvPr/>
        </p:nvSpPr>
        <p:spPr>
          <a:xfrm rot="900017">
            <a:off x="2450061" y="4453567"/>
            <a:ext cx="343932" cy="301967"/>
          </a:xfrm>
          <a:custGeom>
            <a:avLst/>
            <a:gdLst/>
            <a:ahLst/>
            <a:cxnLst/>
            <a:rect l="l" t="t" r="r" b="b"/>
            <a:pathLst>
              <a:path w="8335" h="7318" extrusionOk="0">
                <a:moveTo>
                  <a:pt x="4162" y="0"/>
                </a:moveTo>
                <a:cubicBezTo>
                  <a:pt x="3650" y="0"/>
                  <a:pt x="3130" y="108"/>
                  <a:pt x="2636" y="334"/>
                </a:cubicBezTo>
                <a:cubicBezTo>
                  <a:pt x="792" y="1188"/>
                  <a:pt x="0" y="3366"/>
                  <a:pt x="838" y="5195"/>
                </a:cubicBezTo>
                <a:cubicBezTo>
                  <a:pt x="1460" y="6527"/>
                  <a:pt x="2786" y="7318"/>
                  <a:pt x="4168" y="7318"/>
                </a:cubicBezTo>
                <a:cubicBezTo>
                  <a:pt x="4681" y="7318"/>
                  <a:pt x="5203" y="7208"/>
                  <a:pt x="5698" y="6977"/>
                </a:cubicBezTo>
                <a:cubicBezTo>
                  <a:pt x="7542" y="6139"/>
                  <a:pt x="8334" y="3960"/>
                  <a:pt x="7481" y="2117"/>
                </a:cubicBezTo>
                <a:cubicBezTo>
                  <a:pt x="6869" y="783"/>
                  <a:pt x="5544" y="0"/>
                  <a:pt x="41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43"/>
          <p:cNvSpPr/>
          <p:nvPr/>
        </p:nvSpPr>
        <p:spPr>
          <a:xfrm rot="9900259">
            <a:off x="6645000" y="1504504"/>
            <a:ext cx="220989" cy="220989"/>
          </a:xfrm>
          <a:custGeom>
            <a:avLst/>
            <a:gdLst/>
            <a:ahLst/>
            <a:cxnLst/>
            <a:rect l="l" t="t" r="r" b="b"/>
            <a:pathLst>
              <a:path w="5989" h="5989" extrusionOk="0">
                <a:moveTo>
                  <a:pt x="2987" y="0"/>
                </a:moveTo>
                <a:cubicBezTo>
                  <a:pt x="1341" y="0"/>
                  <a:pt x="1" y="1341"/>
                  <a:pt x="1" y="3002"/>
                </a:cubicBezTo>
                <a:cubicBezTo>
                  <a:pt x="1" y="4647"/>
                  <a:pt x="1341" y="5988"/>
                  <a:pt x="2987" y="5988"/>
                </a:cubicBezTo>
                <a:cubicBezTo>
                  <a:pt x="4647" y="5988"/>
                  <a:pt x="5988" y="4647"/>
                  <a:pt x="5988" y="3002"/>
                </a:cubicBezTo>
                <a:cubicBezTo>
                  <a:pt x="5988" y="1341"/>
                  <a:pt x="4647" y="0"/>
                  <a:pt x="298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1" name="Google Shape;1581;p43"/>
          <p:cNvSpPr/>
          <p:nvPr/>
        </p:nvSpPr>
        <p:spPr>
          <a:xfrm rot="9900259">
            <a:off x="6922943" y="1783068"/>
            <a:ext cx="64131" cy="64131"/>
          </a:xfrm>
          <a:custGeom>
            <a:avLst/>
            <a:gdLst/>
            <a:ahLst/>
            <a:cxnLst/>
            <a:rect l="l" t="t" r="r" b="b"/>
            <a:pathLst>
              <a:path w="1738" h="1738" extrusionOk="0">
                <a:moveTo>
                  <a:pt x="869" y="0"/>
                </a:moveTo>
                <a:cubicBezTo>
                  <a:pt x="396" y="0"/>
                  <a:pt x="0" y="396"/>
                  <a:pt x="0" y="869"/>
                </a:cubicBezTo>
                <a:cubicBezTo>
                  <a:pt x="0" y="1356"/>
                  <a:pt x="396" y="1737"/>
                  <a:pt x="869" y="1737"/>
                </a:cubicBezTo>
                <a:cubicBezTo>
                  <a:pt x="1356" y="1737"/>
                  <a:pt x="1737" y="1356"/>
                  <a:pt x="1737" y="869"/>
                </a:cubicBezTo>
                <a:cubicBezTo>
                  <a:pt x="1737" y="396"/>
                  <a:pt x="1356" y="0"/>
                  <a:pt x="8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p47"/>
          <p:cNvSpPr txBox="1">
            <a:spLocks noGrp="1"/>
          </p:cNvSpPr>
          <p:nvPr>
            <p:ph type="title" idx="15"/>
          </p:nvPr>
        </p:nvSpPr>
        <p:spPr>
          <a:xfrm>
            <a:off x="1462531" y="496663"/>
            <a:ext cx="6443522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>
              <a:lnSpc>
                <a:spcPct val="150000"/>
              </a:lnSpc>
              <a:spcBef>
                <a:spcPts val="1200"/>
              </a:spcBef>
              <a:buSzPts val="1600"/>
            </a:pPr>
            <a:r>
              <a:rPr lang="sk-SK" dirty="0"/>
              <a:t>Príprava a predspracovanie údajov</a:t>
            </a:r>
          </a:p>
        </p:txBody>
      </p:sp>
      <p:sp>
        <p:nvSpPr>
          <p:cNvPr id="1850" name="Google Shape;1850;p47"/>
          <p:cNvSpPr txBox="1">
            <a:spLocks noGrp="1"/>
          </p:cNvSpPr>
          <p:nvPr>
            <p:ph type="title"/>
          </p:nvPr>
        </p:nvSpPr>
        <p:spPr>
          <a:xfrm>
            <a:off x="1269290" y="2110290"/>
            <a:ext cx="338357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Štandardizácia genotypov</a:t>
            </a:r>
            <a:endParaRPr dirty="0"/>
          </a:p>
        </p:txBody>
      </p:sp>
      <p:sp>
        <p:nvSpPr>
          <p:cNvPr id="1852" name="Google Shape;1852;p47"/>
          <p:cNvSpPr txBox="1">
            <a:spLocks noGrp="1"/>
          </p:cNvSpPr>
          <p:nvPr>
            <p:ph type="title" idx="2"/>
          </p:nvPr>
        </p:nvSpPr>
        <p:spPr>
          <a:xfrm>
            <a:off x="5059238" y="2110290"/>
            <a:ext cx="3167505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Úprava stĺpca vek</a:t>
            </a:r>
            <a:endParaRPr dirty="0"/>
          </a:p>
        </p:txBody>
      </p:sp>
      <p:sp>
        <p:nvSpPr>
          <p:cNvPr id="1854" name="Google Shape;1854;p47"/>
          <p:cNvSpPr txBox="1">
            <a:spLocks noGrp="1"/>
          </p:cNvSpPr>
          <p:nvPr>
            <p:ph type="title" idx="4"/>
          </p:nvPr>
        </p:nvSpPr>
        <p:spPr>
          <a:xfrm>
            <a:off x="764121" y="3421757"/>
            <a:ext cx="4295117" cy="12804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sk-SK" dirty="0"/>
              <a:t>Zjednotenie a odstránenie nepotrebných stĺpcov a záznamov</a:t>
            </a:r>
            <a:b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dirty="0"/>
          </a:p>
        </p:txBody>
      </p:sp>
      <p:sp>
        <p:nvSpPr>
          <p:cNvPr id="1856" name="Google Shape;1856;p47"/>
          <p:cNvSpPr txBox="1">
            <a:spLocks noGrp="1"/>
          </p:cNvSpPr>
          <p:nvPr>
            <p:ph type="title" idx="6"/>
          </p:nvPr>
        </p:nvSpPr>
        <p:spPr>
          <a:xfrm>
            <a:off x="4751565" y="3850775"/>
            <a:ext cx="378285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Dynamické vyhľadávanie stĺpcov mutácií</a:t>
            </a:r>
            <a:endParaRPr dirty="0"/>
          </a:p>
        </p:txBody>
      </p:sp>
      <p:grpSp>
        <p:nvGrpSpPr>
          <p:cNvPr id="1862" name="Google Shape;1862;p47"/>
          <p:cNvGrpSpPr/>
          <p:nvPr/>
        </p:nvGrpSpPr>
        <p:grpSpPr>
          <a:xfrm>
            <a:off x="2819016" y="1626074"/>
            <a:ext cx="284117" cy="457197"/>
            <a:chOff x="1111435" y="1536509"/>
            <a:chExt cx="204608" cy="336769"/>
          </a:xfrm>
        </p:grpSpPr>
        <p:sp>
          <p:nvSpPr>
            <p:cNvPr id="1863" name="Google Shape;1863;p47"/>
            <p:cNvSpPr/>
            <p:nvPr/>
          </p:nvSpPr>
          <p:spPr>
            <a:xfrm>
              <a:off x="1141311" y="1536509"/>
              <a:ext cx="174732" cy="307805"/>
            </a:xfrm>
            <a:custGeom>
              <a:avLst/>
              <a:gdLst/>
              <a:ahLst/>
              <a:cxnLst/>
              <a:rect l="l" t="t" r="r" b="b"/>
              <a:pathLst>
                <a:path w="4597" h="8098" extrusionOk="0">
                  <a:moveTo>
                    <a:pt x="286" y="1"/>
                  </a:moveTo>
                  <a:cubicBezTo>
                    <a:pt x="144" y="1"/>
                    <a:pt x="1" y="120"/>
                    <a:pt x="1" y="287"/>
                  </a:cubicBezTo>
                  <a:lnTo>
                    <a:pt x="1" y="8098"/>
                  </a:lnTo>
                  <a:lnTo>
                    <a:pt x="3692" y="8098"/>
                  </a:lnTo>
                  <a:lnTo>
                    <a:pt x="3692" y="1168"/>
                  </a:lnTo>
                  <a:cubicBezTo>
                    <a:pt x="3692" y="1096"/>
                    <a:pt x="3740" y="1025"/>
                    <a:pt x="3787" y="977"/>
                  </a:cubicBezTo>
                  <a:lnTo>
                    <a:pt x="4502" y="287"/>
                  </a:lnTo>
                  <a:cubicBezTo>
                    <a:pt x="4597" y="168"/>
                    <a:pt x="4525" y="1"/>
                    <a:pt x="4383" y="1"/>
                  </a:cubicBezTo>
                  <a:close/>
                </a:path>
              </a:pathLst>
            </a:custGeom>
            <a:solidFill>
              <a:srgbClr val="90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7"/>
            <p:cNvSpPr/>
            <p:nvPr/>
          </p:nvSpPr>
          <p:spPr>
            <a:xfrm>
              <a:off x="1262601" y="1536509"/>
              <a:ext cx="53442" cy="295148"/>
            </a:xfrm>
            <a:custGeom>
              <a:avLst/>
              <a:gdLst/>
              <a:ahLst/>
              <a:cxnLst/>
              <a:rect l="l" t="t" r="r" b="b"/>
              <a:pathLst>
                <a:path w="1406" h="7765" extrusionOk="0">
                  <a:moveTo>
                    <a:pt x="668" y="1"/>
                  </a:moveTo>
                  <a:cubicBezTo>
                    <a:pt x="834" y="1"/>
                    <a:pt x="882" y="168"/>
                    <a:pt x="787" y="287"/>
                  </a:cubicBezTo>
                  <a:lnTo>
                    <a:pt x="72" y="977"/>
                  </a:lnTo>
                  <a:cubicBezTo>
                    <a:pt x="25" y="1025"/>
                    <a:pt x="1" y="1096"/>
                    <a:pt x="1" y="1168"/>
                  </a:cubicBezTo>
                  <a:lnTo>
                    <a:pt x="1" y="7764"/>
                  </a:lnTo>
                  <a:lnTo>
                    <a:pt x="501" y="7764"/>
                  </a:lnTo>
                  <a:lnTo>
                    <a:pt x="501" y="1168"/>
                  </a:lnTo>
                  <a:cubicBezTo>
                    <a:pt x="501" y="1096"/>
                    <a:pt x="549" y="1025"/>
                    <a:pt x="596" y="977"/>
                  </a:cubicBezTo>
                  <a:lnTo>
                    <a:pt x="1311" y="287"/>
                  </a:lnTo>
                  <a:cubicBezTo>
                    <a:pt x="1406" y="168"/>
                    <a:pt x="1334" y="1"/>
                    <a:pt x="1192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7"/>
            <p:cNvSpPr/>
            <p:nvPr/>
          </p:nvSpPr>
          <p:spPr>
            <a:xfrm>
              <a:off x="1161228" y="1598998"/>
              <a:ext cx="23566" cy="9997"/>
            </a:xfrm>
            <a:custGeom>
              <a:avLst/>
              <a:gdLst/>
              <a:ahLst/>
              <a:cxnLst/>
              <a:rect l="l" t="t" r="r" b="b"/>
              <a:pathLst>
                <a:path w="620" h="263" extrusionOk="0">
                  <a:moveTo>
                    <a:pt x="143" y="0"/>
                  </a:moveTo>
                  <a:cubicBezTo>
                    <a:pt x="72" y="0"/>
                    <a:pt x="1" y="48"/>
                    <a:pt x="1" y="119"/>
                  </a:cubicBezTo>
                  <a:cubicBezTo>
                    <a:pt x="1" y="191"/>
                    <a:pt x="72" y="262"/>
                    <a:pt x="143" y="262"/>
                  </a:cubicBezTo>
                  <a:lnTo>
                    <a:pt x="501" y="262"/>
                  </a:lnTo>
                  <a:cubicBezTo>
                    <a:pt x="572" y="262"/>
                    <a:pt x="620" y="191"/>
                    <a:pt x="620" y="119"/>
                  </a:cubicBezTo>
                  <a:cubicBezTo>
                    <a:pt x="620" y="48"/>
                    <a:pt x="572" y="0"/>
                    <a:pt x="501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7"/>
            <p:cNvSpPr/>
            <p:nvPr/>
          </p:nvSpPr>
          <p:spPr>
            <a:xfrm>
              <a:off x="1161228" y="1619789"/>
              <a:ext cx="39872" cy="9997"/>
            </a:xfrm>
            <a:custGeom>
              <a:avLst/>
              <a:gdLst/>
              <a:ahLst/>
              <a:cxnLst/>
              <a:rect l="l" t="t" r="r" b="b"/>
              <a:pathLst>
                <a:path w="1049" h="263" extrusionOk="0">
                  <a:moveTo>
                    <a:pt x="143" y="1"/>
                  </a:moveTo>
                  <a:cubicBezTo>
                    <a:pt x="72" y="1"/>
                    <a:pt x="1" y="48"/>
                    <a:pt x="1" y="120"/>
                  </a:cubicBezTo>
                  <a:cubicBezTo>
                    <a:pt x="1" y="191"/>
                    <a:pt x="72" y="263"/>
                    <a:pt x="143" y="263"/>
                  </a:cubicBezTo>
                  <a:lnTo>
                    <a:pt x="929" y="263"/>
                  </a:lnTo>
                  <a:cubicBezTo>
                    <a:pt x="1001" y="263"/>
                    <a:pt x="1048" y="191"/>
                    <a:pt x="1048" y="120"/>
                  </a:cubicBezTo>
                  <a:cubicBezTo>
                    <a:pt x="1048" y="48"/>
                    <a:pt x="1001" y="1"/>
                    <a:pt x="929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7"/>
            <p:cNvSpPr/>
            <p:nvPr/>
          </p:nvSpPr>
          <p:spPr>
            <a:xfrm>
              <a:off x="1161228" y="1577256"/>
              <a:ext cx="39872" cy="9997"/>
            </a:xfrm>
            <a:custGeom>
              <a:avLst/>
              <a:gdLst/>
              <a:ahLst/>
              <a:cxnLst/>
              <a:rect l="l" t="t" r="r" b="b"/>
              <a:pathLst>
                <a:path w="1049" h="263" extrusionOk="0">
                  <a:moveTo>
                    <a:pt x="143" y="1"/>
                  </a:moveTo>
                  <a:cubicBezTo>
                    <a:pt x="72" y="1"/>
                    <a:pt x="1" y="72"/>
                    <a:pt x="1" y="143"/>
                  </a:cubicBezTo>
                  <a:cubicBezTo>
                    <a:pt x="1" y="215"/>
                    <a:pt x="72" y="262"/>
                    <a:pt x="143" y="262"/>
                  </a:cubicBezTo>
                  <a:lnTo>
                    <a:pt x="929" y="262"/>
                  </a:lnTo>
                  <a:cubicBezTo>
                    <a:pt x="1001" y="262"/>
                    <a:pt x="1048" y="215"/>
                    <a:pt x="1048" y="143"/>
                  </a:cubicBezTo>
                  <a:cubicBezTo>
                    <a:pt x="1048" y="72"/>
                    <a:pt x="1001" y="1"/>
                    <a:pt x="929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7"/>
            <p:cNvSpPr/>
            <p:nvPr/>
          </p:nvSpPr>
          <p:spPr>
            <a:xfrm>
              <a:off x="1161228" y="1640619"/>
              <a:ext cx="23566" cy="9997"/>
            </a:xfrm>
            <a:custGeom>
              <a:avLst/>
              <a:gdLst/>
              <a:ahLst/>
              <a:cxnLst/>
              <a:rect l="l" t="t" r="r" b="b"/>
              <a:pathLst>
                <a:path w="620" h="263" extrusionOk="0">
                  <a:moveTo>
                    <a:pt x="143" y="1"/>
                  </a:moveTo>
                  <a:cubicBezTo>
                    <a:pt x="72" y="1"/>
                    <a:pt x="1" y="48"/>
                    <a:pt x="1" y="120"/>
                  </a:cubicBezTo>
                  <a:cubicBezTo>
                    <a:pt x="1" y="191"/>
                    <a:pt x="72" y="263"/>
                    <a:pt x="143" y="263"/>
                  </a:cubicBezTo>
                  <a:lnTo>
                    <a:pt x="501" y="263"/>
                  </a:lnTo>
                  <a:cubicBezTo>
                    <a:pt x="572" y="263"/>
                    <a:pt x="620" y="191"/>
                    <a:pt x="620" y="120"/>
                  </a:cubicBezTo>
                  <a:cubicBezTo>
                    <a:pt x="620" y="48"/>
                    <a:pt x="572" y="1"/>
                    <a:pt x="501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7"/>
            <p:cNvSpPr/>
            <p:nvPr/>
          </p:nvSpPr>
          <p:spPr>
            <a:xfrm>
              <a:off x="1161228" y="1660536"/>
              <a:ext cx="39872" cy="9997"/>
            </a:xfrm>
            <a:custGeom>
              <a:avLst/>
              <a:gdLst/>
              <a:ahLst/>
              <a:cxnLst/>
              <a:rect l="l" t="t" r="r" b="b"/>
              <a:pathLst>
                <a:path w="1049" h="263" extrusionOk="0">
                  <a:moveTo>
                    <a:pt x="143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1" y="215"/>
                    <a:pt x="72" y="262"/>
                    <a:pt x="143" y="262"/>
                  </a:cubicBezTo>
                  <a:lnTo>
                    <a:pt x="929" y="262"/>
                  </a:lnTo>
                  <a:cubicBezTo>
                    <a:pt x="1001" y="262"/>
                    <a:pt x="1048" y="215"/>
                    <a:pt x="1048" y="143"/>
                  </a:cubicBezTo>
                  <a:cubicBezTo>
                    <a:pt x="1048" y="72"/>
                    <a:pt x="1001" y="0"/>
                    <a:pt x="929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7"/>
            <p:cNvSpPr/>
            <p:nvPr/>
          </p:nvSpPr>
          <p:spPr>
            <a:xfrm>
              <a:off x="1165751" y="1689500"/>
              <a:ext cx="92364" cy="120416"/>
            </a:xfrm>
            <a:custGeom>
              <a:avLst/>
              <a:gdLst/>
              <a:ahLst/>
              <a:cxnLst/>
              <a:rect l="l" t="t" r="r" b="b"/>
              <a:pathLst>
                <a:path w="2430" h="3168" extrusionOk="0">
                  <a:moveTo>
                    <a:pt x="96" y="1"/>
                  </a:moveTo>
                  <a:cubicBezTo>
                    <a:pt x="24" y="1"/>
                    <a:pt x="1" y="48"/>
                    <a:pt x="1" y="96"/>
                  </a:cubicBezTo>
                  <a:lnTo>
                    <a:pt x="1" y="3073"/>
                  </a:lnTo>
                  <a:cubicBezTo>
                    <a:pt x="1" y="3120"/>
                    <a:pt x="24" y="3168"/>
                    <a:pt x="96" y="3168"/>
                  </a:cubicBezTo>
                  <a:lnTo>
                    <a:pt x="2334" y="3168"/>
                  </a:lnTo>
                  <a:cubicBezTo>
                    <a:pt x="2382" y="3168"/>
                    <a:pt x="2430" y="3120"/>
                    <a:pt x="2430" y="3073"/>
                  </a:cubicBezTo>
                  <a:lnTo>
                    <a:pt x="2430" y="96"/>
                  </a:lnTo>
                  <a:cubicBezTo>
                    <a:pt x="2430" y="48"/>
                    <a:pt x="2382" y="1"/>
                    <a:pt x="2334" y="1"/>
                  </a:cubicBez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7"/>
            <p:cNvSpPr/>
            <p:nvPr/>
          </p:nvSpPr>
          <p:spPr>
            <a:xfrm>
              <a:off x="1240897" y="1689500"/>
              <a:ext cx="17219" cy="120416"/>
            </a:xfrm>
            <a:custGeom>
              <a:avLst/>
              <a:gdLst/>
              <a:ahLst/>
              <a:cxnLst/>
              <a:rect l="l" t="t" r="r" b="b"/>
              <a:pathLst>
                <a:path w="453" h="3168" extrusionOk="0">
                  <a:moveTo>
                    <a:pt x="0" y="1"/>
                  </a:moveTo>
                  <a:cubicBezTo>
                    <a:pt x="48" y="1"/>
                    <a:pt x="96" y="48"/>
                    <a:pt x="96" y="96"/>
                  </a:cubicBezTo>
                  <a:lnTo>
                    <a:pt x="96" y="3073"/>
                  </a:lnTo>
                  <a:cubicBezTo>
                    <a:pt x="96" y="3120"/>
                    <a:pt x="48" y="3168"/>
                    <a:pt x="0" y="3168"/>
                  </a:cubicBezTo>
                  <a:lnTo>
                    <a:pt x="357" y="3168"/>
                  </a:lnTo>
                  <a:cubicBezTo>
                    <a:pt x="405" y="3168"/>
                    <a:pt x="453" y="3120"/>
                    <a:pt x="453" y="3073"/>
                  </a:cubicBezTo>
                  <a:lnTo>
                    <a:pt x="453" y="96"/>
                  </a:lnTo>
                  <a:cubicBezTo>
                    <a:pt x="453" y="48"/>
                    <a:pt x="405" y="1"/>
                    <a:pt x="357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7"/>
            <p:cNvSpPr/>
            <p:nvPr/>
          </p:nvSpPr>
          <p:spPr>
            <a:xfrm>
              <a:off x="1215544" y="1714852"/>
              <a:ext cx="25391" cy="25391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0"/>
                  </a:moveTo>
                  <a:cubicBezTo>
                    <a:pt x="143" y="0"/>
                    <a:pt x="0" y="143"/>
                    <a:pt x="0" y="334"/>
                  </a:cubicBezTo>
                  <a:cubicBezTo>
                    <a:pt x="0" y="500"/>
                    <a:pt x="143" y="667"/>
                    <a:pt x="334" y="667"/>
                  </a:cubicBezTo>
                  <a:cubicBezTo>
                    <a:pt x="501" y="667"/>
                    <a:pt x="667" y="500"/>
                    <a:pt x="667" y="334"/>
                  </a:cubicBezTo>
                  <a:cubicBezTo>
                    <a:pt x="667" y="143"/>
                    <a:pt x="501" y="0"/>
                    <a:pt x="334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7"/>
            <p:cNvSpPr/>
            <p:nvPr/>
          </p:nvSpPr>
          <p:spPr>
            <a:xfrm>
              <a:off x="1196539" y="1760122"/>
              <a:ext cx="24478" cy="24478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334" y="0"/>
                  </a:moveTo>
                  <a:cubicBezTo>
                    <a:pt x="143" y="0"/>
                    <a:pt x="0" y="143"/>
                    <a:pt x="0" y="333"/>
                  </a:cubicBezTo>
                  <a:cubicBezTo>
                    <a:pt x="0" y="500"/>
                    <a:pt x="143" y="643"/>
                    <a:pt x="334" y="643"/>
                  </a:cubicBezTo>
                  <a:cubicBezTo>
                    <a:pt x="500" y="643"/>
                    <a:pt x="643" y="500"/>
                    <a:pt x="643" y="333"/>
                  </a:cubicBezTo>
                  <a:cubicBezTo>
                    <a:pt x="643" y="143"/>
                    <a:pt x="500" y="0"/>
                    <a:pt x="334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7"/>
            <p:cNvSpPr/>
            <p:nvPr/>
          </p:nvSpPr>
          <p:spPr>
            <a:xfrm>
              <a:off x="1215544" y="1715764"/>
              <a:ext cx="25391" cy="24478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477" y="0"/>
                  </a:moveTo>
                  <a:cubicBezTo>
                    <a:pt x="477" y="48"/>
                    <a:pt x="477" y="72"/>
                    <a:pt x="477" y="95"/>
                  </a:cubicBezTo>
                  <a:cubicBezTo>
                    <a:pt x="477" y="286"/>
                    <a:pt x="334" y="429"/>
                    <a:pt x="167" y="429"/>
                  </a:cubicBezTo>
                  <a:cubicBezTo>
                    <a:pt x="96" y="429"/>
                    <a:pt x="48" y="405"/>
                    <a:pt x="0" y="405"/>
                  </a:cubicBezTo>
                  <a:cubicBezTo>
                    <a:pt x="48" y="524"/>
                    <a:pt x="167" y="643"/>
                    <a:pt x="334" y="643"/>
                  </a:cubicBezTo>
                  <a:cubicBezTo>
                    <a:pt x="501" y="643"/>
                    <a:pt x="667" y="476"/>
                    <a:pt x="667" y="310"/>
                  </a:cubicBezTo>
                  <a:cubicBezTo>
                    <a:pt x="667" y="167"/>
                    <a:pt x="572" y="72"/>
                    <a:pt x="477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7"/>
            <p:cNvSpPr/>
            <p:nvPr/>
          </p:nvSpPr>
          <p:spPr>
            <a:xfrm>
              <a:off x="1196539" y="1760996"/>
              <a:ext cx="24478" cy="23604"/>
            </a:xfrm>
            <a:custGeom>
              <a:avLst/>
              <a:gdLst/>
              <a:ahLst/>
              <a:cxnLst/>
              <a:rect l="l" t="t" r="r" b="b"/>
              <a:pathLst>
                <a:path w="644" h="621" extrusionOk="0">
                  <a:moveTo>
                    <a:pt x="477" y="1"/>
                  </a:moveTo>
                  <a:cubicBezTo>
                    <a:pt x="477" y="25"/>
                    <a:pt x="477" y="72"/>
                    <a:pt x="477" y="96"/>
                  </a:cubicBezTo>
                  <a:cubicBezTo>
                    <a:pt x="477" y="287"/>
                    <a:pt x="334" y="430"/>
                    <a:pt x="143" y="430"/>
                  </a:cubicBezTo>
                  <a:cubicBezTo>
                    <a:pt x="96" y="430"/>
                    <a:pt x="48" y="406"/>
                    <a:pt x="0" y="382"/>
                  </a:cubicBezTo>
                  <a:lnTo>
                    <a:pt x="0" y="382"/>
                  </a:lnTo>
                  <a:cubicBezTo>
                    <a:pt x="48" y="525"/>
                    <a:pt x="167" y="620"/>
                    <a:pt x="334" y="620"/>
                  </a:cubicBezTo>
                  <a:cubicBezTo>
                    <a:pt x="500" y="620"/>
                    <a:pt x="643" y="477"/>
                    <a:pt x="643" y="310"/>
                  </a:cubicBezTo>
                  <a:cubicBezTo>
                    <a:pt x="643" y="168"/>
                    <a:pt x="572" y="48"/>
                    <a:pt x="477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7"/>
            <p:cNvSpPr/>
            <p:nvPr/>
          </p:nvSpPr>
          <p:spPr>
            <a:xfrm>
              <a:off x="1181145" y="1705806"/>
              <a:ext cx="10909" cy="10871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3" y="0"/>
                  </a:moveTo>
                  <a:cubicBezTo>
                    <a:pt x="72" y="0"/>
                    <a:pt x="0" y="48"/>
                    <a:pt x="0" y="143"/>
                  </a:cubicBezTo>
                  <a:cubicBezTo>
                    <a:pt x="0" y="215"/>
                    <a:pt x="72" y="286"/>
                    <a:pt x="143" y="286"/>
                  </a:cubicBezTo>
                  <a:cubicBezTo>
                    <a:pt x="215" y="286"/>
                    <a:pt x="286" y="215"/>
                    <a:pt x="286" y="143"/>
                  </a:cubicBezTo>
                  <a:cubicBezTo>
                    <a:pt x="286" y="48"/>
                    <a:pt x="215" y="0"/>
                    <a:pt x="143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7"/>
            <p:cNvSpPr/>
            <p:nvPr/>
          </p:nvSpPr>
          <p:spPr>
            <a:xfrm>
              <a:off x="1235461" y="1760122"/>
              <a:ext cx="10909" cy="10871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3" y="0"/>
                  </a:moveTo>
                  <a:cubicBezTo>
                    <a:pt x="48" y="0"/>
                    <a:pt x="0" y="48"/>
                    <a:pt x="0" y="143"/>
                  </a:cubicBezTo>
                  <a:cubicBezTo>
                    <a:pt x="0" y="214"/>
                    <a:pt x="48" y="286"/>
                    <a:pt x="143" y="286"/>
                  </a:cubicBezTo>
                  <a:cubicBezTo>
                    <a:pt x="215" y="286"/>
                    <a:pt x="286" y="214"/>
                    <a:pt x="286" y="143"/>
                  </a:cubicBezTo>
                  <a:cubicBezTo>
                    <a:pt x="286" y="48"/>
                    <a:pt x="215" y="0"/>
                    <a:pt x="143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7"/>
            <p:cNvSpPr/>
            <p:nvPr/>
          </p:nvSpPr>
          <p:spPr>
            <a:xfrm>
              <a:off x="1188405" y="1731120"/>
              <a:ext cx="10871" cy="10909"/>
            </a:xfrm>
            <a:custGeom>
              <a:avLst/>
              <a:gdLst/>
              <a:ahLst/>
              <a:cxnLst/>
              <a:rect l="l" t="t" r="r" b="b"/>
              <a:pathLst>
                <a:path w="286" h="287" extrusionOk="0">
                  <a:moveTo>
                    <a:pt x="143" y="1"/>
                  </a:moveTo>
                  <a:cubicBezTo>
                    <a:pt x="71" y="1"/>
                    <a:pt x="0" y="72"/>
                    <a:pt x="0" y="144"/>
                  </a:cubicBezTo>
                  <a:cubicBezTo>
                    <a:pt x="0" y="215"/>
                    <a:pt x="71" y="287"/>
                    <a:pt x="143" y="287"/>
                  </a:cubicBezTo>
                  <a:cubicBezTo>
                    <a:pt x="238" y="287"/>
                    <a:pt x="286" y="215"/>
                    <a:pt x="286" y="144"/>
                  </a:cubicBezTo>
                  <a:cubicBezTo>
                    <a:pt x="286" y="72"/>
                    <a:pt x="238" y="1"/>
                    <a:pt x="143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7"/>
            <p:cNvSpPr/>
            <p:nvPr/>
          </p:nvSpPr>
          <p:spPr>
            <a:xfrm>
              <a:off x="1177534" y="1783650"/>
              <a:ext cx="10909" cy="10871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3" y="0"/>
                  </a:moveTo>
                  <a:cubicBezTo>
                    <a:pt x="72" y="0"/>
                    <a:pt x="0" y="48"/>
                    <a:pt x="0" y="143"/>
                  </a:cubicBezTo>
                  <a:cubicBezTo>
                    <a:pt x="0" y="215"/>
                    <a:pt x="72" y="286"/>
                    <a:pt x="143" y="286"/>
                  </a:cubicBezTo>
                  <a:cubicBezTo>
                    <a:pt x="238" y="286"/>
                    <a:pt x="286" y="215"/>
                    <a:pt x="286" y="143"/>
                  </a:cubicBezTo>
                  <a:cubicBezTo>
                    <a:pt x="286" y="48"/>
                    <a:pt x="238" y="0"/>
                    <a:pt x="143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7"/>
            <p:cNvSpPr/>
            <p:nvPr/>
          </p:nvSpPr>
          <p:spPr>
            <a:xfrm>
              <a:off x="1210109" y="1639706"/>
              <a:ext cx="10909" cy="10909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3" y="1"/>
                  </a:moveTo>
                  <a:cubicBezTo>
                    <a:pt x="48" y="1"/>
                    <a:pt x="1" y="72"/>
                    <a:pt x="1" y="144"/>
                  </a:cubicBezTo>
                  <a:cubicBezTo>
                    <a:pt x="1" y="239"/>
                    <a:pt x="48" y="287"/>
                    <a:pt x="143" y="287"/>
                  </a:cubicBezTo>
                  <a:cubicBezTo>
                    <a:pt x="215" y="287"/>
                    <a:pt x="286" y="239"/>
                    <a:pt x="286" y="144"/>
                  </a:cubicBezTo>
                  <a:cubicBezTo>
                    <a:pt x="286" y="72"/>
                    <a:pt x="215" y="1"/>
                    <a:pt x="143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7"/>
            <p:cNvSpPr/>
            <p:nvPr/>
          </p:nvSpPr>
          <p:spPr>
            <a:xfrm>
              <a:off x="1251768" y="1634271"/>
              <a:ext cx="10871" cy="10909"/>
            </a:xfrm>
            <a:custGeom>
              <a:avLst/>
              <a:gdLst/>
              <a:ahLst/>
              <a:cxnLst/>
              <a:rect l="l" t="t" r="r" b="b"/>
              <a:pathLst>
                <a:path w="286" h="287" extrusionOk="0">
                  <a:moveTo>
                    <a:pt x="143" y="1"/>
                  </a:moveTo>
                  <a:cubicBezTo>
                    <a:pt x="71" y="1"/>
                    <a:pt x="0" y="72"/>
                    <a:pt x="0" y="144"/>
                  </a:cubicBezTo>
                  <a:cubicBezTo>
                    <a:pt x="0" y="239"/>
                    <a:pt x="71" y="287"/>
                    <a:pt x="143" y="287"/>
                  </a:cubicBezTo>
                  <a:cubicBezTo>
                    <a:pt x="238" y="287"/>
                    <a:pt x="286" y="239"/>
                    <a:pt x="286" y="144"/>
                  </a:cubicBezTo>
                  <a:cubicBezTo>
                    <a:pt x="286" y="72"/>
                    <a:pt x="238" y="1"/>
                    <a:pt x="143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7"/>
            <p:cNvSpPr/>
            <p:nvPr/>
          </p:nvSpPr>
          <p:spPr>
            <a:xfrm>
              <a:off x="1237248" y="1658711"/>
              <a:ext cx="10909" cy="10909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4" y="1"/>
                  </a:moveTo>
                  <a:cubicBezTo>
                    <a:pt x="49" y="1"/>
                    <a:pt x="1" y="48"/>
                    <a:pt x="1" y="144"/>
                  </a:cubicBezTo>
                  <a:cubicBezTo>
                    <a:pt x="1" y="215"/>
                    <a:pt x="49" y="287"/>
                    <a:pt x="144" y="287"/>
                  </a:cubicBezTo>
                  <a:cubicBezTo>
                    <a:pt x="215" y="287"/>
                    <a:pt x="287" y="215"/>
                    <a:pt x="287" y="144"/>
                  </a:cubicBezTo>
                  <a:cubicBezTo>
                    <a:pt x="287" y="48"/>
                    <a:pt x="215" y="1"/>
                    <a:pt x="144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7"/>
            <p:cNvSpPr/>
            <p:nvPr/>
          </p:nvSpPr>
          <p:spPr>
            <a:xfrm>
              <a:off x="1111435" y="1831619"/>
              <a:ext cx="200997" cy="41659"/>
            </a:xfrm>
            <a:custGeom>
              <a:avLst/>
              <a:gdLst/>
              <a:ahLst/>
              <a:cxnLst/>
              <a:rect l="l" t="t" r="r" b="b"/>
              <a:pathLst>
                <a:path w="5288" h="1096" extrusionOk="0">
                  <a:moveTo>
                    <a:pt x="691" y="0"/>
                  </a:moveTo>
                  <a:cubicBezTo>
                    <a:pt x="310" y="0"/>
                    <a:pt x="1" y="310"/>
                    <a:pt x="1" y="667"/>
                  </a:cubicBezTo>
                  <a:lnTo>
                    <a:pt x="1" y="1001"/>
                  </a:lnTo>
                  <a:cubicBezTo>
                    <a:pt x="1" y="1072"/>
                    <a:pt x="48" y="1096"/>
                    <a:pt x="96" y="1096"/>
                  </a:cubicBezTo>
                  <a:lnTo>
                    <a:pt x="5192" y="1096"/>
                  </a:lnTo>
                  <a:cubicBezTo>
                    <a:pt x="5240" y="1096"/>
                    <a:pt x="5288" y="1072"/>
                    <a:pt x="5288" y="1001"/>
                  </a:cubicBezTo>
                  <a:lnTo>
                    <a:pt x="5288" y="667"/>
                  </a:lnTo>
                  <a:cubicBezTo>
                    <a:pt x="5288" y="310"/>
                    <a:pt x="4978" y="0"/>
                    <a:pt x="4597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7"/>
            <p:cNvSpPr/>
            <p:nvPr/>
          </p:nvSpPr>
          <p:spPr>
            <a:xfrm>
              <a:off x="1268948" y="1831619"/>
              <a:ext cx="43483" cy="41659"/>
            </a:xfrm>
            <a:custGeom>
              <a:avLst/>
              <a:gdLst/>
              <a:ahLst/>
              <a:cxnLst/>
              <a:rect l="l" t="t" r="r" b="b"/>
              <a:pathLst>
                <a:path w="1144" h="1096" extrusionOk="0">
                  <a:moveTo>
                    <a:pt x="1" y="0"/>
                  </a:moveTo>
                  <a:cubicBezTo>
                    <a:pt x="358" y="0"/>
                    <a:pt x="667" y="310"/>
                    <a:pt x="667" y="667"/>
                  </a:cubicBezTo>
                  <a:lnTo>
                    <a:pt x="667" y="1001"/>
                  </a:lnTo>
                  <a:cubicBezTo>
                    <a:pt x="667" y="1072"/>
                    <a:pt x="620" y="1096"/>
                    <a:pt x="572" y="1096"/>
                  </a:cubicBezTo>
                  <a:lnTo>
                    <a:pt x="1048" y="1096"/>
                  </a:lnTo>
                  <a:cubicBezTo>
                    <a:pt x="1096" y="1096"/>
                    <a:pt x="1144" y="1072"/>
                    <a:pt x="1144" y="1001"/>
                  </a:cubicBezTo>
                  <a:lnTo>
                    <a:pt x="1144" y="667"/>
                  </a:lnTo>
                  <a:cubicBezTo>
                    <a:pt x="1144" y="310"/>
                    <a:pt x="834" y="0"/>
                    <a:pt x="453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5" name="Google Shape;1885;p47"/>
          <p:cNvGrpSpPr/>
          <p:nvPr/>
        </p:nvGrpSpPr>
        <p:grpSpPr>
          <a:xfrm>
            <a:off x="6372968" y="1575639"/>
            <a:ext cx="477839" cy="457185"/>
            <a:chOff x="3943788" y="2216318"/>
            <a:chExt cx="339467" cy="336959"/>
          </a:xfrm>
        </p:grpSpPr>
        <p:sp>
          <p:nvSpPr>
            <p:cNvPr id="1886" name="Google Shape;1886;p47"/>
            <p:cNvSpPr/>
            <p:nvPr/>
          </p:nvSpPr>
          <p:spPr>
            <a:xfrm>
              <a:off x="4161927" y="2434458"/>
              <a:ext cx="121328" cy="118819"/>
            </a:xfrm>
            <a:custGeom>
              <a:avLst/>
              <a:gdLst/>
              <a:ahLst/>
              <a:cxnLst/>
              <a:rect l="l" t="t" r="r" b="b"/>
              <a:pathLst>
                <a:path w="3192" h="3126" extrusionOk="0">
                  <a:moveTo>
                    <a:pt x="906" y="1"/>
                  </a:moveTo>
                  <a:lnTo>
                    <a:pt x="1" y="929"/>
                  </a:lnTo>
                  <a:lnTo>
                    <a:pt x="1310" y="2716"/>
                  </a:lnTo>
                  <a:cubicBezTo>
                    <a:pt x="1500" y="2981"/>
                    <a:pt x="1810" y="3126"/>
                    <a:pt x="2133" y="3126"/>
                  </a:cubicBezTo>
                  <a:cubicBezTo>
                    <a:pt x="2216" y="3126"/>
                    <a:pt x="2299" y="3116"/>
                    <a:pt x="2382" y="3097"/>
                  </a:cubicBezTo>
                  <a:cubicBezTo>
                    <a:pt x="2715" y="3001"/>
                    <a:pt x="2977" y="2739"/>
                    <a:pt x="3073" y="2382"/>
                  </a:cubicBezTo>
                  <a:cubicBezTo>
                    <a:pt x="3192" y="2001"/>
                    <a:pt x="3049" y="1572"/>
                    <a:pt x="2715" y="1334"/>
                  </a:cubicBezTo>
                  <a:lnTo>
                    <a:pt x="906" y="1"/>
                  </a:ln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7"/>
            <p:cNvSpPr/>
            <p:nvPr/>
          </p:nvSpPr>
          <p:spPr>
            <a:xfrm>
              <a:off x="4161927" y="2434458"/>
              <a:ext cx="118629" cy="112282"/>
            </a:xfrm>
            <a:custGeom>
              <a:avLst/>
              <a:gdLst/>
              <a:ahLst/>
              <a:cxnLst/>
              <a:rect l="l" t="t" r="r" b="b"/>
              <a:pathLst>
                <a:path w="3121" h="2954" extrusionOk="0">
                  <a:moveTo>
                    <a:pt x="906" y="1"/>
                  </a:moveTo>
                  <a:lnTo>
                    <a:pt x="1" y="929"/>
                  </a:lnTo>
                  <a:lnTo>
                    <a:pt x="644" y="287"/>
                  </a:lnTo>
                  <a:lnTo>
                    <a:pt x="2430" y="1596"/>
                  </a:lnTo>
                  <a:cubicBezTo>
                    <a:pt x="2692" y="1787"/>
                    <a:pt x="2835" y="2096"/>
                    <a:pt x="2835" y="2406"/>
                  </a:cubicBezTo>
                  <a:cubicBezTo>
                    <a:pt x="2835" y="2501"/>
                    <a:pt x="2835" y="2573"/>
                    <a:pt x="2811" y="2668"/>
                  </a:cubicBezTo>
                  <a:cubicBezTo>
                    <a:pt x="2787" y="2763"/>
                    <a:pt x="2739" y="2858"/>
                    <a:pt x="2692" y="2954"/>
                  </a:cubicBezTo>
                  <a:cubicBezTo>
                    <a:pt x="2882" y="2811"/>
                    <a:pt x="3025" y="2620"/>
                    <a:pt x="3073" y="2382"/>
                  </a:cubicBezTo>
                  <a:cubicBezTo>
                    <a:pt x="3096" y="2311"/>
                    <a:pt x="3120" y="2215"/>
                    <a:pt x="3120" y="2120"/>
                  </a:cubicBezTo>
                  <a:cubicBezTo>
                    <a:pt x="3120" y="1811"/>
                    <a:pt x="2977" y="1525"/>
                    <a:pt x="2715" y="1334"/>
                  </a:cubicBezTo>
                  <a:lnTo>
                    <a:pt x="906" y="1"/>
                  </a:ln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7"/>
            <p:cNvSpPr/>
            <p:nvPr/>
          </p:nvSpPr>
          <p:spPr>
            <a:xfrm>
              <a:off x="4115783" y="2390556"/>
              <a:ext cx="87841" cy="84914"/>
            </a:xfrm>
            <a:custGeom>
              <a:avLst/>
              <a:gdLst/>
              <a:ahLst/>
              <a:cxnLst/>
              <a:rect l="l" t="t" r="r" b="b"/>
              <a:pathLst>
                <a:path w="2311" h="2234" extrusionOk="0">
                  <a:moveTo>
                    <a:pt x="1357" y="1"/>
                  </a:moveTo>
                  <a:cubicBezTo>
                    <a:pt x="1250" y="1"/>
                    <a:pt x="1143" y="36"/>
                    <a:pt x="1072" y="108"/>
                  </a:cubicBezTo>
                  <a:lnTo>
                    <a:pt x="167" y="1013"/>
                  </a:lnTo>
                  <a:cubicBezTo>
                    <a:pt x="0" y="1180"/>
                    <a:pt x="0" y="1442"/>
                    <a:pt x="167" y="1608"/>
                  </a:cubicBezTo>
                  <a:lnTo>
                    <a:pt x="643" y="2108"/>
                  </a:lnTo>
                  <a:cubicBezTo>
                    <a:pt x="726" y="2192"/>
                    <a:pt x="834" y="2233"/>
                    <a:pt x="941" y="2233"/>
                  </a:cubicBezTo>
                  <a:cubicBezTo>
                    <a:pt x="1048" y="2233"/>
                    <a:pt x="1155" y="2192"/>
                    <a:pt x="1238" y="2108"/>
                  </a:cubicBezTo>
                  <a:lnTo>
                    <a:pt x="2143" y="1203"/>
                  </a:lnTo>
                  <a:cubicBezTo>
                    <a:pt x="2310" y="1037"/>
                    <a:pt x="2310" y="775"/>
                    <a:pt x="2143" y="608"/>
                  </a:cubicBezTo>
                  <a:lnTo>
                    <a:pt x="1643" y="108"/>
                  </a:lnTo>
                  <a:cubicBezTo>
                    <a:pt x="1572" y="36"/>
                    <a:pt x="1465" y="1"/>
                    <a:pt x="13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7"/>
            <p:cNvSpPr/>
            <p:nvPr/>
          </p:nvSpPr>
          <p:spPr>
            <a:xfrm>
              <a:off x="4151057" y="2389872"/>
              <a:ext cx="52568" cy="51884"/>
            </a:xfrm>
            <a:custGeom>
              <a:avLst/>
              <a:gdLst/>
              <a:ahLst/>
              <a:cxnLst/>
              <a:rect l="l" t="t" r="r" b="b"/>
              <a:pathLst>
                <a:path w="1383" h="1365" extrusionOk="0">
                  <a:moveTo>
                    <a:pt x="429" y="1"/>
                  </a:moveTo>
                  <a:cubicBezTo>
                    <a:pt x="322" y="1"/>
                    <a:pt x="215" y="43"/>
                    <a:pt x="144" y="126"/>
                  </a:cubicBezTo>
                  <a:lnTo>
                    <a:pt x="1" y="269"/>
                  </a:lnTo>
                  <a:cubicBezTo>
                    <a:pt x="120" y="269"/>
                    <a:pt x="263" y="316"/>
                    <a:pt x="358" y="412"/>
                  </a:cubicBezTo>
                  <a:lnTo>
                    <a:pt x="930" y="983"/>
                  </a:lnTo>
                  <a:cubicBezTo>
                    <a:pt x="1049" y="1102"/>
                    <a:pt x="1096" y="1221"/>
                    <a:pt x="1072" y="1364"/>
                  </a:cubicBezTo>
                  <a:lnTo>
                    <a:pt x="1215" y="1221"/>
                  </a:lnTo>
                  <a:cubicBezTo>
                    <a:pt x="1382" y="1055"/>
                    <a:pt x="1382" y="793"/>
                    <a:pt x="1215" y="626"/>
                  </a:cubicBezTo>
                  <a:lnTo>
                    <a:pt x="715" y="126"/>
                  </a:lnTo>
                  <a:cubicBezTo>
                    <a:pt x="644" y="43"/>
                    <a:pt x="537" y="1"/>
                    <a:pt x="4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7"/>
            <p:cNvSpPr/>
            <p:nvPr/>
          </p:nvSpPr>
          <p:spPr>
            <a:xfrm>
              <a:off x="3943788" y="2216318"/>
              <a:ext cx="253489" cy="254401"/>
            </a:xfrm>
            <a:custGeom>
              <a:avLst/>
              <a:gdLst/>
              <a:ahLst/>
              <a:cxnLst/>
              <a:rect l="l" t="t" r="r" b="b"/>
              <a:pathLst>
                <a:path w="6669" h="6693" extrusionOk="0">
                  <a:moveTo>
                    <a:pt x="3334" y="0"/>
                  </a:moveTo>
                  <a:cubicBezTo>
                    <a:pt x="1477" y="0"/>
                    <a:pt x="0" y="1501"/>
                    <a:pt x="0" y="3358"/>
                  </a:cubicBezTo>
                  <a:cubicBezTo>
                    <a:pt x="0" y="5192"/>
                    <a:pt x="1477" y="6692"/>
                    <a:pt x="3334" y="6692"/>
                  </a:cubicBezTo>
                  <a:cubicBezTo>
                    <a:pt x="5192" y="6692"/>
                    <a:pt x="6668" y="5192"/>
                    <a:pt x="6668" y="3358"/>
                  </a:cubicBezTo>
                  <a:cubicBezTo>
                    <a:pt x="6668" y="1501"/>
                    <a:pt x="5192" y="0"/>
                    <a:pt x="3334" y="0"/>
                  </a:cubicBezTo>
                  <a:close/>
                </a:path>
              </a:pathLst>
            </a:custGeom>
            <a:solidFill>
              <a:srgbClr val="90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7"/>
            <p:cNvSpPr/>
            <p:nvPr/>
          </p:nvSpPr>
          <p:spPr>
            <a:xfrm>
              <a:off x="3984497" y="2238934"/>
              <a:ext cx="225437" cy="232127"/>
            </a:xfrm>
            <a:custGeom>
              <a:avLst/>
              <a:gdLst/>
              <a:ahLst/>
              <a:cxnLst/>
              <a:rect l="l" t="t" r="r" b="b"/>
              <a:pathLst>
                <a:path w="5931" h="6107" extrusionOk="0">
                  <a:moveTo>
                    <a:pt x="4168" y="1"/>
                  </a:moveTo>
                  <a:cubicBezTo>
                    <a:pt x="4216" y="48"/>
                    <a:pt x="4240" y="72"/>
                    <a:pt x="4264" y="96"/>
                  </a:cubicBezTo>
                  <a:cubicBezTo>
                    <a:pt x="5574" y="1406"/>
                    <a:pt x="5574" y="3525"/>
                    <a:pt x="4264" y="4835"/>
                  </a:cubicBezTo>
                  <a:cubicBezTo>
                    <a:pt x="3610" y="5489"/>
                    <a:pt x="2761" y="5814"/>
                    <a:pt x="1911" y="5814"/>
                  </a:cubicBezTo>
                  <a:cubicBezTo>
                    <a:pt x="1245" y="5814"/>
                    <a:pt x="577" y="5614"/>
                    <a:pt x="1" y="5216"/>
                  </a:cubicBezTo>
                  <a:lnTo>
                    <a:pt x="1" y="5216"/>
                  </a:lnTo>
                  <a:cubicBezTo>
                    <a:pt x="640" y="5809"/>
                    <a:pt x="1455" y="6107"/>
                    <a:pt x="2269" y="6107"/>
                  </a:cubicBezTo>
                  <a:cubicBezTo>
                    <a:pt x="3123" y="6107"/>
                    <a:pt x="3975" y="5779"/>
                    <a:pt x="4621" y="5121"/>
                  </a:cubicBezTo>
                  <a:cubicBezTo>
                    <a:pt x="5931" y="3811"/>
                    <a:pt x="5931" y="1692"/>
                    <a:pt x="4621" y="382"/>
                  </a:cubicBezTo>
                  <a:cubicBezTo>
                    <a:pt x="4478" y="239"/>
                    <a:pt x="4335" y="120"/>
                    <a:pt x="4168" y="1"/>
                  </a:cubicBezTo>
                  <a:close/>
                </a:path>
              </a:pathLst>
            </a:custGeom>
            <a:solidFill>
              <a:srgbClr val="90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7"/>
            <p:cNvSpPr/>
            <p:nvPr/>
          </p:nvSpPr>
          <p:spPr>
            <a:xfrm>
              <a:off x="3973664" y="2247106"/>
              <a:ext cx="193737" cy="193737"/>
            </a:xfrm>
            <a:custGeom>
              <a:avLst/>
              <a:gdLst/>
              <a:ahLst/>
              <a:cxnLst/>
              <a:rect l="l" t="t" r="r" b="b"/>
              <a:pathLst>
                <a:path w="5097" h="5097" extrusionOk="0">
                  <a:moveTo>
                    <a:pt x="2548" y="0"/>
                  </a:moveTo>
                  <a:cubicBezTo>
                    <a:pt x="1143" y="0"/>
                    <a:pt x="0" y="1143"/>
                    <a:pt x="0" y="2548"/>
                  </a:cubicBezTo>
                  <a:cubicBezTo>
                    <a:pt x="0" y="3953"/>
                    <a:pt x="1143" y="5096"/>
                    <a:pt x="2548" y="5096"/>
                  </a:cubicBezTo>
                  <a:cubicBezTo>
                    <a:pt x="3953" y="5096"/>
                    <a:pt x="5096" y="3953"/>
                    <a:pt x="5096" y="2548"/>
                  </a:cubicBezTo>
                  <a:cubicBezTo>
                    <a:pt x="5096" y="1143"/>
                    <a:pt x="3953" y="0"/>
                    <a:pt x="2548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7"/>
            <p:cNvSpPr/>
            <p:nvPr/>
          </p:nvSpPr>
          <p:spPr>
            <a:xfrm>
              <a:off x="4002627" y="2261588"/>
              <a:ext cx="173820" cy="178913"/>
            </a:xfrm>
            <a:custGeom>
              <a:avLst/>
              <a:gdLst/>
              <a:ahLst/>
              <a:cxnLst/>
              <a:rect l="l" t="t" r="r" b="b"/>
              <a:pathLst>
                <a:path w="4573" h="4707" extrusionOk="0">
                  <a:moveTo>
                    <a:pt x="3144" y="0"/>
                  </a:moveTo>
                  <a:cubicBezTo>
                    <a:pt x="3144" y="0"/>
                    <a:pt x="3144" y="24"/>
                    <a:pt x="3168" y="24"/>
                  </a:cubicBezTo>
                  <a:cubicBezTo>
                    <a:pt x="4144" y="1024"/>
                    <a:pt x="4144" y="2620"/>
                    <a:pt x="3168" y="3620"/>
                  </a:cubicBezTo>
                  <a:cubicBezTo>
                    <a:pt x="2670" y="4118"/>
                    <a:pt x="2011" y="4367"/>
                    <a:pt x="1356" y="4367"/>
                  </a:cubicBezTo>
                  <a:cubicBezTo>
                    <a:pt x="882" y="4367"/>
                    <a:pt x="410" y="4237"/>
                    <a:pt x="0" y="3977"/>
                  </a:cubicBezTo>
                  <a:lnTo>
                    <a:pt x="0" y="3977"/>
                  </a:lnTo>
                  <a:cubicBezTo>
                    <a:pt x="497" y="4462"/>
                    <a:pt x="1141" y="4707"/>
                    <a:pt x="1787" y="4707"/>
                  </a:cubicBezTo>
                  <a:cubicBezTo>
                    <a:pt x="2439" y="4707"/>
                    <a:pt x="3093" y="4456"/>
                    <a:pt x="3596" y="3953"/>
                  </a:cubicBezTo>
                  <a:cubicBezTo>
                    <a:pt x="4573" y="2977"/>
                    <a:pt x="4573" y="1358"/>
                    <a:pt x="3596" y="357"/>
                  </a:cubicBezTo>
                  <a:cubicBezTo>
                    <a:pt x="3453" y="215"/>
                    <a:pt x="3310" y="95"/>
                    <a:pt x="3144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7"/>
            <p:cNvSpPr/>
            <p:nvPr/>
          </p:nvSpPr>
          <p:spPr>
            <a:xfrm>
              <a:off x="4089518" y="2403707"/>
              <a:ext cx="11821" cy="10871"/>
            </a:xfrm>
            <a:custGeom>
              <a:avLst/>
              <a:gdLst/>
              <a:ahLst/>
              <a:cxnLst/>
              <a:rect l="l" t="t" r="r" b="b"/>
              <a:pathLst>
                <a:path w="311" h="286" extrusionOk="0">
                  <a:moveTo>
                    <a:pt x="167" y="0"/>
                  </a:moveTo>
                  <a:cubicBezTo>
                    <a:pt x="72" y="0"/>
                    <a:pt x="0" y="71"/>
                    <a:pt x="0" y="143"/>
                  </a:cubicBezTo>
                  <a:cubicBezTo>
                    <a:pt x="0" y="214"/>
                    <a:pt x="72" y="286"/>
                    <a:pt x="167" y="286"/>
                  </a:cubicBezTo>
                  <a:cubicBezTo>
                    <a:pt x="239" y="286"/>
                    <a:pt x="310" y="214"/>
                    <a:pt x="310" y="143"/>
                  </a:cubicBezTo>
                  <a:cubicBezTo>
                    <a:pt x="310" y="71"/>
                    <a:pt x="239" y="0"/>
                    <a:pt x="167" y="0"/>
                  </a:cubicBez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7"/>
            <p:cNvSpPr/>
            <p:nvPr/>
          </p:nvSpPr>
          <p:spPr>
            <a:xfrm>
              <a:off x="4099477" y="2285116"/>
              <a:ext cx="10909" cy="11783"/>
            </a:xfrm>
            <a:custGeom>
              <a:avLst/>
              <a:gdLst/>
              <a:ahLst/>
              <a:cxnLst/>
              <a:rect l="l" t="t" r="r" b="b"/>
              <a:pathLst>
                <a:path w="287" h="310" extrusionOk="0">
                  <a:moveTo>
                    <a:pt x="143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39"/>
                    <a:pt x="72" y="310"/>
                    <a:pt x="143" y="310"/>
                  </a:cubicBezTo>
                  <a:cubicBezTo>
                    <a:pt x="215" y="310"/>
                    <a:pt x="286" y="239"/>
                    <a:pt x="286" y="167"/>
                  </a:cubicBezTo>
                  <a:cubicBezTo>
                    <a:pt x="286" y="72"/>
                    <a:pt x="215" y="0"/>
                    <a:pt x="143" y="0"/>
                  </a:cubicBez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7"/>
            <p:cNvSpPr/>
            <p:nvPr/>
          </p:nvSpPr>
          <p:spPr>
            <a:xfrm>
              <a:off x="4086782" y="2267898"/>
              <a:ext cx="10909" cy="10909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4" y="1"/>
                  </a:moveTo>
                  <a:cubicBezTo>
                    <a:pt x="72" y="1"/>
                    <a:pt x="1" y="49"/>
                    <a:pt x="1" y="144"/>
                  </a:cubicBezTo>
                  <a:cubicBezTo>
                    <a:pt x="1" y="215"/>
                    <a:pt x="72" y="287"/>
                    <a:pt x="144" y="287"/>
                  </a:cubicBezTo>
                  <a:cubicBezTo>
                    <a:pt x="215" y="287"/>
                    <a:pt x="287" y="215"/>
                    <a:pt x="287" y="144"/>
                  </a:cubicBezTo>
                  <a:cubicBezTo>
                    <a:pt x="287" y="49"/>
                    <a:pt x="215" y="1"/>
                    <a:pt x="144" y="1"/>
                  </a:cubicBez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7"/>
            <p:cNvSpPr/>
            <p:nvPr/>
          </p:nvSpPr>
          <p:spPr>
            <a:xfrm>
              <a:off x="4084083" y="2369308"/>
              <a:ext cx="11821" cy="10871"/>
            </a:xfrm>
            <a:custGeom>
              <a:avLst/>
              <a:gdLst/>
              <a:ahLst/>
              <a:cxnLst/>
              <a:rect l="l" t="t" r="r" b="b"/>
              <a:pathLst>
                <a:path w="311" h="286" extrusionOk="0">
                  <a:moveTo>
                    <a:pt x="143" y="0"/>
                  </a:moveTo>
                  <a:cubicBezTo>
                    <a:pt x="72" y="0"/>
                    <a:pt x="1" y="48"/>
                    <a:pt x="1" y="143"/>
                  </a:cubicBezTo>
                  <a:cubicBezTo>
                    <a:pt x="1" y="214"/>
                    <a:pt x="72" y="286"/>
                    <a:pt x="143" y="286"/>
                  </a:cubicBezTo>
                  <a:cubicBezTo>
                    <a:pt x="239" y="286"/>
                    <a:pt x="310" y="214"/>
                    <a:pt x="310" y="143"/>
                  </a:cubicBezTo>
                  <a:cubicBezTo>
                    <a:pt x="310" y="48"/>
                    <a:pt x="239" y="0"/>
                    <a:pt x="143" y="0"/>
                  </a:cubicBez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7"/>
            <p:cNvSpPr/>
            <p:nvPr/>
          </p:nvSpPr>
          <p:spPr>
            <a:xfrm>
              <a:off x="4144747" y="2333085"/>
              <a:ext cx="10871" cy="10909"/>
            </a:xfrm>
            <a:custGeom>
              <a:avLst/>
              <a:gdLst/>
              <a:ahLst/>
              <a:cxnLst/>
              <a:rect l="l" t="t" r="r" b="b"/>
              <a:pathLst>
                <a:path w="286" h="287" extrusionOk="0">
                  <a:moveTo>
                    <a:pt x="143" y="1"/>
                  </a:moveTo>
                  <a:cubicBezTo>
                    <a:pt x="72" y="1"/>
                    <a:pt x="0" y="48"/>
                    <a:pt x="0" y="143"/>
                  </a:cubicBezTo>
                  <a:cubicBezTo>
                    <a:pt x="0" y="215"/>
                    <a:pt x="72" y="286"/>
                    <a:pt x="143" y="286"/>
                  </a:cubicBezTo>
                  <a:cubicBezTo>
                    <a:pt x="214" y="286"/>
                    <a:pt x="286" y="215"/>
                    <a:pt x="286" y="143"/>
                  </a:cubicBezTo>
                  <a:cubicBezTo>
                    <a:pt x="286" y="48"/>
                    <a:pt x="214" y="1"/>
                    <a:pt x="143" y="1"/>
                  </a:cubicBez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7"/>
            <p:cNvSpPr/>
            <p:nvPr/>
          </p:nvSpPr>
          <p:spPr>
            <a:xfrm>
              <a:off x="4038813" y="2310469"/>
              <a:ext cx="11821" cy="11783"/>
            </a:xfrm>
            <a:custGeom>
              <a:avLst/>
              <a:gdLst/>
              <a:ahLst/>
              <a:cxnLst/>
              <a:rect l="l" t="t" r="r" b="b"/>
              <a:pathLst>
                <a:path w="311" h="310" extrusionOk="0">
                  <a:moveTo>
                    <a:pt x="168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1" y="238"/>
                    <a:pt x="72" y="310"/>
                    <a:pt x="168" y="310"/>
                  </a:cubicBezTo>
                  <a:cubicBezTo>
                    <a:pt x="239" y="310"/>
                    <a:pt x="310" y="238"/>
                    <a:pt x="310" y="143"/>
                  </a:cubicBezTo>
                  <a:cubicBezTo>
                    <a:pt x="310" y="72"/>
                    <a:pt x="239" y="0"/>
                    <a:pt x="168" y="0"/>
                  </a:cubicBez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7"/>
            <p:cNvSpPr/>
            <p:nvPr/>
          </p:nvSpPr>
          <p:spPr>
            <a:xfrm>
              <a:off x="4023419" y="2389226"/>
              <a:ext cx="10909" cy="10871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4" y="0"/>
                  </a:moveTo>
                  <a:cubicBezTo>
                    <a:pt x="49" y="0"/>
                    <a:pt x="1" y="71"/>
                    <a:pt x="1" y="143"/>
                  </a:cubicBezTo>
                  <a:cubicBezTo>
                    <a:pt x="1" y="214"/>
                    <a:pt x="49" y="286"/>
                    <a:pt x="144" y="286"/>
                  </a:cubicBezTo>
                  <a:cubicBezTo>
                    <a:pt x="215" y="286"/>
                    <a:pt x="287" y="214"/>
                    <a:pt x="287" y="143"/>
                  </a:cubicBezTo>
                  <a:cubicBezTo>
                    <a:pt x="287" y="71"/>
                    <a:pt x="215" y="0"/>
                    <a:pt x="144" y="0"/>
                  </a:cubicBez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7"/>
            <p:cNvSpPr/>
            <p:nvPr/>
          </p:nvSpPr>
          <p:spPr>
            <a:xfrm>
              <a:off x="4003540" y="2301423"/>
              <a:ext cx="10871" cy="10871"/>
            </a:xfrm>
            <a:custGeom>
              <a:avLst/>
              <a:gdLst/>
              <a:ahLst/>
              <a:cxnLst/>
              <a:rect l="l" t="t" r="r" b="b"/>
              <a:pathLst>
                <a:path w="286" h="286" extrusionOk="0">
                  <a:moveTo>
                    <a:pt x="143" y="0"/>
                  </a:moveTo>
                  <a:cubicBezTo>
                    <a:pt x="48" y="0"/>
                    <a:pt x="0" y="48"/>
                    <a:pt x="0" y="143"/>
                  </a:cubicBezTo>
                  <a:cubicBezTo>
                    <a:pt x="0" y="214"/>
                    <a:pt x="48" y="286"/>
                    <a:pt x="143" y="286"/>
                  </a:cubicBezTo>
                  <a:cubicBezTo>
                    <a:pt x="214" y="286"/>
                    <a:pt x="286" y="214"/>
                    <a:pt x="286" y="143"/>
                  </a:cubicBezTo>
                  <a:cubicBezTo>
                    <a:pt x="286" y="48"/>
                    <a:pt x="214" y="0"/>
                    <a:pt x="143" y="0"/>
                  </a:cubicBez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7"/>
            <p:cNvSpPr/>
            <p:nvPr/>
          </p:nvSpPr>
          <p:spPr>
            <a:xfrm>
              <a:off x="4003540" y="2325711"/>
              <a:ext cx="30788" cy="48387"/>
            </a:xfrm>
            <a:custGeom>
              <a:avLst/>
              <a:gdLst/>
              <a:ahLst/>
              <a:cxnLst/>
              <a:rect l="l" t="t" r="r" b="b"/>
              <a:pathLst>
                <a:path w="810" h="1273" extrusionOk="0">
                  <a:moveTo>
                    <a:pt x="327" y="0"/>
                  </a:moveTo>
                  <a:cubicBezTo>
                    <a:pt x="204" y="0"/>
                    <a:pt x="78" y="82"/>
                    <a:pt x="24" y="218"/>
                  </a:cubicBezTo>
                  <a:cubicBezTo>
                    <a:pt x="0" y="337"/>
                    <a:pt x="0" y="456"/>
                    <a:pt x="0" y="552"/>
                  </a:cubicBezTo>
                  <a:cubicBezTo>
                    <a:pt x="24" y="790"/>
                    <a:pt x="143" y="1242"/>
                    <a:pt x="429" y="1266"/>
                  </a:cubicBezTo>
                  <a:cubicBezTo>
                    <a:pt x="446" y="1270"/>
                    <a:pt x="463" y="1272"/>
                    <a:pt x="481" y="1272"/>
                  </a:cubicBezTo>
                  <a:cubicBezTo>
                    <a:pt x="565" y="1272"/>
                    <a:pt x="656" y="1230"/>
                    <a:pt x="714" y="1171"/>
                  </a:cubicBezTo>
                  <a:cubicBezTo>
                    <a:pt x="786" y="1076"/>
                    <a:pt x="810" y="957"/>
                    <a:pt x="762" y="861"/>
                  </a:cubicBezTo>
                  <a:cubicBezTo>
                    <a:pt x="714" y="766"/>
                    <a:pt x="643" y="718"/>
                    <a:pt x="619" y="623"/>
                  </a:cubicBezTo>
                  <a:cubicBezTo>
                    <a:pt x="572" y="456"/>
                    <a:pt x="667" y="290"/>
                    <a:pt x="572" y="147"/>
                  </a:cubicBezTo>
                  <a:cubicBezTo>
                    <a:pt x="511" y="45"/>
                    <a:pt x="419" y="0"/>
                    <a:pt x="327" y="0"/>
                  </a:cubicBezTo>
                  <a:close/>
                </a:path>
              </a:pathLst>
            </a:custGeom>
            <a:solidFill>
              <a:srgbClr val="90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7"/>
            <p:cNvSpPr/>
            <p:nvPr/>
          </p:nvSpPr>
          <p:spPr>
            <a:xfrm>
              <a:off x="4053295" y="2323050"/>
              <a:ext cx="49565" cy="41089"/>
            </a:xfrm>
            <a:custGeom>
              <a:avLst/>
              <a:gdLst/>
              <a:ahLst/>
              <a:cxnLst/>
              <a:rect l="l" t="t" r="r" b="b"/>
              <a:pathLst>
                <a:path w="1304" h="1081" extrusionOk="0">
                  <a:moveTo>
                    <a:pt x="874" y="1"/>
                  </a:moveTo>
                  <a:cubicBezTo>
                    <a:pt x="861" y="1"/>
                    <a:pt x="848" y="1"/>
                    <a:pt x="834" y="3"/>
                  </a:cubicBezTo>
                  <a:cubicBezTo>
                    <a:pt x="715" y="26"/>
                    <a:pt x="620" y="74"/>
                    <a:pt x="525" y="145"/>
                  </a:cubicBezTo>
                  <a:cubicBezTo>
                    <a:pt x="334" y="288"/>
                    <a:pt x="1" y="598"/>
                    <a:pt x="120" y="884"/>
                  </a:cubicBezTo>
                  <a:cubicBezTo>
                    <a:pt x="168" y="979"/>
                    <a:pt x="263" y="1050"/>
                    <a:pt x="358" y="1074"/>
                  </a:cubicBezTo>
                  <a:cubicBezTo>
                    <a:pt x="379" y="1078"/>
                    <a:pt x="399" y="1080"/>
                    <a:pt x="419" y="1080"/>
                  </a:cubicBezTo>
                  <a:cubicBezTo>
                    <a:pt x="516" y="1080"/>
                    <a:pt x="604" y="1034"/>
                    <a:pt x="644" y="955"/>
                  </a:cubicBezTo>
                  <a:cubicBezTo>
                    <a:pt x="715" y="884"/>
                    <a:pt x="715" y="788"/>
                    <a:pt x="787" y="717"/>
                  </a:cubicBezTo>
                  <a:cubicBezTo>
                    <a:pt x="906" y="598"/>
                    <a:pt x="1096" y="598"/>
                    <a:pt x="1168" y="431"/>
                  </a:cubicBezTo>
                  <a:cubicBezTo>
                    <a:pt x="1303" y="205"/>
                    <a:pt x="1117" y="1"/>
                    <a:pt x="874" y="1"/>
                  </a:cubicBezTo>
                  <a:close/>
                </a:path>
              </a:pathLst>
            </a:custGeom>
            <a:solidFill>
              <a:srgbClr val="90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7"/>
            <p:cNvSpPr/>
            <p:nvPr/>
          </p:nvSpPr>
          <p:spPr>
            <a:xfrm>
              <a:off x="4029767" y="2273485"/>
              <a:ext cx="51656" cy="31586"/>
            </a:xfrm>
            <a:custGeom>
              <a:avLst/>
              <a:gdLst/>
              <a:ahLst/>
              <a:cxnLst/>
              <a:rect l="l" t="t" r="r" b="b"/>
              <a:pathLst>
                <a:path w="1359" h="831" extrusionOk="0">
                  <a:moveTo>
                    <a:pt x="431" y="0"/>
                  </a:moveTo>
                  <a:cubicBezTo>
                    <a:pt x="294" y="0"/>
                    <a:pt x="168" y="36"/>
                    <a:pt x="96" y="140"/>
                  </a:cubicBezTo>
                  <a:cubicBezTo>
                    <a:pt x="24" y="211"/>
                    <a:pt x="1" y="354"/>
                    <a:pt x="48" y="449"/>
                  </a:cubicBezTo>
                  <a:cubicBezTo>
                    <a:pt x="72" y="545"/>
                    <a:pt x="191" y="616"/>
                    <a:pt x="286" y="640"/>
                  </a:cubicBezTo>
                  <a:cubicBezTo>
                    <a:pt x="350" y="640"/>
                    <a:pt x="413" y="629"/>
                    <a:pt x="477" y="629"/>
                  </a:cubicBezTo>
                  <a:cubicBezTo>
                    <a:pt x="509" y="629"/>
                    <a:pt x="540" y="632"/>
                    <a:pt x="572" y="640"/>
                  </a:cubicBezTo>
                  <a:cubicBezTo>
                    <a:pt x="715" y="687"/>
                    <a:pt x="810" y="830"/>
                    <a:pt x="1001" y="830"/>
                  </a:cubicBezTo>
                  <a:cubicBezTo>
                    <a:pt x="1263" y="830"/>
                    <a:pt x="1358" y="521"/>
                    <a:pt x="1191" y="330"/>
                  </a:cubicBezTo>
                  <a:cubicBezTo>
                    <a:pt x="1120" y="235"/>
                    <a:pt x="1025" y="163"/>
                    <a:pt x="929" y="116"/>
                  </a:cubicBezTo>
                  <a:cubicBezTo>
                    <a:pt x="808" y="62"/>
                    <a:pt x="610" y="0"/>
                    <a:pt x="431" y="0"/>
                  </a:cubicBezTo>
                  <a:close/>
                </a:path>
              </a:pathLst>
            </a:custGeom>
            <a:solidFill>
              <a:srgbClr val="90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7"/>
            <p:cNvSpPr/>
            <p:nvPr/>
          </p:nvSpPr>
          <p:spPr>
            <a:xfrm>
              <a:off x="4110348" y="2347111"/>
              <a:ext cx="31700" cy="48615"/>
            </a:xfrm>
            <a:custGeom>
              <a:avLst/>
              <a:gdLst/>
              <a:ahLst/>
              <a:cxnLst/>
              <a:rect l="l" t="t" r="r" b="b"/>
              <a:pathLst>
                <a:path w="834" h="1279" extrusionOk="0">
                  <a:moveTo>
                    <a:pt x="405" y="1"/>
                  </a:moveTo>
                  <a:cubicBezTo>
                    <a:pt x="345" y="1"/>
                    <a:pt x="286" y="13"/>
                    <a:pt x="238" y="36"/>
                  </a:cubicBezTo>
                  <a:cubicBezTo>
                    <a:pt x="167" y="108"/>
                    <a:pt x="95" y="227"/>
                    <a:pt x="95" y="322"/>
                  </a:cubicBezTo>
                  <a:cubicBezTo>
                    <a:pt x="119" y="417"/>
                    <a:pt x="167" y="489"/>
                    <a:pt x="143" y="584"/>
                  </a:cubicBezTo>
                  <a:cubicBezTo>
                    <a:pt x="143" y="751"/>
                    <a:pt x="0" y="870"/>
                    <a:pt x="24" y="1037"/>
                  </a:cubicBezTo>
                  <a:cubicBezTo>
                    <a:pt x="51" y="1201"/>
                    <a:pt x="173" y="1279"/>
                    <a:pt x="304" y="1279"/>
                  </a:cubicBezTo>
                  <a:cubicBezTo>
                    <a:pt x="400" y="1279"/>
                    <a:pt x="501" y="1237"/>
                    <a:pt x="572" y="1156"/>
                  </a:cubicBezTo>
                  <a:cubicBezTo>
                    <a:pt x="643" y="1084"/>
                    <a:pt x="691" y="965"/>
                    <a:pt x="715" y="870"/>
                  </a:cubicBezTo>
                  <a:cubicBezTo>
                    <a:pt x="786" y="632"/>
                    <a:pt x="834" y="179"/>
                    <a:pt x="572" y="36"/>
                  </a:cubicBezTo>
                  <a:cubicBezTo>
                    <a:pt x="524" y="13"/>
                    <a:pt x="465" y="1"/>
                    <a:pt x="405" y="1"/>
                  </a:cubicBezTo>
                  <a:close/>
                </a:path>
              </a:pathLst>
            </a:custGeom>
            <a:solidFill>
              <a:srgbClr val="90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7"/>
            <p:cNvSpPr/>
            <p:nvPr/>
          </p:nvSpPr>
          <p:spPr>
            <a:xfrm>
              <a:off x="4009849" y="2325521"/>
              <a:ext cx="24478" cy="48577"/>
            </a:xfrm>
            <a:custGeom>
              <a:avLst/>
              <a:gdLst/>
              <a:ahLst/>
              <a:cxnLst/>
              <a:rect l="l" t="t" r="r" b="b"/>
              <a:pathLst>
                <a:path w="644" h="1278" extrusionOk="0">
                  <a:moveTo>
                    <a:pt x="171" y="1"/>
                  </a:moveTo>
                  <a:cubicBezTo>
                    <a:pt x="114" y="1"/>
                    <a:pt x="56" y="20"/>
                    <a:pt x="1" y="57"/>
                  </a:cubicBezTo>
                  <a:cubicBezTo>
                    <a:pt x="48" y="80"/>
                    <a:pt x="96" y="128"/>
                    <a:pt x="144" y="176"/>
                  </a:cubicBezTo>
                  <a:cubicBezTo>
                    <a:pt x="239" y="319"/>
                    <a:pt x="144" y="485"/>
                    <a:pt x="191" y="652"/>
                  </a:cubicBezTo>
                  <a:cubicBezTo>
                    <a:pt x="215" y="747"/>
                    <a:pt x="287" y="795"/>
                    <a:pt x="334" y="890"/>
                  </a:cubicBezTo>
                  <a:cubicBezTo>
                    <a:pt x="382" y="985"/>
                    <a:pt x="358" y="1104"/>
                    <a:pt x="287" y="1200"/>
                  </a:cubicBezTo>
                  <a:cubicBezTo>
                    <a:pt x="263" y="1224"/>
                    <a:pt x="239" y="1247"/>
                    <a:pt x="215" y="1271"/>
                  </a:cubicBezTo>
                  <a:lnTo>
                    <a:pt x="263" y="1271"/>
                  </a:lnTo>
                  <a:cubicBezTo>
                    <a:pt x="280" y="1275"/>
                    <a:pt x="297" y="1277"/>
                    <a:pt x="315" y="1277"/>
                  </a:cubicBezTo>
                  <a:cubicBezTo>
                    <a:pt x="399" y="1277"/>
                    <a:pt x="490" y="1235"/>
                    <a:pt x="548" y="1176"/>
                  </a:cubicBezTo>
                  <a:cubicBezTo>
                    <a:pt x="620" y="1081"/>
                    <a:pt x="644" y="962"/>
                    <a:pt x="596" y="866"/>
                  </a:cubicBezTo>
                  <a:cubicBezTo>
                    <a:pt x="548" y="771"/>
                    <a:pt x="477" y="723"/>
                    <a:pt x="453" y="628"/>
                  </a:cubicBezTo>
                  <a:cubicBezTo>
                    <a:pt x="406" y="461"/>
                    <a:pt x="501" y="295"/>
                    <a:pt x="406" y="152"/>
                  </a:cubicBezTo>
                  <a:cubicBezTo>
                    <a:pt x="347" y="49"/>
                    <a:pt x="261" y="1"/>
                    <a:pt x="171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7"/>
            <p:cNvSpPr/>
            <p:nvPr/>
          </p:nvSpPr>
          <p:spPr>
            <a:xfrm>
              <a:off x="4056944" y="2324951"/>
              <a:ext cx="44396" cy="39188"/>
            </a:xfrm>
            <a:custGeom>
              <a:avLst/>
              <a:gdLst/>
              <a:ahLst/>
              <a:cxnLst/>
              <a:rect l="l" t="t" r="r" b="b"/>
              <a:pathLst>
                <a:path w="1168" h="1031" extrusionOk="0">
                  <a:moveTo>
                    <a:pt x="953" y="0"/>
                  </a:moveTo>
                  <a:cubicBezTo>
                    <a:pt x="953" y="48"/>
                    <a:pt x="953" y="119"/>
                    <a:pt x="905" y="167"/>
                  </a:cubicBezTo>
                  <a:cubicBezTo>
                    <a:pt x="834" y="310"/>
                    <a:pt x="643" y="334"/>
                    <a:pt x="524" y="453"/>
                  </a:cubicBezTo>
                  <a:cubicBezTo>
                    <a:pt x="453" y="500"/>
                    <a:pt x="453" y="619"/>
                    <a:pt x="381" y="691"/>
                  </a:cubicBezTo>
                  <a:cubicBezTo>
                    <a:pt x="334" y="762"/>
                    <a:pt x="214" y="810"/>
                    <a:pt x="95" y="810"/>
                  </a:cubicBezTo>
                  <a:cubicBezTo>
                    <a:pt x="72" y="810"/>
                    <a:pt x="48" y="786"/>
                    <a:pt x="0" y="786"/>
                  </a:cubicBezTo>
                  <a:cubicBezTo>
                    <a:pt x="0" y="786"/>
                    <a:pt x="24" y="810"/>
                    <a:pt x="24" y="834"/>
                  </a:cubicBezTo>
                  <a:cubicBezTo>
                    <a:pt x="72" y="929"/>
                    <a:pt x="167" y="1000"/>
                    <a:pt x="262" y="1024"/>
                  </a:cubicBezTo>
                  <a:cubicBezTo>
                    <a:pt x="283" y="1028"/>
                    <a:pt x="303" y="1030"/>
                    <a:pt x="323" y="1030"/>
                  </a:cubicBezTo>
                  <a:cubicBezTo>
                    <a:pt x="420" y="1030"/>
                    <a:pt x="508" y="984"/>
                    <a:pt x="548" y="905"/>
                  </a:cubicBezTo>
                  <a:cubicBezTo>
                    <a:pt x="619" y="834"/>
                    <a:pt x="619" y="738"/>
                    <a:pt x="691" y="667"/>
                  </a:cubicBezTo>
                  <a:cubicBezTo>
                    <a:pt x="810" y="548"/>
                    <a:pt x="1000" y="548"/>
                    <a:pt x="1072" y="381"/>
                  </a:cubicBezTo>
                  <a:cubicBezTo>
                    <a:pt x="1167" y="215"/>
                    <a:pt x="1096" y="48"/>
                    <a:pt x="953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7"/>
            <p:cNvSpPr/>
            <p:nvPr/>
          </p:nvSpPr>
          <p:spPr>
            <a:xfrm>
              <a:off x="4030679" y="2273485"/>
              <a:ext cx="48919" cy="29762"/>
            </a:xfrm>
            <a:custGeom>
              <a:avLst/>
              <a:gdLst/>
              <a:ahLst/>
              <a:cxnLst/>
              <a:rect l="l" t="t" r="r" b="b"/>
              <a:pathLst>
                <a:path w="1287" h="783" extrusionOk="0">
                  <a:moveTo>
                    <a:pt x="407" y="0"/>
                  </a:moveTo>
                  <a:cubicBezTo>
                    <a:pt x="270" y="0"/>
                    <a:pt x="144" y="36"/>
                    <a:pt x="72" y="140"/>
                  </a:cubicBezTo>
                  <a:cubicBezTo>
                    <a:pt x="24" y="187"/>
                    <a:pt x="0" y="235"/>
                    <a:pt x="0" y="306"/>
                  </a:cubicBezTo>
                  <a:cubicBezTo>
                    <a:pt x="72" y="244"/>
                    <a:pt x="172" y="222"/>
                    <a:pt x="281" y="222"/>
                  </a:cubicBezTo>
                  <a:cubicBezTo>
                    <a:pt x="463" y="222"/>
                    <a:pt x="667" y="285"/>
                    <a:pt x="786" y="330"/>
                  </a:cubicBezTo>
                  <a:cubicBezTo>
                    <a:pt x="882" y="378"/>
                    <a:pt x="1001" y="449"/>
                    <a:pt x="1072" y="545"/>
                  </a:cubicBezTo>
                  <a:cubicBezTo>
                    <a:pt x="1120" y="616"/>
                    <a:pt x="1144" y="687"/>
                    <a:pt x="1144" y="783"/>
                  </a:cubicBezTo>
                  <a:cubicBezTo>
                    <a:pt x="1263" y="664"/>
                    <a:pt x="1286" y="473"/>
                    <a:pt x="1167" y="330"/>
                  </a:cubicBezTo>
                  <a:cubicBezTo>
                    <a:pt x="1096" y="235"/>
                    <a:pt x="1001" y="163"/>
                    <a:pt x="905" y="116"/>
                  </a:cubicBezTo>
                  <a:cubicBezTo>
                    <a:pt x="784" y="62"/>
                    <a:pt x="586" y="0"/>
                    <a:pt x="407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7"/>
            <p:cNvSpPr/>
            <p:nvPr/>
          </p:nvSpPr>
          <p:spPr>
            <a:xfrm>
              <a:off x="4113959" y="2347187"/>
              <a:ext cx="28089" cy="48577"/>
            </a:xfrm>
            <a:custGeom>
              <a:avLst/>
              <a:gdLst/>
              <a:ahLst/>
              <a:cxnLst/>
              <a:rect l="l" t="t" r="r" b="b"/>
              <a:pathLst>
                <a:path w="739" h="1278" extrusionOk="0">
                  <a:moveTo>
                    <a:pt x="306" y="1"/>
                  </a:moveTo>
                  <a:cubicBezTo>
                    <a:pt x="282" y="1"/>
                    <a:pt x="259" y="4"/>
                    <a:pt x="239" y="11"/>
                  </a:cubicBezTo>
                  <a:cubicBezTo>
                    <a:pt x="429" y="177"/>
                    <a:pt x="381" y="582"/>
                    <a:pt x="334" y="796"/>
                  </a:cubicBezTo>
                  <a:cubicBezTo>
                    <a:pt x="310" y="892"/>
                    <a:pt x="262" y="1011"/>
                    <a:pt x="167" y="1082"/>
                  </a:cubicBezTo>
                  <a:cubicBezTo>
                    <a:pt x="120" y="1154"/>
                    <a:pt x="72" y="1177"/>
                    <a:pt x="0" y="1201"/>
                  </a:cubicBezTo>
                  <a:cubicBezTo>
                    <a:pt x="52" y="1253"/>
                    <a:pt x="121" y="1278"/>
                    <a:pt x="195" y="1278"/>
                  </a:cubicBezTo>
                  <a:cubicBezTo>
                    <a:pt x="291" y="1278"/>
                    <a:pt x="396" y="1235"/>
                    <a:pt x="477" y="1154"/>
                  </a:cubicBezTo>
                  <a:cubicBezTo>
                    <a:pt x="548" y="1082"/>
                    <a:pt x="596" y="963"/>
                    <a:pt x="620" y="868"/>
                  </a:cubicBezTo>
                  <a:cubicBezTo>
                    <a:pt x="691" y="630"/>
                    <a:pt x="739" y="177"/>
                    <a:pt x="477" y="34"/>
                  </a:cubicBezTo>
                  <a:cubicBezTo>
                    <a:pt x="426" y="18"/>
                    <a:pt x="364" y="1"/>
                    <a:pt x="306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7"/>
            <p:cNvSpPr/>
            <p:nvPr/>
          </p:nvSpPr>
          <p:spPr>
            <a:xfrm>
              <a:off x="4045161" y="2389226"/>
              <a:ext cx="28089" cy="29002"/>
            </a:xfrm>
            <a:custGeom>
              <a:avLst/>
              <a:gdLst/>
              <a:ahLst/>
              <a:cxnLst/>
              <a:rect l="l" t="t" r="r" b="b"/>
              <a:pathLst>
                <a:path w="739" h="763" extrusionOk="0">
                  <a:moveTo>
                    <a:pt x="358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62"/>
                    <a:pt x="358" y="762"/>
                  </a:cubicBezTo>
                  <a:cubicBezTo>
                    <a:pt x="572" y="762"/>
                    <a:pt x="739" y="595"/>
                    <a:pt x="739" y="381"/>
                  </a:cubicBezTo>
                  <a:cubicBezTo>
                    <a:pt x="739" y="167"/>
                    <a:pt x="572" y="0"/>
                    <a:pt x="358" y="0"/>
                  </a:cubicBez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7"/>
            <p:cNvSpPr/>
            <p:nvPr/>
          </p:nvSpPr>
          <p:spPr>
            <a:xfrm>
              <a:off x="4111222" y="2297774"/>
              <a:ext cx="29040" cy="29002"/>
            </a:xfrm>
            <a:custGeom>
              <a:avLst/>
              <a:gdLst/>
              <a:ahLst/>
              <a:cxnLst/>
              <a:rect l="l" t="t" r="r" b="b"/>
              <a:pathLst>
                <a:path w="764" h="763" extrusionOk="0">
                  <a:moveTo>
                    <a:pt x="382" y="1"/>
                  </a:moveTo>
                  <a:cubicBezTo>
                    <a:pt x="168" y="1"/>
                    <a:pt x="1" y="167"/>
                    <a:pt x="1" y="382"/>
                  </a:cubicBezTo>
                  <a:cubicBezTo>
                    <a:pt x="1" y="572"/>
                    <a:pt x="168" y="763"/>
                    <a:pt x="382" y="763"/>
                  </a:cubicBezTo>
                  <a:cubicBezTo>
                    <a:pt x="573" y="763"/>
                    <a:pt x="763" y="572"/>
                    <a:pt x="763" y="382"/>
                  </a:cubicBezTo>
                  <a:cubicBezTo>
                    <a:pt x="763" y="167"/>
                    <a:pt x="573" y="1"/>
                    <a:pt x="382" y="1"/>
                  </a:cubicBez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7"/>
            <p:cNvSpPr/>
            <p:nvPr/>
          </p:nvSpPr>
          <p:spPr>
            <a:xfrm>
              <a:off x="4046985" y="2389226"/>
              <a:ext cx="26265" cy="29002"/>
            </a:xfrm>
            <a:custGeom>
              <a:avLst/>
              <a:gdLst/>
              <a:ahLst/>
              <a:cxnLst/>
              <a:rect l="l" t="t" r="r" b="b"/>
              <a:pathLst>
                <a:path w="691" h="763" extrusionOk="0">
                  <a:moveTo>
                    <a:pt x="357" y="0"/>
                  </a:moveTo>
                  <a:lnTo>
                    <a:pt x="357" y="0"/>
                  </a:lnTo>
                  <a:cubicBezTo>
                    <a:pt x="405" y="71"/>
                    <a:pt x="429" y="143"/>
                    <a:pt x="429" y="214"/>
                  </a:cubicBezTo>
                  <a:cubicBezTo>
                    <a:pt x="429" y="405"/>
                    <a:pt x="238" y="595"/>
                    <a:pt x="48" y="595"/>
                  </a:cubicBezTo>
                  <a:lnTo>
                    <a:pt x="0" y="595"/>
                  </a:lnTo>
                  <a:cubicBezTo>
                    <a:pt x="72" y="691"/>
                    <a:pt x="191" y="762"/>
                    <a:pt x="334" y="762"/>
                  </a:cubicBezTo>
                  <a:cubicBezTo>
                    <a:pt x="524" y="762"/>
                    <a:pt x="691" y="595"/>
                    <a:pt x="691" y="381"/>
                  </a:cubicBezTo>
                  <a:cubicBezTo>
                    <a:pt x="691" y="191"/>
                    <a:pt x="548" y="24"/>
                    <a:pt x="357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7"/>
            <p:cNvSpPr/>
            <p:nvPr/>
          </p:nvSpPr>
          <p:spPr>
            <a:xfrm>
              <a:off x="4113047" y="2297774"/>
              <a:ext cx="27215" cy="29002"/>
            </a:xfrm>
            <a:custGeom>
              <a:avLst/>
              <a:gdLst/>
              <a:ahLst/>
              <a:cxnLst/>
              <a:rect l="l" t="t" r="r" b="b"/>
              <a:pathLst>
                <a:path w="716" h="763" extrusionOk="0">
                  <a:moveTo>
                    <a:pt x="358" y="1"/>
                  </a:moveTo>
                  <a:cubicBezTo>
                    <a:pt x="405" y="48"/>
                    <a:pt x="429" y="120"/>
                    <a:pt x="429" y="191"/>
                  </a:cubicBezTo>
                  <a:cubicBezTo>
                    <a:pt x="429" y="406"/>
                    <a:pt x="263" y="572"/>
                    <a:pt x="48" y="572"/>
                  </a:cubicBezTo>
                  <a:lnTo>
                    <a:pt x="1" y="572"/>
                  </a:lnTo>
                  <a:cubicBezTo>
                    <a:pt x="72" y="691"/>
                    <a:pt x="191" y="763"/>
                    <a:pt x="334" y="763"/>
                  </a:cubicBezTo>
                  <a:cubicBezTo>
                    <a:pt x="525" y="763"/>
                    <a:pt x="715" y="572"/>
                    <a:pt x="715" y="382"/>
                  </a:cubicBezTo>
                  <a:cubicBezTo>
                    <a:pt x="715" y="167"/>
                    <a:pt x="548" y="25"/>
                    <a:pt x="358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4" name="Google Shape;1914;p47"/>
          <p:cNvGrpSpPr/>
          <p:nvPr/>
        </p:nvGrpSpPr>
        <p:grpSpPr>
          <a:xfrm>
            <a:off x="6440510" y="3129733"/>
            <a:ext cx="404960" cy="457192"/>
            <a:chOff x="3965492" y="2866251"/>
            <a:chExt cx="292411" cy="333158"/>
          </a:xfrm>
        </p:grpSpPr>
        <p:sp>
          <p:nvSpPr>
            <p:cNvPr id="1915" name="Google Shape;1915;p47"/>
            <p:cNvSpPr/>
            <p:nvPr/>
          </p:nvSpPr>
          <p:spPr>
            <a:xfrm>
              <a:off x="3997192" y="2917831"/>
              <a:ext cx="241706" cy="281578"/>
            </a:xfrm>
            <a:custGeom>
              <a:avLst/>
              <a:gdLst/>
              <a:ahLst/>
              <a:cxnLst/>
              <a:rect l="l" t="t" r="r" b="b"/>
              <a:pathLst>
                <a:path w="6359" h="7408" extrusionOk="0">
                  <a:moveTo>
                    <a:pt x="1596" y="1"/>
                  </a:moveTo>
                  <a:lnTo>
                    <a:pt x="1596" y="1215"/>
                  </a:lnTo>
                  <a:cubicBezTo>
                    <a:pt x="1596" y="1382"/>
                    <a:pt x="1524" y="1501"/>
                    <a:pt x="1405" y="1596"/>
                  </a:cubicBezTo>
                  <a:cubicBezTo>
                    <a:pt x="572" y="2168"/>
                    <a:pt x="0" y="3120"/>
                    <a:pt x="0" y="4216"/>
                  </a:cubicBezTo>
                  <a:cubicBezTo>
                    <a:pt x="0" y="5954"/>
                    <a:pt x="1405" y="7383"/>
                    <a:pt x="3120" y="7407"/>
                  </a:cubicBezTo>
                  <a:cubicBezTo>
                    <a:pt x="3135" y="7407"/>
                    <a:pt x="3149" y="7407"/>
                    <a:pt x="3164" y="7407"/>
                  </a:cubicBezTo>
                  <a:cubicBezTo>
                    <a:pt x="4930" y="7407"/>
                    <a:pt x="6359" y="5987"/>
                    <a:pt x="6359" y="4240"/>
                  </a:cubicBezTo>
                  <a:cubicBezTo>
                    <a:pt x="6359" y="3120"/>
                    <a:pt x="5787" y="2168"/>
                    <a:pt x="4930" y="1596"/>
                  </a:cubicBezTo>
                  <a:cubicBezTo>
                    <a:pt x="4811" y="1501"/>
                    <a:pt x="4739" y="1382"/>
                    <a:pt x="4739" y="1239"/>
                  </a:cubicBezTo>
                  <a:lnTo>
                    <a:pt x="4739" y="1"/>
                  </a:lnTo>
                  <a:close/>
                </a:path>
              </a:pathLst>
            </a:custGeom>
            <a:solidFill>
              <a:srgbClr val="90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7"/>
            <p:cNvSpPr/>
            <p:nvPr/>
          </p:nvSpPr>
          <p:spPr>
            <a:xfrm>
              <a:off x="4108523" y="2917831"/>
              <a:ext cx="130374" cy="281578"/>
            </a:xfrm>
            <a:custGeom>
              <a:avLst/>
              <a:gdLst/>
              <a:ahLst/>
              <a:cxnLst/>
              <a:rect l="l" t="t" r="r" b="b"/>
              <a:pathLst>
                <a:path w="3430" h="7408" extrusionOk="0">
                  <a:moveTo>
                    <a:pt x="1310" y="1"/>
                  </a:moveTo>
                  <a:lnTo>
                    <a:pt x="1310" y="1453"/>
                  </a:lnTo>
                  <a:cubicBezTo>
                    <a:pt x="1310" y="1596"/>
                    <a:pt x="1382" y="1715"/>
                    <a:pt x="1501" y="1810"/>
                  </a:cubicBezTo>
                  <a:cubicBezTo>
                    <a:pt x="2358" y="2382"/>
                    <a:pt x="2906" y="3120"/>
                    <a:pt x="2906" y="4240"/>
                  </a:cubicBezTo>
                  <a:cubicBezTo>
                    <a:pt x="2906" y="5907"/>
                    <a:pt x="1620" y="7264"/>
                    <a:pt x="1" y="7383"/>
                  </a:cubicBezTo>
                  <a:cubicBezTo>
                    <a:pt x="72" y="7407"/>
                    <a:pt x="120" y="7407"/>
                    <a:pt x="191" y="7407"/>
                  </a:cubicBezTo>
                  <a:cubicBezTo>
                    <a:pt x="206" y="7407"/>
                    <a:pt x="220" y="7407"/>
                    <a:pt x="235" y="7407"/>
                  </a:cubicBezTo>
                  <a:cubicBezTo>
                    <a:pt x="2001" y="7407"/>
                    <a:pt x="3430" y="5987"/>
                    <a:pt x="3430" y="4240"/>
                  </a:cubicBezTo>
                  <a:cubicBezTo>
                    <a:pt x="3430" y="3120"/>
                    <a:pt x="2858" y="2168"/>
                    <a:pt x="2001" y="1596"/>
                  </a:cubicBezTo>
                  <a:cubicBezTo>
                    <a:pt x="1882" y="1501"/>
                    <a:pt x="1810" y="1382"/>
                    <a:pt x="1810" y="1239"/>
                  </a:cubicBezTo>
                  <a:lnTo>
                    <a:pt x="1810" y="1"/>
                  </a:ln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7"/>
            <p:cNvSpPr/>
            <p:nvPr/>
          </p:nvSpPr>
          <p:spPr>
            <a:xfrm>
              <a:off x="4021632" y="3022852"/>
              <a:ext cx="191950" cy="149379"/>
            </a:xfrm>
            <a:custGeom>
              <a:avLst/>
              <a:gdLst/>
              <a:ahLst/>
              <a:cxnLst/>
              <a:rect l="l" t="t" r="r" b="b"/>
              <a:pathLst>
                <a:path w="5050" h="3930" extrusionOk="0">
                  <a:moveTo>
                    <a:pt x="667" y="0"/>
                  </a:moveTo>
                  <a:cubicBezTo>
                    <a:pt x="524" y="0"/>
                    <a:pt x="381" y="95"/>
                    <a:pt x="310" y="214"/>
                  </a:cubicBezTo>
                  <a:cubicBezTo>
                    <a:pt x="119" y="595"/>
                    <a:pt x="0" y="1000"/>
                    <a:pt x="0" y="1453"/>
                  </a:cubicBezTo>
                  <a:cubicBezTo>
                    <a:pt x="24" y="2786"/>
                    <a:pt x="1120" y="3906"/>
                    <a:pt x="2477" y="3929"/>
                  </a:cubicBezTo>
                  <a:cubicBezTo>
                    <a:pt x="2492" y="3930"/>
                    <a:pt x="2506" y="3930"/>
                    <a:pt x="2521" y="3930"/>
                  </a:cubicBezTo>
                  <a:cubicBezTo>
                    <a:pt x="3906" y="3930"/>
                    <a:pt x="5049" y="2819"/>
                    <a:pt x="5049" y="1405"/>
                  </a:cubicBezTo>
                  <a:cubicBezTo>
                    <a:pt x="5049" y="1000"/>
                    <a:pt x="4954" y="595"/>
                    <a:pt x="4763" y="238"/>
                  </a:cubicBezTo>
                  <a:cubicBezTo>
                    <a:pt x="4716" y="95"/>
                    <a:pt x="4573" y="0"/>
                    <a:pt x="4406" y="0"/>
                  </a:cubicBez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7"/>
            <p:cNvSpPr/>
            <p:nvPr/>
          </p:nvSpPr>
          <p:spPr>
            <a:xfrm>
              <a:off x="4109436" y="3022852"/>
              <a:ext cx="104147" cy="149379"/>
            </a:xfrm>
            <a:custGeom>
              <a:avLst/>
              <a:gdLst/>
              <a:ahLst/>
              <a:cxnLst/>
              <a:rect l="l" t="t" r="r" b="b"/>
              <a:pathLst>
                <a:path w="2740" h="3930" extrusionOk="0">
                  <a:moveTo>
                    <a:pt x="1691" y="0"/>
                  </a:moveTo>
                  <a:cubicBezTo>
                    <a:pt x="1834" y="0"/>
                    <a:pt x="1977" y="95"/>
                    <a:pt x="2048" y="238"/>
                  </a:cubicBezTo>
                  <a:cubicBezTo>
                    <a:pt x="2215" y="595"/>
                    <a:pt x="2310" y="1000"/>
                    <a:pt x="2310" y="1405"/>
                  </a:cubicBezTo>
                  <a:cubicBezTo>
                    <a:pt x="2310" y="2739"/>
                    <a:pt x="1310" y="3810"/>
                    <a:pt x="0" y="3929"/>
                  </a:cubicBezTo>
                  <a:lnTo>
                    <a:pt x="167" y="3929"/>
                  </a:lnTo>
                  <a:cubicBezTo>
                    <a:pt x="182" y="3930"/>
                    <a:pt x="196" y="3930"/>
                    <a:pt x="211" y="3930"/>
                  </a:cubicBezTo>
                  <a:cubicBezTo>
                    <a:pt x="1596" y="3930"/>
                    <a:pt x="2739" y="2819"/>
                    <a:pt x="2739" y="1405"/>
                  </a:cubicBezTo>
                  <a:cubicBezTo>
                    <a:pt x="2739" y="1000"/>
                    <a:pt x="2644" y="595"/>
                    <a:pt x="2453" y="238"/>
                  </a:cubicBezTo>
                  <a:cubicBezTo>
                    <a:pt x="2406" y="95"/>
                    <a:pt x="2263" y="0"/>
                    <a:pt x="2096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7"/>
            <p:cNvSpPr/>
            <p:nvPr/>
          </p:nvSpPr>
          <p:spPr>
            <a:xfrm>
              <a:off x="4075949" y="2942271"/>
              <a:ext cx="23566" cy="9084"/>
            </a:xfrm>
            <a:custGeom>
              <a:avLst/>
              <a:gdLst/>
              <a:ahLst/>
              <a:cxnLst/>
              <a:rect l="l" t="t" r="r" b="b"/>
              <a:pathLst>
                <a:path w="620" h="239" extrusionOk="0">
                  <a:moveTo>
                    <a:pt x="143" y="1"/>
                  </a:moveTo>
                  <a:cubicBezTo>
                    <a:pt x="72" y="1"/>
                    <a:pt x="0" y="48"/>
                    <a:pt x="0" y="120"/>
                  </a:cubicBezTo>
                  <a:cubicBezTo>
                    <a:pt x="0" y="191"/>
                    <a:pt x="72" y="239"/>
                    <a:pt x="143" y="239"/>
                  </a:cubicBezTo>
                  <a:lnTo>
                    <a:pt x="500" y="239"/>
                  </a:lnTo>
                  <a:cubicBezTo>
                    <a:pt x="572" y="239"/>
                    <a:pt x="619" y="191"/>
                    <a:pt x="619" y="120"/>
                  </a:cubicBezTo>
                  <a:cubicBezTo>
                    <a:pt x="619" y="48"/>
                    <a:pt x="572" y="1"/>
                    <a:pt x="500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7"/>
            <p:cNvSpPr/>
            <p:nvPr/>
          </p:nvSpPr>
          <p:spPr>
            <a:xfrm>
              <a:off x="4075949" y="2967624"/>
              <a:ext cx="23566" cy="9997"/>
            </a:xfrm>
            <a:custGeom>
              <a:avLst/>
              <a:gdLst/>
              <a:ahLst/>
              <a:cxnLst/>
              <a:rect l="l" t="t" r="r" b="b"/>
              <a:pathLst>
                <a:path w="620" h="263" extrusionOk="0">
                  <a:moveTo>
                    <a:pt x="143" y="0"/>
                  </a:moveTo>
                  <a:cubicBezTo>
                    <a:pt x="72" y="0"/>
                    <a:pt x="0" y="72"/>
                    <a:pt x="0" y="143"/>
                  </a:cubicBezTo>
                  <a:cubicBezTo>
                    <a:pt x="0" y="215"/>
                    <a:pt x="72" y="262"/>
                    <a:pt x="143" y="262"/>
                  </a:cubicBezTo>
                  <a:lnTo>
                    <a:pt x="500" y="262"/>
                  </a:lnTo>
                  <a:cubicBezTo>
                    <a:pt x="572" y="262"/>
                    <a:pt x="619" y="215"/>
                    <a:pt x="619" y="143"/>
                  </a:cubicBezTo>
                  <a:cubicBezTo>
                    <a:pt x="619" y="72"/>
                    <a:pt x="572" y="0"/>
                    <a:pt x="500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7"/>
            <p:cNvSpPr/>
            <p:nvPr/>
          </p:nvSpPr>
          <p:spPr>
            <a:xfrm>
              <a:off x="4075949" y="2993889"/>
              <a:ext cx="23566" cy="9959"/>
            </a:xfrm>
            <a:custGeom>
              <a:avLst/>
              <a:gdLst/>
              <a:ahLst/>
              <a:cxnLst/>
              <a:rect l="l" t="t" r="r" b="b"/>
              <a:pathLst>
                <a:path w="620" h="262" extrusionOk="0">
                  <a:moveTo>
                    <a:pt x="143" y="0"/>
                  </a:moveTo>
                  <a:cubicBezTo>
                    <a:pt x="72" y="0"/>
                    <a:pt x="0" y="48"/>
                    <a:pt x="0" y="119"/>
                  </a:cubicBezTo>
                  <a:cubicBezTo>
                    <a:pt x="0" y="191"/>
                    <a:pt x="72" y="262"/>
                    <a:pt x="143" y="262"/>
                  </a:cubicBezTo>
                  <a:lnTo>
                    <a:pt x="500" y="262"/>
                  </a:lnTo>
                  <a:cubicBezTo>
                    <a:pt x="572" y="262"/>
                    <a:pt x="619" y="191"/>
                    <a:pt x="619" y="119"/>
                  </a:cubicBezTo>
                  <a:cubicBezTo>
                    <a:pt x="619" y="48"/>
                    <a:pt x="572" y="0"/>
                    <a:pt x="500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7"/>
            <p:cNvSpPr/>
            <p:nvPr/>
          </p:nvSpPr>
          <p:spPr>
            <a:xfrm>
              <a:off x="3965492" y="2891566"/>
              <a:ext cx="38960" cy="38998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525" y="1"/>
                  </a:moveTo>
                  <a:cubicBezTo>
                    <a:pt x="239" y="1"/>
                    <a:pt x="1" y="239"/>
                    <a:pt x="1" y="501"/>
                  </a:cubicBezTo>
                  <a:cubicBezTo>
                    <a:pt x="1" y="787"/>
                    <a:pt x="239" y="1025"/>
                    <a:pt x="525" y="1025"/>
                  </a:cubicBezTo>
                  <a:cubicBezTo>
                    <a:pt x="787" y="1025"/>
                    <a:pt x="1025" y="787"/>
                    <a:pt x="1025" y="501"/>
                  </a:cubicBezTo>
                  <a:cubicBezTo>
                    <a:pt x="1025" y="239"/>
                    <a:pt x="811" y="1"/>
                    <a:pt x="525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7"/>
            <p:cNvSpPr/>
            <p:nvPr/>
          </p:nvSpPr>
          <p:spPr>
            <a:xfrm>
              <a:off x="3970927" y="2891566"/>
              <a:ext cx="33525" cy="38998"/>
            </a:xfrm>
            <a:custGeom>
              <a:avLst/>
              <a:gdLst/>
              <a:ahLst/>
              <a:cxnLst/>
              <a:rect l="l" t="t" r="r" b="b"/>
              <a:pathLst>
                <a:path w="882" h="1026" extrusionOk="0">
                  <a:moveTo>
                    <a:pt x="477" y="1"/>
                  </a:moveTo>
                  <a:lnTo>
                    <a:pt x="477" y="1"/>
                  </a:lnTo>
                  <a:cubicBezTo>
                    <a:pt x="548" y="96"/>
                    <a:pt x="596" y="215"/>
                    <a:pt x="596" y="334"/>
                  </a:cubicBezTo>
                  <a:cubicBezTo>
                    <a:pt x="596" y="620"/>
                    <a:pt x="382" y="858"/>
                    <a:pt x="96" y="858"/>
                  </a:cubicBezTo>
                  <a:cubicBezTo>
                    <a:pt x="48" y="858"/>
                    <a:pt x="25" y="834"/>
                    <a:pt x="1" y="834"/>
                  </a:cubicBezTo>
                  <a:cubicBezTo>
                    <a:pt x="72" y="954"/>
                    <a:pt x="215" y="1025"/>
                    <a:pt x="382" y="1025"/>
                  </a:cubicBezTo>
                  <a:cubicBezTo>
                    <a:pt x="668" y="1025"/>
                    <a:pt x="882" y="787"/>
                    <a:pt x="882" y="501"/>
                  </a:cubicBezTo>
                  <a:cubicBezTo>
                    <a:pt x="882" y="263"/>
                    <a:pt x="715" y="49"/>
                    <a:pt x="477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7"/>
            <p:cNvSpPr/>
            <p:nvPr/>
          </p:nvSpPr>
          <p:spPr>
            <a:xfrm>
              <a:off x="4007151" y="2939572"/>
              <a:ext cx="24478" cy="23566"/>
            </a:xfrm>
            <a:custGeom>
              <a:avLst/>
              <a:gdLst/>
              <a:ahLst/>
              <a:cxnLst/>
              <a:rect l="l" t="t" r="r" b="b"/>
              <a:pathLst>
                <a:path w="644" h="620" extrusionOk="0">
                  <a:moveTo>
                    <a:pt x="334" y="0"/>
                  </a:moveTo>
                  <a:cubicBezTo>
                    <a:pt x="143" y="0"/>
                    <a:pt x="0" y="143"/>
                    <a:pt x="0" y="310"/>
                  </a:cubicBezTo>
                  <a:cubicBezTo>
                    <a:pt x="0" y="500"/>
                    <a:pt x="143" y="619"/>
                    <a:pt x="334" y="619"/>
                  </a:cubicBezTo>
                  <a:cubicBezTo>
                    <a:pt x="500" y="619"/>
                    <a:pt x="643" y="500"/>
                    <a:pt x="643" y="310"/>
                  </a:cubicBezTo>
                  <a:cubicBezTo>
                    <a:pt x="643" y="143"/>
                    <a:pt x="500" y="0"/>
                    <a:pt x="334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7"/>
            <p:cNvSpPr/>
            <p:nvPr/>
          </p:nvSpPr>
          <p:spPr>
            <a:xfrm>
              <a:off x="4010762" y="2939572"/>
              <a:ext cx="20867" cy="23566"/>
            </a:xfrm>
            <a:custGeom>
              <a:avLst/>
              <a:gdLst/>
              <a:ahLst/>
              <a:cxnLst/>
              <a:rect l="l" t="t" r="r" b="b"/>
              <a:pathLst>
                <a:path w="549" h="620" extrusionOk="0">
                  <a:moveTo>
                    <a:pt x="310" y="0"/>
                  </a:moveTo>
                  <a:cubicBezTo>
                    <a:pt x="358" y="48"/>
                    <a:pt x="382" y="143"/>
                    <a:pt x="382" y="214"/>
                  </a:cubicBezTo>
                  <a:cubicBezTo>
                    <a:pt x="382" y="381"/>
                    <a:pt x="239" y="524"/>
                    <a:pt x="72" y="524"/>
                  </a:cubicBezTo>
                  <a:lnTo>
                    <a:pt x="1" y="524"/>
                  </a:lnTo>
                  <a:cubicBezTo>
                    <a:pt x="48" y="596"/>
                    <a:pt x="143" y="619"/>
                    <a:pt x="239" y="619"/>
                  </a:cubicBezTo>
                  <a:cubicBezTo>
                    <a:pt x="405" y="619"/>
                    <a:pt x="548" y="500"/>
                    <a:pt x="548" y="310"/>
                  </a:cubicBezTo>
                  <a:cubicBezTo>
                    <a:pt x="548" y="167"/>
                    <a:pt x="453" y="48"/>
                    <a:pt x="310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7"/>
            <p:cNvSpPr/>
            <p:nvPr/>
          </p:nvSpPr>
          <p:spPr>
            <a:xfrm>
              <a:off x="4218942" y="2875298"/>
              <a:ext cx="38960" cy="38048"/>
            </a:xfrm>
            <a:custGeom>
              <a:avLst/>
              <a:gdLst/>
              <a:ahLst/>
              <a:cxnLst/>
              <a:rect l="l" t="t" r="r" b="b"/>
              <a:pathLst>
                <a:path w="1025" h="1001" extrusionOk="0">
                  <a:moveTo>
                    <a:pt x="525" y="0"/>
                  </a:moveTo>
                  <a:cubicBezTo>
                    <a:pt x="239" y="0"/>
                    <a:pt x="1" y="215"/>
                    <a:pt x="1" y="500"/>
                  </a:cubicBezTo>
                  <a:cubicBezTo>
                    <a:pt x="1" y="786"/>
                    <a:pt x="239" y="1001"/>
                    <a:pt x="525" y="1001"/>
                  </a:cubicBezTo>
                  <a:cubicBezTo>
                    <a:pt x="787" y="1001"/>
                    <a:pt x="1025" y="786"/>
                    <a:pt x="1025" y="500"/>
                  </a:cubicBezTo>
                  <a:cubicBezTo>
                    <a:pt x="1025" y="215"/>
                    <a:pt x="787" y="0"/>
                    <a:pt x="525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7"/>
            <p:cNvSpPr/>
            <p:nvPr/>
          </p:nvSpPr>
          <p:spPr>
            <a:xfrm>
              <a:off x="4224378" y="2876210"/>
              <a:ext cx="33525" cy="37136"/>
            </a:xfrm>
            <a:custGeom>
              <a:avLst/>
              <a:gdLst/>
              <a:ahLst/>
              <a:cxnLst/>
              <a:rect l="l" t="t" r="r" b="b"/>
              <a:pathLst>
                <a:path w="882" h="977" extrusionOk="0">
                  <a:moveTo>
                    <a:pt x="525" y="0"/>
                  </a:moveTo>
                  <a:lnTo>
                    <a:pt x="525" y="0"/>
                  </a:lnTo>
                  <a:cubicBezTo>
                    <a:pt x="596" y="95"/>
                    <a:pt x="644" y="191"/>
                    <a:pt x="644" y="334"/>
                  </a:cubicBezTo>
                  <a:cubicBezTo>
                    <a:pt x="644" y="619"/>
                    <a:pt x="429" y="834"/>
                    <a:pt x="144" y="834"/>
                  </a:cubicBezTo>
                  <a:cubicBezTo>
                    <a:pt x="96" y="834"/>
                    <a:pt x="48" y="834"/>
                    <a:pt x="1" y="810"/>
                  </a:cubicBezTo>
                  <a:lnTo>
                    <a:pt x="1" y="810"/>
                  </a:lnTo>
                  <a:cubicBezTo>
                    <a:pt x="72" y="929"/>
                    <a:pt x="215" y="977"/>
                    <a:pt x="382" y="977"/>
                  </a:cubicBezTo>
                  <a:cubicBezTo>
                    <a:pt x="644" y="977"/>
                    <a:pt x="882" y="762"/>
                    <a:pt x="882" y="476"/>
                  </a:cubicBezTo>
                  <a:cubicBezTo>
                    <a:pt x="882" y="262"/>
                    <a:pt x="739" y="48"/>
                    <a:pt x="525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7"/>
            <p:cNvSpPr/>
            <p:nvPr/>
          </p:nvSpPr>
          <p:spPr>
            <a:xfrm>
              <a:off x="4096740" y="3053602"/>
              <a:ext cx="38960" cy="38960"/>
            </a:xfrm>
            <a:custGeom>
              <a:avLst/>
              <a:gdLst/>
              <a:ahLst/>
              <a:cxnLst/>
              <a:rect l="l" t="t" r="r" b="b"/>
              <a:pathLst>
                <a:path w="1025" h="1025" extrusionOk="0">
                  <a:moveTo>
                    <a:pt x="501" y="1"/>
                  </a:moveTo>
                  <a:cubicBezTo>
                    <a:pt x="239" y="1"/>
                    <a:pt x="1" y="239"/>
                    <a:pt x="1" y="525"/>
                  </a:cubicBezTo>
                  <a:cubicBezTo>
                    <a:pt x="1" y="787"/>
                    <a:pt x="239" y="1025"/>
                    <a:pt x="501" y="1025"/>
                  </a:cubicBezTo>
                  <a:cubicBezTo>
                    <a:pt x="787" y="1025"/>
                    <a:pt x="1025" y="787"/>
                    <a:pt x="1025" y="525"/>
                  </a:cubicBezTo>
                  <a:cubicBezTo>
                    <a:pt x="1025" y="239"/>
                    <a:pt x="787" y="1"/>
                    <a:pt x="501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7"/>
            <p:cNvSpPr/>
            <p:nvPr/>
          </p:nvSpPr>
          <p:spPr>
            <a:xfrm>
              <a:off x="4102176" y="3054515"/>
              <a:ext cx="33525" cy="38048"/>
            </a:xfrm>
            <a:custGeom>
              <a:avLst/>
              <a:gdLst/>
              <a:ahLst/>
              <a:cxnLst/>
              <a:rect l="l" t="t" r="r" b="b"/>
              <a:pathLst>
                <a:path w="882" h="1001" extrusionOk="0">
                  <a:moveTo>
                    <a:pt x="453" y="1"/>
                  </a:moveTo>
                  <a:cubicBezTo>
                    <a:pt x="525" y="72"/>
                    <a:pt x="596" y="215"/>
                    <a:pt x="596" y="358"/>
                  </a:cubicBezTo>
                  <a:cubicBezTo>
                    <a:pt x="596" y="620"/>
                    <a:pt x="358" y="858"/>
                    <a:pt x="96" y="858"/>
                  </a:cubicBezTo>
                  <a:lnTo>
                    <a:pt x="1" y="858"/>
                  </a:lnTo>
                  <a:cubicBezTo>
                    <a:pt x="96" y="953"/>
                    <a:pt x="215" y="1001"/>
                    <a:pt x="358" y="1001"/>
                  </a:cubicBezTo>
                  <a:cubicBezTo>
                    <a:pt x="644" y="1001"/>
                    <a:pt x="882" y="763"/>
                    <a:pt x="882" y="501"/>
                  </a:cubicBezTo>
                  <a:cubicBezTo>
                    <a:pt x="882" y="239"/>
                    <a:pt x="691" y="24"/>
                    <a:pt x="453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7"/>
            <p:cNvSpPr/>
            <p:nvPr/>
          </p:nvSpPr>
          <p:spPr>
            <a:xfrm>
              <a:off x="4065990" y="3107919"/>
              <a:ext cx="24478" cy="24478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334" y="1"/>
                  </a:moveTo>
                  <a:cubicBezTo>
                    <a:pt x="143" y="1"/>
                    <a:pt x="0" y="144"/>
                    <a:pt x="0" y="334"/>
                  </a:cubicBezTo>
                  <a:cubicBezTo>
                    <a:pt x="0" y="501"/>
                    <a:pt x="143" y="644"/>
                    <a:pt x="334" y="644"/>
                  </a:cubicBezTo>
                  <a:cubicBezTo>
                    <a:pt x="500" y="644"/>
                    <a:pt x="643" y="501"/>
                    <a:pt x="643" y="334"/>
                  </a:cubicBezTo>
                  <a:cubicBezTo>
                    <a:pt x="643" y="144"/>
                    <a:pt x="500" y="1"/>
                    <a:pt x="334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7"/>
            <p:cNvSpPr/>
            <p:nvPr/>
          </p:nvSpPr>
          <p:spPr>
            <a:xfrm>
              <a:off x="4067777" y="3108831"/>
              <a:ext cx="22692" cy="23566"/>
            </a:xfrm>
            <a:custGeom>
              <a:avLst/>
              <a:gdLst/>
              <a:ahLst/>
              <a:cxnLst/>
              <a:rect l="l" t="t" r="r" b="b"/>
              <a:pathLst>
                <a:path w="597" h="620" extrusionOk="0">
                  <a:moveTo>
                    <a:pt x="358" y="0"/>
                  </a:moveTo>
                  <a:lnTo>
                    <a:pt x="358" y="0"/>
                  </a:lnTo>
                  <a:cubicBezTo>
                    <a:pt x="382" y="48"/>
                    <a:pt x="406" y="96"/>
                    <a:pt x="406" y="167"/>
                  </a:cubicBezTo>
                  <a:cubicBezTo>
                    <a:pt x="406" y="334"/>
                    <a:pt x="263" y="477"/>
                    <a:pt x="72" y="477"/>
                  </a:cubicBezTo>
                  <a:lnTo>
                    <a:pt x="1" y="477"/>
                  </a:lnTo>
                  <a:cubicBezTo>
                    <a:pt x="72" y="572"/>
                    <a:pt x="168" y="620"/>
                    <a:pt x="287" y="620"/>
                  </a:cubicBezTo>
                  <a:cubicBezTo>
                    <a:pt x="453" y="620"/>
                    <a:pt x="596" y="477"/>
                    <a:pt x="596" y="310"/>
                  </a:cubicBezTo>
                  <a:cubicBezTo>
                    <a:pt x="596" y="143"/>
                    <a:pt x="501" y="24"/>
                    <a:pt x="358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7"/>
            <p:cNvSpPr/>
            <p:nvPr/>
          </p:nvSpPr>
          <p:spPr>
            <a:xfrm>
              <a:off x="4126616" y="3126924"/>
              <a:ext cx="10909" cy="10909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4" y="1"/>
                  </a:moveTo>
                  <a:cubicBezTo>
                    <a:pt x="72" y="1"/>
                    <a:pt x="1" y="72"/>
                    <a:pt x="1" y="144"/>
                  </a:cubicBezTo>
                  <a:cubicBezTo>
                    <a:pt x="1" y="215"/>
                    <a:pt x="72" y="286"/>
                    <a:pt x="144" y="286"/>
                  </a:cubicBezTo>
                  <a:cubicBezTo>
                    <a:pt x="215" y="286"/>
                    <a:pt x="287" y="215"/>
                    <a:pt x="287" y="144"/>
                  </a:cubicBezTo>
                  <a:cubicBezTo>
                    <a:pt x="287" y="72"/>
                    <a:pt x="215" y="1"/>
                    <a:pt x="144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7"/>
            <p:cNvSpPr/>
            <p:nvPr/>
          </p:nvSpPr>
          <p:spPr>
            <a:xfrm>
              <a:off x="4154705" y="3102483"/>
              <a:ext cx="9997" cy="10909"/>
            </a:xfrm>
            <a:custGeom>
              <a:avLst/>
              <a:gdLst/>
              <a:ahLst/>
              <a:cxnLst/>
              <a:rect l="l" t="t" r="r" b="b"/>
              <a:pathLst>
                <a:path w="263" h="287" extrusionOk="0">
                  <a:moveTo>
                    <a:pt x="119" y="1"/>
                  </a:moveTo>
                  <a:cubicBezTo>
                    <a:pt x="48" y="1"/>
                    <a:pt x="0" y="72"/>
                    <a:pt x="0" y="144"/>
                  </a:cubicBezTo>
                  <a:cubicBezTo>
                    <a:pt x="0" y="215"/>
                    <a:pt x="48" y="287"/>
                    <a:pt x="119" y="287"/>
                  </a:cubicBezTo>
                  <a:cubicBezTo>
                    <a:pt x="191" y="287"/>
                    <a:pt x="262" y="215"/>
                    <a:pt x="262" y="144"/>
                  </a:cubicBezTo>
                  <a:cubicBezTo>
                    <a:pt x="262" y="72"/>
                    <a:pt x="214" y="1"/>
                    <a:pt x="119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7"/>
            <p:cNvSpPr/>
            <p:nvPr/>
          </p:nvSpPr>
          <p:spPr>
            <a:xfrm>
              <a:off x="4159229" y="3128748"/>
              <a:ext cx="10871" cy="10909"/>
            </a:xfrm>
            <a:custGeom>
              <a:avLst/>
              <a:gdLst/>
              <a:ahLst/>
              <a:cxnLst/>
              <a:rect l="l" t="t" r="r" b="b"/>
              <a:pathLst>
                <a:path w="286" h="287" extrusionOk="0">
                  <a:moveTo>
                    <a:pt x="143" y="0"/>
                  </a:moveTo>
                  <a:cubicBezTo>
                    <a:pt x="72" y="0"/>
                    <a:pt x="0" y="72"/>
                    <a:pt x="0" y="143"/>
                  </a:cubicBezTo>
                  <a:cubicBezTo>
                    <a:pt x="0" y="238"/>
                    <a:pt x="72" y="286"/>
                    <a:pt x="143" y="286"/>
                  </a:cubicBezTo>
                  <a:cubicBezTo>
                    <a:pt x="214" y="286"/>
                    <a:pt x="286" y="215"/>
                    <a:pt x="286" y="143"/>
                  </a:cubicBezTo>
                  <a:cubicBezTo>
                    <a:pt x="286" y="72"/>
                    <a:pt x="214" y="0"/>
                    <a:pt x="143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7"/>
            <p:cNvSpPr/>
            <p:nvPr/>
          </p:nvSpPr>
          <p:spPr>
            <a:xfrm>
              <a:off x="4077735" y="3038208"/>
              <a:ext cx="9997" cy="9997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44" y="1"/>
                  </a:moveTo>
                  <a:cubicBezTo>
                    <a:pt x="48" y="1"/>
                    <a:pt x="1" y="49"/>
                    <a:pt x="1" y="144"/>
                  </a:cubicBezTo>
                  <a:cubicBezTo>
                    <a:pt x="1" y="215"/>
                    <a:pt x="48" y="263"/>
                    <a:pt x="144" y="263"/>
                  </a:cubicBezTo>
                  <a:cubicBezTo>
                    <a:pt x="215" y="263"/>
                    <a:pt x="263" y="215"/>
                    <a:pt x="263" y="144"/>
                  </a:cubicBezTo>
                  <a:cubicBezTo>
                    <a:pt x="263" y="49"/>
                    <a:pt x="215" y="1"/>
                    <a:pt x="144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7"/>
            <p:cNvSpPr/>
            <p:nvPr/>
          </p:nvSpPr>
          <p:spPr>
            <a:xfrm>
              <a:off x="4065990" y="3072607"/>
              <a:ext cx="9997" cy="10909"/>
            </a:xfrm>
            <a:custGeom>
              <a:avLst/>
              <a:gdLst/>
              <a:ahLst/>
              <a:cxnLst/>
              <a:rect l="l" t="t" r="r" b="b"/>
              <a:pathLst>
                <a:path w="263" h="287" extrusionOk="0">
                  <a:moveTo>
                    <a:pt x="119" y="1"/>
                  </a:moveTo>
                  <a:cubicBezTo>
                    <a:pt x="48" y="1"/>
                    <a:pt x="0" y="72"/>
                    <a:pt x="0" y="144"/>
                  </a:cubicBezTo>
                  <a:cubicBezTo>
                    <a:pt x="0" y="215"/>
                    <a:pt x="48" y="287"/>
                    <a:pt x="119" y="287"/>
                  </a:cubicBezTo>
                  <a:cubicBezTo>
                    <a:pt x="215" y="287"/>
                    <a:pt x="262" y="215"/>
                    <a:pt x="262" y="144"/>
                  </a:cubicBezTo>
                  <a:cubicBezTo>
                    <a:pt x="262" y="72"/>
                    <a:pt x="215" y="25"/>
                    <a:pt x="119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7"/>
            <p:cNvSpPr/>
            <p:nvPr/>
          </p:nvSpPr>
          <p:spPr>
            <a:xfrm>
              <a:off x="4038813" y="2866251"/>
              <a:ext cx="157551" cy="57965"/>
            </a:xfrm>
            <a:custGeom>
              <a:avLst/>
              <a:gdLst/>
              <a:ahLst/>
              <a:cxnLst/>
              <a:rect l="l" t="t" r="r" b="b"/>
              <a:pathLst>
                <a:path w="4145" h="1525" extrusionOk="0">
                  <a:moveTo>
                    <a:pt x="382" y="0"/>
                  </a:moveTo>
                  <a:cubicBezTo>
                    <a:pt x="168" y="0"/>
                    <a:pt x="1" y="167"/>
                    <a:pt x="1" y="381"/>
                  </a:cubicBezTo>
                  <a:lnTo>
                    <a:pt x="1" y="1143"/>
                  </a:lnTo>
                  <a:cubicBezTo>
                    <a:pt x="1" y="1334"/>
                    <a:pt x="168" y="1524"/>
                    <a:pt x="382" y="1524"/>
                  </a:cubicBezTo>
                  <a:lnTo>
                    <a:pt x="3764" y="1524"/>
                  </a:lnTo>
                  <a:cubicBezTo>
                    <a:pt x="3978" y="1524"/>
                    <a:pt x="4145" y="1334"/>
                    <a:pt x="4145" y="1143"/>
                  </a:cubicBezTo>
                  <a:lnTo>
                    <a:pt x="4145" y="381"/>
                  </a:lnTo>
                  <a:cubicBezTo>
                    <a:pt x="4145" y="167"/>
                    <a:pt x="3978" y="0"/>
                    <a:pt x="3764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7"/>
            <p:cNvSpPr/>
            <p:nvPr/>
          </p:nvSpPr>
          <p:spPr>
            <a:xfrm>
              <a:off x="4166451" y="2866251"/>
              <a:ext cx="29914" cy="57965"/>
            </a:xfrm>
            <a:custGeom>
              <a:avLst/>
              <a:gdLst/>
              <a:ahLst/>
              <a:cxnLst/>
              <a:rect l="l" t="t" r="r" b="b"/>
              <a:pathLst>
                <a:path w="787" h="1525" extrusionOk="0">
                  <a:moveTo>
                    <a:pt x="1" y="0"/>
                  </a:moveTo>
                  <a:cubicBezTo>
                    <a:pt x="215" y="0"/>
                    <a:pt x="382" y="167"/>
                    <a:pt x="382" y="381"/>
                  </a:cubicBezTo>
                  <a:lnTo>
                    <a:pt x="382" y="1143"/>
                  </a:lnTo>
                  <a:cubicBezTo>
                    <a:pt x="382" y="1334"/>
                    <a:pt x="215" y="1524"/>
                    <a:pt x="1" y="1524"/>
                  </a:cubicBezTo>
                  <a:lnTo>
                    <a:pt x="406" y="1524"/>
                  </a:lnTo>
                  <a:cubicBezTo>
                    <a:pt x="620" y="1524"/>
                    <a:pt x="787" y="1334"/>
                    <a:pt x="787" y="1143"/>
                  </a:cubicBezTo>
                  <a:lnTo>
                    <a:pt x="787" y="381"/>
                  </a:lnTo>
                  <a:cubicBezTo>
                    <a:pt x="787" y="167"/>
                    <a:pt x="620" y="0"/>
                    <a:pt x="406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9" name="Google Shape;1939;p47"/>
          <p:cNvGrpSpPr/>
          <p:nvPr/>
        </p:nvGrpSpPr>
        <p:grpSpPr>
          <a:xfrm>
            <a:off x="2780601" y="3131583"/>
            <a:ext cx="360947" cy="457202"/>
            <a:chOff x="1745062" y="3569550"/>
            <a:chExt cx="277055" cy="343116"/>
          </a:xfrm>
        </p:grpSpPr>
        <p:sp>
          <p:nvSpPr>
            <p:cNvPr id="1940" name="Google Shape;1940;p47"/>
            <p:cNvSpPr/>
            <p:nvPr/>
          </p:nvSpPr>
          <p:spPr>
            <a:xfrm>
              <a:off x="1925229" y="3569854"/>
              <a:ext cx="51618" cy="74880"/>
            </a:xfrm>
            <a:custGeom>
              <a:avLst/>
              <a:gdLst/>
              <a:ahLst/>
              <a:cxnLst/>
              <a:rect l="l" t="t" r="r" b="b"/>
              <a:pathLst>
                <a:path w="1358" h="1970" extrusionOk="0">
                  <a:moveTo>
                    <a:pt x="854" y="0"/>
                  </a:moveTo>
                  <a:cubicBezTo>
                    <a:pt x="643" y="0"/>
                    <a:pt x="465" y="150"/>
                    <a:pt x="405" y="350"/>
                  </a:cubicBezTo>
                  <a:lnTo>
                    <a:pt x="0" y="1970"/>
                  </a:lnTo>
                  <a:lnTo>
                    <a:pt x="953" y="1970"/>
                  </a:lnTo>
                  <a:lnTo>
                    <a:pt x="1310" y="564"/>
                  </a:lnTo>
                  <a:cubicBezTo>
                    <a:pt x="1357" y="326"/>
                    <a:pt x="1215" y="64"/>
                    <a:pt x="976" y="17"/>
                  </a:cubicBezTo>
                  <a:cubicBezTo>
                    <a:pt x="935" y="5"/>
                    <a:pt x="894" y="0"/>
                    <a:pt x="8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7"/>
            <p:cNvSpPr/>
            <p:nvPr/>
          </p:nvSpPr>
          <p:spPr>
            <a:xfrm>
              <a:off x="1949631" y="3569550"/>
              <a:ext cx="27215" cy="75184"/>
            </a:xfrm>
            <a:custGeom>
              <a:avLst/>
              <a:gdLst/>
              <a:ahLst/>
              <a:cxnLst/>
              <a:rect l="l" t="t" r="r" b="b"/>
              <a:pathLst>
                <a:path w="716" h="1978" extrusionOk="0">
                  <a:moveTo>
                    <a:pt x="215" y="1"/>
                  </a:moveTo>
                  <a:cubicBezTo>
                    <a:pt x="168" y="1"/>
                    <a:pt x="96" y="25"/>
                    <a:pt x="49" y="25"/>
                  </a:cubicBezTo>
                  <a:cubicBezTo>
                    <a:pt x="263" y="120"/>
                    <a:pt x="406" y="358"/>
                    <a:pt x="334" y="572"/>
                  </a:cubicBezTo>
                  <a:lnTo>
                    <a:pt x="1" y="1978"/>
                  </a:lnTo>
                  <a:lnTo>
                    <a:pt x="311" y="1978"/>
                  </a:lnTo>
                  <a:lnTo>
                    <a:pt x="668" y="572"/>
                  </a:lnTo>
                  <a:cubicBezTo>
                    <a:pt x="715" y="334"/>
                    <a:pt x="573" y="72"/>
                    <a:pt x="334" y="25"/>
                  </a:cubicBezTo>
                  <a:cubicBezTo>
                    <a:pt x="287" y="1"/>
                    <a:pt x="239" y="1"/>
                    <a:pt x="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7"/>
            <p:cNvSpPr/>
            <p:nvPr/>
          </p:nvSpPr>
          <p:spPr>
            <a:xfrm>
              <a:off x="1761368" y="3676396"/>
              <a:ext cx="244442" cy="236270"/>
            </a:xfrm>
            <a:custGeom>
              <a:avLst/>
              <a:gdLst/>
              <a:ahLst/>
              <a:cxnLst/>
              <a:rect l="l" t="t" r="r" b="b"/>
              <a:pathLst>
                <a:path w="6431" h="6216" extrusionOk="0">
                  <a:moveTo>
                    <a:pt x="1" y="0"/>
                  </a:moveTo>
                  <a:lnTo>
                    <a:pt x="1" y="5620"/>
                  </a:lnTo>
                  <a:cubicBezTo>
                    <a:pt x="1" y="5954"/>
                    <a:pt x="286" y="6216"/>
                    <a:pt x="596" y="6216"/>
                  </a:cubicBezTo>
                  <a:lnTo>
                    <a:pt x="5835" y="6216"/>
                  </a:lnTo>
                  <a:cubicBezTo>
                    <a:pt x="6169" y="6216"/>
                    <a:pt x="6430" y="5954"/>
                    <a:pt x="6430" y="5620"/>
                  </a:cubicBezTo>
                  <a:lnTo>
                    <a:pt x="6430" y="0"/>
                  </a:lnTo>
                  <a:close/>
                </a:path>
              </a:pathLst>
            </a:custGeom>
            <a:solidFill>
              <a:srgbClr val="90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7"/>
            <p:cNvSpPr/>
            <p:nvPr/>
          </p:nvSpPr>
          <p:spPr>
            <a:xfrm>
              <a:off x="1965025" y="3680007"/>
              <a:ext cx="40785" cy="232659"/>
            </a:xfrm>
            <a:custGeom>
              <a:avLst/>
              <a:gdLst/>
              <a:ahLst/>
              <a:cxnLst/>
              <a:rect l="l" t="t" r="r" b="b"/>
              <a:pathLst>
                <a:path w="1073" h="6121" extrusionOk="0">
                  <a:moveTo>
                    <a:pt x="572" y="0"/>
                  </a:moveTo>
                  <a:lnTo>
                    <a:pt x="572" y="5525"/>
                  </a:lnTo>
                  <a:cubicBezTo>
                    <a:pt x="572" y="5859"/>
                    <a:pt x="310" y="6121"/>
                    <a:pt x="1" y="6121"/>
                  </a:cubicBezTo>
                  <a:lnTo>
                    <a:pt x="477" y="6121"/>
                  </a:lnTo>
                  <a:cubicBezTo>
                    <a:pt x="811" y="6121"/>
                    <a:pt x="1072" y="5859"/>
                    <a:pt x="1072" y="5525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7"/>
            <p:cNvSpPr/>
            <p:nvPr/>
          </p:nvSpPr>
          <p:spPr>
            <a:xfrm>
              <a:off x="1745062" y="3642871"/>
              <a:ext cx="277055" cy="37174"/>
            </a:xfrm>
            <a:custGeom>
              <a:avLst/>
              <a:gdLst/>
              <a:ahLst/>
              <a:cxnLst/>
              <a:rect l="l" t="t" r="r" b="b"/>
              <a:pathLst>
                <a:path w="7289" h="978" extrusionOk="0"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lnTo>
                    <a:pt x="1" y="668"/>
                  </a:lnTo>
                  <a:cubicBezTo>
                    <a:pt x="1" y="834"/>
                    <a:pt x="144" y="977"/>
                    <a:pt x="334" y="977"/>
                  </a:cubicBezTo>
                  <a:lnTo>
                    <a:pt x="6955" y="977"/>
                  </a:lnTo>
                  <a:cubicBezTo>
                    <a:pt x="7145" y="977"/>
                    <a:pt x="7288" y="834"/>
                    <a:pt x="7288" y="668"/>
                  </a:cubicBezTo>
                  <a:lnTo>
                    <a:pt x="7288" y="334"/>
                  </a:lnTo>
                  <a:cubicBezTo>
                    <a:pt x="7288" y="144"/>
                    <a:pt x="7145" y="1"/>
                    <a:pt x="6955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7"/>
            <p:cNvSpPr/>
            <p:nvPr/>
          </p:nvSpPr>
          <p:spPr>
            <a:xfrm>
              <a:off x="1993989" y="3642871"/>
              <a:ext cx="28127" cy="37174"/>
            </a:xfrm>
            <a:custGeom>
              <a:avLst/>
              <a:gdLst/>
              <a:ahLst/>
              <a:cxnLst/>
              <a:rect l="l" t="t" r="r" b="b"/>
              <a:pathLst>
                <a:path w="740" h="978" extrusionOk="0">
                  <a:moveTo>
                    <a:pt x="1" y="1"/>
                  </a:moveTo>
                  <a:cubicBezTo>
                    <a:pt x="191" y="1"/>
                    <a:pt x="334" y="144"/>
                    <a:pt x="334" y="334"/>
                  </a:cubicBezTo>
                  <a:lnTo>
                    <a:pt x="334" y="668"/>
                  </a:lnTo>
                  <a:cubicBezTo>
                    <a:pt x="334" y="834"/>
                    <a:pt x="191" y="977"/>
                    <a:pt x="1" y="977"/>
                  </a:cubicBezTo>
                  <a:lnTo>
                    <a:pt x="406" y="977"/>
                  </a:lnTo>
                  <a:cubicBezTo>
                    <a:pt x="596" y="977"/>
                    <a:pt x="739" y="834"/>
                    <a:pt x="739" y="668"/>
                  </a:cubicBezTo>
                  <a:lnTo>
                    <a:pt x="739" y="334"/>
                  </a:lnTo>
                  <a:cubicBezTo>
                    <a:pt x="739" y="144"/>
                    <a:pt x="596" y="1"/>
                    <a:pt x="406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7"/>
            <p:cNvSpPr/>
            <p:nvPr/>
          </p:nvSpPr>
          <p:spPr>
            <a:xfrm>
              <a:off x="1788545" y="3712582"/>
              <a:ext cx="190126" cy="173820"/>
            </a:xfrm>
            <a:custGeom>
              <a:avLst/>
              <a:gdLst/>
              <a:ahLst/>
              <a:cxnLst/>
              <a:rect l="l" t="t" r="r" b="b"/>
              <a:pathLst>
                <a:path w="5002" h="4573" extrusionOk="0">
                  <a:moveTo>
                    <a:pt x="95" y="1"/>
                  </a:moveTo>
                  <a:cubicBezTo>
                    <a:pt x="48" y="1"/>
                    <a:pt x="0" y="24"/>
                    <a:pt x="0" y="72"/>
                  </a:cubicBezTo>
                  <a:lnTo>
                    <a:pt x="0" y="4311"/>
                  </a:lnTo>
                  <a:cubicBezTo>
                    <a:pt x="0" y="4454"/>
                    <a:pt x="119" y="4573"/>
                    <a:pt x="262" y="4573"/>
                  </a:cubicBezTo>
                  <a:lnTo>
                    <a:pt x="4739" y="4573"/>
                  </a:lnTo>
                  <a:cubicBezTo>
                    <a:pt x="4882" y="4573"/>
                    <a:pt x="5001" y="4454"/>
                    <a:pt x="5001" y="4311"/>
                  </a:cubicBezTo>
                  <a:lnTo>
                    <a:pt x="5001" y="72"/>
                  </a:lnTo>
                  <a:cubicBezTo>
                    <a:pt x="5001" y="24"/>
                    <a:pt x="4977" y="1"/>
                    <a:pt x="4930" y="1"/>
                  </a:cubicBez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7"/>
            <p:cNvSpPr/>
            <p:nvPr/>
          </p:nvSpPr>
          <p:spPr>
            <a:xfrm>
              <a:off x="1955067" y="3712582"/>
              <a:ext cx="23604" cy="173820"/>
            </a:xfrm>
            <a:custGeom>
              <a:avLst/>
              <a:gdLst/>
              <a:ahLst/>
              <a:cxnLst/>
              <a:rect l="l" t="t" r="r" b="b"/>
              <a:pathLst>
                <a:path w="621" h="4573" extrusionOk="0">
                  <a:moveTo>
                    <a:pt x="191" y="1"/>
                  </a:moveTo>
                  <a:cubicBezTo>
                    <a:pt x="239" y="1"/>
                    <a:pt x="287" y="24"/>
                    <a:pt x="287" y="72"/>
                  </a:cubicBezTo>
                  <a:lnTo>
                    <a:pt x="287" y="4311"/>
                  </a:lnTo>
                  <a:cubicBezTo>
                    <a:pt x="287" y="4454"/>
                    <a:pt x="168" y="4573"/>
                    <a:pt x="1" y="4573"/>
                  </a:cubicBezTo>
                  <a:lnTo>
                    <a:pt x="358" y="4573"/>
                  </a:lnTo>
                  <a:cubicBezTo>
                    <a:pt x="501" y="4573"/>
                    <a:pt x="620" y="4454"/>
                    <a:pt x="620" y="4311"/>
                  </a:cubicBezTo>
                  <a:lnTo>
                    <a:pt x="620" y="72"/>
                  </a:lnTo>
                  <a:cubicBezTo>
                    <a:pt x="620" y="24"/>
                    <a:pt x="596" y="1"/>
                    <a:pt x="549" y="1"/>
                  </a:cubicBez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7"/>
            <p:cNvSpPr/>
            <p:nvPr/>
          </p:nvSpPr>
          <p:spPr>
            <a:xfrm>
              <a:off x="1806638" y="3751504"/>
              <a:ext cx="24478" cy="10909"/>
            </a:xfrm>
            <a:custGeom>
              <a:avLst/>
              <a:gdLst/>
              <a:ahLst/>
              <a:cxnLst/>
              <a:rect l="l" t="t" r="r" b="b"/>
              <a:pathLst>
                <a:path w="644" h="287" extrusionOk="0">
                  <a:moveTo>
                    <a:pt x="143" y="1"/>
                  </a:moveTo>
                  <a:cubicBezTo>
                    <a:pt x="72" y="1"/>
                    <a:pt x="0" y="72"/>
                    <a:pt x="0" y="144"/>
                  </a:cubicBezTo>
                  <a:cubicBezTo>
                    <a:pt x="0" y="215"/>
                    <a:pt x="72" y="286"/>
                    <a:pt x="143" y="286"/>
                  </a:cubicBezTo>
                  <a:lnTo>
                    <a:pt x="500" y="286"/>
                  </a:lnTo>
                  <a:cubicBezTo>
                    <a:pt x="596" y="286"/>
                    <a:pt x="643" y="215"/>
                    <a:pt x="643" y="144"/>
                  </a:cubicBezTo>
                  <a:cubicBezTo>
                    <a:pt x="643" y="72"/>
                    <a:pt x="596" y="1"/>
                    <a:pt x="5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7"/>
            <p:cNvSpPr/>
            <p:nvPr/>
          </p:nvSpPr>
          <p:spPr>
            <a:xfrm>
              <a:off x="1806638" y="3773246"/>
              <a:ext cx="40747" cy="9997"/>
            </a:xfrm>
            <a:custGeom>
              <a:avLst/>
              <a:gdLst/>
              <a:ahLst/>
              <a:cxnLst/>
              <a:rect l="l" t="t" r="r" b="b"/>
              <a:pathLst>
                <a:path w="1072" h="263" extrusionOk="0">
                  <a:moveTo>
                    <a:pt x="143" y="0"/>
                  </a:moveTo>
                  <a:cubicBezTo>
                    <a:pt x="72" y="0"/>
                    <a:pt x="0" y="48"/>
                    <a:pt x="0" y="143"/>
                  </a:cubicBezTo>
                  <a:cubicBezTo>
                    <a:pt x="0" y="215"/>
                    <a:pt x="72" y="262"/>
                    <a:pt x="143" y="262"/>
                  </a:cubicBezTo>
                  <a:lnTo>
                    <a:pt x="953" y="262"/>
                  </a:lnTo>
                  <a:cubicBezTo>
                    <a:pt x="1024" y="262"/>
                    <a:pt x="1072" y="215"/>
                    <a:pt x="1072" y="143"/>
                  </a:cubicBezTo>
                  <a:cubicBezTo>
                    <a:pt x="1072" y="48"/>
                    <a:pt x="1024" y="0"/>
                    <a:pt x="9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7"/>
            <p:cNvSpPr/>
            <p:nvPr/>
          </p:nvSpPr>
          <p:spPr>
            <a:xfrm>
              <a:off x="1806638" y="3729800"/>
              <a:ext cx="40747" cy="10871"/>
            </a:xfrm>
            <a:custGeom>
              <a:avLst/>
              <a:gdLst/>
              <a:ahLst/>
              <a:cxnLst/>
              <a:rect l="l" t="t" r="r" b="b"/>
              <a:pathLst>
                <a:path w="1072" h="286" extrusionOk="0">
                  <a:moveTo>
                    <a:pt x="143" y="0"/>
                  </a:moveTo>
                  <a:cubicBezTo>
                    <a:pt x="72" y="0"/>
                    <a:pt x="0" y="72"/>
                    <a:pt x="0" y="143"/>
                  </a:cubicBezTo>
                  <a:cubicBezTo>
                    <a:pt x="0" y="214"/>
                    <a:pt x="72" y="286"/>
                    <a:pt x="143" y="286"/>
                  </a:cubicBezTo>
                  <a:lnTo>
                    <a:pt x="953" y="286"/>
                  </a:lnTo>
                  <a:cubicBezTo>
                    <a:pt x="1024" y="286"/>
                    <a:pt x="1072" y="214"/>
                    <a:pt x="1072" y="143"/>
                  </a:cubicBezTo>
                  <a:cubicBezTo>
                    <a:pt x="1072" y="72"/>
                    <a:pt x="1024" y="0"/>
                    <a:pt x="9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7"/>
            <p:cNvSpPr/>
            <p:nvPr/>
          </p:nvSpPr>
          <p:spPr>
            <a:xfrm>
              <a:off x="1806638" y="3793163"/>
              <a:ext cx="24478" cy="10871"/>
            </a:xfrm>
            <a:custGeom>
              <a:avLst/>
              <a:gdLst/>
              <a:ahLst/>
              <a:cxnLst/>
              <a:rect l="l" t="t" r="r" b="b"/>
              <a:pathLst>
                <a:path w="644" h="286" extrusionOk="0">
                  <a:moveTo>
                    <a:pt x="143" y="0"/>
                  </a:moveTo>
                  <a:cubicBezTo>
                    <a:pt x="72" y="0"/>
                    <a:pt x="0" y="72"/>
                    <a:pt x="0" y="143"/>
                  </a:cubicBezTo>
                  <a:cubicBezTo>
                    <a:pt x="0" y="214"/>
                    <a:pt x="72" y="286"/>
                    <a:pt x="143" y="286"/>
                  </a:cubicBezTo>
                  <a:lnTo>
                    <a:pt x="500" y="286"/>
                  </a:lnTo>
                  <a:cubicBezTo>
                    <a:pt x="596" y="286"/>
                    <a:pt x="643" y="214"/>
                    <a:pt x="643" y="143"/>
                  </a:cubicBezTo>
                  <a:cubicBezTo>
                    <a:pt x="643" y="72"/>
                    <a:pt x="596" y="0"/>
                    <a:pt x="5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7"/>
            <p:cNvSpPr/>
            <p:nvPr/>
          </p:nvSpPr>
          <p:spPr>
            <a:xfrm>
              <a:off x="1806638" y="3813954"/>
              <a:ext cx="40747" cy="10909"/>
            </a:xfrm>
            <a:custGeom>
              <a:avLst/>
              <a:gdLst/>
              <a:ahLst/>
              <a:cxnLst/>
              <a:rect l="l" t="t" r="r" b="b"/>
              <a:pathLst>
                <a:path w="1072" h="287" extrusionOk="0">
                  <a:moveTo>
                    <a:pt x="143" y="1"/>
                  </a:moveTo>
                  <a:cubicBezTo>
                    <a:pt x="72" y="1"/>
                    <a:pt x="0" y="72"/>
                    <a:pt x="0" y="144"/>
                  </a:cubicBezTo>
                  <a:cubicBezTo>
                    <a:pt x="0" y="215"/>
                    <a:pt x="72" y="287"/>
                    <a:pt x="143" y="287"/>
                  </a:cubicBezTo>
                  <a:lnTo>
                    <a:pt x="953" y="287"/>
                  </a:lnTo>
                  <a:cubicBezTo>
                    <a:pt x="1024" y="287"/>
                    <a:pt x="1072" y="215"/>
                    <a:pt x="1072" y="144"/>
                  </a:cubicBezTo>
                  <a:cubicBezTo>
                    <a:pt x="1072" y="72"/>
                    <a:pt x="1024" y="1"/>
                    <a:pt x="9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7"/>
            <p:cNvSpPr/>
            <p:nvPr/>
          </p:nvSpPr>
          <p:spPr>
            <a:xfrm>
              <a:off x="1918881" y="3821214"/>
              <a:ext cx="40747" cy="40747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548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34"/>
                    <a:pt x="238" y="1072"/>
                    <a:pt x="548" y="1072"/>
                  </a:cubicBezTo>
                  <a:cubicBezTo>
                    <a:pt x="834" y="1072"/>
                    <a:pt x="1072" y="834"/>
                    <a:pt x="1072" y="524"/>
                  </a:cubicBezTo>
                  <a:cubicBezTo>
                    <a:pt x="1072" y="238"/>
                    <a:pt x="834" y="0"/>
                    <a:pt x="548" y="0"/>
                  </a:cubicBez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7"/>
            <p:cNvSpPr/>
            <p:nvPr/>
          </p:nvSpPr>
          <p:spPr>
            <a:xfrm>
              <a:off x="1864565" y="3778681"/>
              <a:ext cx="26303" cy="25353"/>
            </a:xfrm>
            <a:custGeom>
              <a:avLst/>
              <a:gdLst/>
              <a:ahLst/>
              <a:cxnLst/>
              <a:rect l="l" t="t" r="r" b="b"/>
              <a:pathLst>
                <a:path w="692" h="667" extrusionOk="0">
                  <a:moveTo>
                    <a:pt x="334" y="0"/>
                  </a:moveTo>
                  <a:cubicBezTo>
                    <a:pt x="167" y="0"/>
                    <a:pt x="0" y="143"/>
                    <a:pt x="0" y="333"/>
                  </a:cubicBezTo>
                  <a:cubicBezTo>
                    <a:pt x="0" y="524"/>
                    <a:pt x="167" y="667"/>
                    <a:pt x="334" y="667"/>
                  </a:cubicBezTo>
                  <a:cubicBezTo>
                    <a:pt x="524" y="667"/>
                    <a:pt x="691" y="524"/>
                    <a:pt x="691" y="333"/>
                  </a:cubicBezTo>
                  <a:cubicBezTo>
                    <a:pt x="691" y="143"/>
                    <a:pt x="524" y="0"/>
                    <a:pt x="334" y="0"/>
                  </a:cubicBez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7"/>
            <p:cNvSpPr/>
            <p:nvPr/>
          </p:nvSpPr>
          <p:spPr>
            <a:xfrm>
              <a:off x="1921580" y="3822127"/>
              <a:ext cx="38048" cy="39834"/>
            </a:xfrm>
            <a:custGeom>
              <a:avLst/>
              <a:gdLst/>
              <a:ahLst/>
              <a:cxnLst/>
              <a:rect l="l" t="t" r="r" b="b"/>
              <a:pathLst>
                <a:path w="1001" h="1048" extrusionOk="0">
                  <a:moveTo>
                    <a:pt x="668" y="0"/>
                  </a:moveTo>
                  <a:lnTo>
                    <a:pt x="668" y="0"/>
                  </a:lnTo>
                  <a:cubicBezTo>
                    <a:pt x="715" y="95"/>
                    <a:pt x="763" y="191"/>
                    <a:pt x="763" y="286"/>
                  </a:cubicBezTo>
                  <a:cubicBezTo>
                    <a:pt x="763" y="596"/>
                    <a:pt x="525" y="834"/>
                    <a:pt x="215" y="834"/>
                  </a:cubicBezTo>
                  <a:cubicBezTo>
                    <a:pt x="144" y="834"/>
                    <a:pt x="72" y="810"/>
                    <a:pt x="1" y="786"/>
                  </a:cubicBezTo>
                  <a:lnTo>
                    <a:pt x="1" y="786"/>
                  </a:lnTo>
                  <a:cubicBezTo>
                    <a:pt x="96" y="929"/>
                    <a:pt x="263" y="1048"/>
                    <a:pt x="453" y="1048"/>
                  </a:cubicBezTo>
                  <a:cubicBezTo>
                    <a:pt x="763" y="1048"/>
                    <a:pt x="1001" y="810"/>
                    <a:pt x="1001" y="500"/>
                  </a:cubicBezTo>
                  <a:cubicBezTo>
                    <a:pt x="1001" y="286"/>
                    <a:pt x="858" y="95"/>
                    <a:pt x="668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7"/>
            <p:cNvSpPr/>
            <p:nvPr/>
          </p:nvSpPr>
          <p:spPr>
            <a:xfrm>
              <a:off x="1865477" y="3778681"/>
              <a:ext cx="25391" cy="25353"/>
            </a:xfrm>
            <a:custGeom>
              <a:avLst/>
              <a:gdLst/>
              <a:ahLst/>
              <a:cxnLst/>
              <a:rect l="l" t="t" r="r" b="b"/>
              <a:pathLst>
                <a:path w="668" h="667" extrusionOk="0">
                  <a:moveTo>
                    <a:pt x="381" y="0"/>
                  </a:moveTo>
                  <a:lnTo>
                    <a:pt x="381" y="0"/>
                  </a:lnTo>
                  <a:cubicBezTo>
                    <a:pt x="405" y="48"/>
                    <a:pt x="405" y="72"/>
                    <a:pt x="405" y="119"/>
                  </a:cubicBezTo>
                  <a:cubicBezTo>
                    <a:pt x="405" y="310"/>
                    <a:pt x="262" y="453"/>
                    <a:pt x="72" y="453"/>
                  </a:cubicBezTo>
                  <a:lnTo>
                    <a:pt x="0" y="453"/>
                  </a:lnTo>
                  <a:cubicBezTo>
                    <a:pt x="48" y="572"/>
                    <a:pt x="167" y="667"/>
                    <a:pt x="310" y="667"/>
                  </a:cubicBezTo>
                  <a:cubicBezTo>
                    <a:pt x="500" y="667"/>
                    <a:pt x="667" y="524"/>
                    <a:pt x="667" y="333"/>
                  </a:cubicBezTo>
                  <a:cubicBezTo>
                    <a:pt x="667" y="167"/>
                    <a:pt x="548" y="24"/>
                    <a:pt x="381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7"/>
            <p:cNvSpPr/>
            <p:nvPr/>
          </p:nvSpPr>
          <p:spPr>
            <a:xfrm>
              <a:off x="1866389" y="3826650"/>
              <a:ext cx="10871" cy="10871"/>
            </a:xfrm>
            <a:custGeom>
              <a:avLst/>
              <a:gdLst/>
              <a:ahLst/>
              <a:cxnLst/>
              <a:rect l="l" t="t" r="r" b="b"/>
              <a:pathLst>
                <a:path w="286" h="286" extrusionOk="0">
                  <a:moveTo>
                    <a:pt x="143" y="0"/>
                  </a:moveTo>
                  <a:cubicBezTo>
                    <a:pt x="72" y="0"/>
                    <a:pt x="0" y="48"/>
                    <a:pt x="0" y="143"/>
                  </a:cubicBezTo>
                  <a:cubicBezTo>
                    <a:pt x="0" y="215"/>
                    <a:pt x="72" y="286"/>
                    <a:pt x="143" y="286"/>
                  </a:cubicBezTo>
                  <a:cubicBezTo>
                    <a:pt x="238" y="286"/>
                    <a:pt x="286" y="215"/>
                    <a:pt x="286" y="143"/>
                  </a:cubicBezTo>
                  <a:cubicBezTo>
                    <a:pt x="286" y="48"/>
                    <a:pt x="238" y="0"/>
                    <a:pt x="143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7"/>
            <p:cNvSpPr/>
            <p:nvPr/>
          </p:nvSpPr>
          <p:spPr>
            <a:xfrm>
              <a:off x="1871787" y="3856526"/>
              <a:ext cx="11821" cy="10871"/>
            </a:xfrm>
            <a:custGeom>
              <a:avLst/>
              <a:gdLst/>
              <a:ahLst/>
              <a:cxnLst/>
              <a:rect l="l" t="t" r="r" b="b"/>
              <a:pathLst>
                <a:path w="311" h="286" extrusionOk="0">
                  <a:moveTo>
                    <a:pt x="144" y="0"/>
                  </a:moveTo>
                  <a:cubicBezTo>
                    <a:pt x="72" y="0"/>
                    <a:pt x="1" y="48"/>
                    <a:pt x="1" y="143"/>
                  </a:cubicBezTo>
                  <a:cubicBezTo>
                    <a:pt x="1" y="214"/>
                    <a:pt x="72" y="286"/>
                    <a:pt x="144" y="286"/>
                  </a:cubicBezTo>
                  <a:cubicBezTo>
                    <a:pt x="239" y="286"/>
                    <a:pt x="311" y="214"/>
                    <a:pt x="311" y="143"/>
                  </a:cubicBezTo>
                  <a:cubicBezTo>
                    <a:pt x="311" y="48"/>
                    <a:pt x="239" y="0"/>
                    <a:pt x="144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7"/>
            <p:cNvSpPr/>
            <p:nvPr/>
          </p:nvSpPr>
          <p:spPr>
            <a:xfrm>
              <a:off x="1822032" y="3859224"/>
              <a:ext cx="10871" cy="10909"/>
            </a:xfrm>
            <a:custGeom>
              <a:avLst/>
              <a:gdLst/>
              <a:ahLst/>
              <a:cxnLst/>
              <a:rect l="l" t="t" r="r" b="b"/>
              <a:pathLst>
                <a:path w="286" h="287" extrusionOk="0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cubicBezTo>
                    <a:pt x="0" y="239"/>
                    <a:pt x="72" y="286"/>
                    <a:pt x="143" y="286"/>
                  </a:cubicBezTo>
                  <a:cubicBezTo>
                    <a:pt x="238" y="286"/>
                    <a:pt x="286" y="239"/>
                    <a:pt x="286" y="143"/>
                  </a:cubicBezTo>
                  <a:cubicBezTo>
                    <a:pt x="286" y="72"/>
                    <a:pt x="238" y="1"/>
                    <a:pt x="143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7"/>
            <p:cNvSpPr/>
            <p:nvPr/>
          </p:nvSpPr>
          <p:spPr>
            <a:xfrm>
              <a:off x="1918881" y="3756939"/>
              <a:ext cx="10909" cy="10909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cubicBezTo>
                    <a:pt x="0" y="239"/>
                    <a:pt x="72" y="286"/>
                    <a:pt x="143" y="286"/>
                  </a:cubicBezTo>
                  <a:cubicBezTo>
                    <a:pt x="238" y="286"/>
                    <a:pt x="286" y="239"/>
                    <a:pt x="286" y="143"/>
                  </a:cubicBezTo>
                  <a:cubicBezTo>
                    <a:pt x="286" y="72"/>
                    <a:pt x="238" y="1"/>
                    <a:pt x="143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7"/>
            <p:cNvSpPr/>
            <p:nvPr/>
          </p:nvSpPr>
          <p:spPr>
            <a:xfrm>
              <a:off x="1938798" y="3726151"/>
              <a:ext cx="11783" cy="10909"/>
            </a:xfrm>
            <a:custGeom>
              <a:avLst/>
              <a:gdLst/>
              <a:ahLst/>
              <a:cxnLst/>
              <a:rect l="l" t="t" r="r" b="b"/>
              <a:pathLst>
                <a:path w="310" h="287" extrusionOk="0">
                  <a:moveTo>
                    <a:pt x="167" y="1"/>
                  </a:moveTo>
                  <a:cubicBezTo>
                    <a:pt x="72" y="1"/>
                    <a:pt x="0" y="72"/>
                    <a:pt x="0" y="144"/>
                  </a:cubicBezTo>
                  <a:cubicBezTo>
                    <a:pt x="0" y="215"/>
                    <a:pt x="72" y="287"/>
                    <a:pt x="167" y="287"/>
                  </a:cubicBezTo>
                  <a:cubicBezTo>
                    <a:pt x="238" y="287"/>
                    <a:pt x="310" y="215"/>
                    <a:pt x="310" y="144"/>
                  </a:cubicBezTo>
                  <a:cubicBezTo>
                    <a:pt x="310" y="72"/>
                    <a:pt x="238" y="1"/>
                    <a:pt x="167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7"/>
            <p:cNvSpPr/>
            <p:nvPr/>
          </p:nvSpPr>
          <p:spPr>
            <a:xfrm>
              <a:off x="1879047" y="3746069"/>
              <a:ext cx="11821" cy="10909"/>
            </a:xfrm>
            <a:custGeom>
              <a:avLst/>
              <a:gdLst/>
              <a:ahLst/>
              <a:cxnLst/>
              <a:rect l="l" t="t" r="r" b="b"/>
              <a:pathLst>
                <a:path w="311" h="287" extrusionOk="0">
                  <a:moveTo>
                    <a:pt x="143" y="1"/>
                  </a:moveTo>
                  <a:cubicBezTo>
                    <a:pt x="72" y="1"/>
                    <a:pt x="0" y="72"/>
                    <a:pt x="0" y="144"/>
                  </a:cubicBezTo>
                  <a:cubicBezTo>
                    <a:pt x="0" y="215"/>
                    <a:pt x="72" y="287"/>
                    <a:pt x="143" y="287"/>
                  </a:cubicBezTo>
                  <a:cubicBezTo>
                    <a:pt x="239" y="287"/>
                    <a:pt x="310" y="215"/>
                    <a:pt x="310" y="144"/>
                  </a:cubicBezTo>
                  <a:cubicBezTo>
                    <a:pt x="310" y="72"/>
                    <a:pt x="239" y="1"/>
                    <a:pt x="143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1" name="Google Shape;2011;p47"/>
          <p:cNvGrpSpPr/>
          <p:nvPr/>
        </p:nvGrpSpPr>
        <p:grpSpPr>
          <a:xfrm rot="3234499" flipH="1">
            <a:off x="7683326" y="-288544"/>
            <a:ext cx="2360583" cy="1567890"/>
            <a:chOff x="5698575" y="439475"/>
            <a:chExt cx="2071150" cy="1375650"/>
          </a:xfrm>
        </p:grpSpPr>
        <p:sp>
          <p:nvSpPr>
            <p:cNvPr id="2012" name="Google Shape;2012;p47"/>
            <p:cNvSpPr/>
            <p:nvPr/>
          </p:nvSpPr>
          <p:spPr>
            <a:xfrm>
              <a:off x="6429075" y="439475"/>
              <a:ext cx="1340650" cy="1375650"/>
            </a:xfrm>
            <a:custGeom>
              <a:avLst/>
              <a:gdLst/>
              <a:ahLst/>
              <a:cxnLst/>
              <a:rect l="l" t="t" r="r" b="b"/>
              <a:pathLst>
                <a:path w="53626" h="55026" extrusionOk="0">
                  <a:moveTo>
                    <a:pt x="4296" y="1"/>
                  </a:moveTo>
                  <a:cubicBezTo>
                    <a:pt x="3196" y="1"/>
                    <a:pt x="2114" y="1194"/>
                    <a:pt x="2917" y="2370"/>
                  </a:cubicBezTo>
                  <a:cubicBezTo>
                    <a:pt x="7299" y="8787"/>
                    <a:pt x="4227" y="16955"/>
                    <a:pt x="2405" y="23694"/>
                  </a:cubicBezTo>
                  <a:cubicBezTo>
                    <a:pt x="738" y="29825"/>
                    <a:pt x="0" y="36076"/>
                    <a:pt x="3024" y="41922"/>
                  </a:cubicBezTo>
                  <a:cubicBezTo>
                    <a:pt x="5906" y="47458"/>
                    <a:pt x="11275" y="51149"/>
                    <a:pt x="17062" y="53138"/>
                  </a:cubicBezTo>
                  <a:cubicBezTo>
                    <a:pt x="20791" y="54415"/>
                    <a:pt x="24710" y="55026"/>
                    <a:pt x="28635" y="55026"/>
                  </a:cubicBezTo>
                  <a:cubicBezTo>
                    <a:pt x="37118" y="55026"/>
                    <a:pt x="45633" y="52174"/>
                    <a:pt x="52340" y="47030"/>
                  </a:cubicBezTo>
                  <a:cubicBezTo>
                    <a:pt x="53625" y="46037"/>
                    <a:pt x="52736" y="44103"/>
                    <a:pt x="51497" y="44103"/>
                  </a:cubicBezTo>
                  <a:cubicBezTo>
                    <a:pt x="51221" y="44103"/>
                    <a:pt x="50928" y="44199"/>
                    <a:pt x="50637" y="44422"/>
                  </a:cubicBezTo>
                  <a:cubicBezTo>
                    <a:pt x="45315" y="48506"/>
                    <a:pt x="38934" y="51066"/>
                    <a:pt x="32254" y="51721"/>
                  </a:cubicBezTo>
                  <a:cubicBezTo>
                    <a:pt x="31192" y="51825"/>
                    <a:pt x="30091" y="51879"/>
                    <a:pt x="28969" y="51879"/>
                  </a:cubicBezTo>
                  <a:cubicBezTo>
                    <a:pt x="18581" y="51879"/>
                    <a:pt x="6279" y="47295"/>
                    <a:pt x="4227" y="36088"/>
                  </a:cubicBezTo>
                  <a:cubicBezTo>
                    <a:pt x="3120" y="30075"/>
                    <a:pt x="5667" y="24098"/>
                    <a:pt x="7096" y="18372"/>
                  </a:cubicBezTo>
                  <a:cubicBezTo>
                    <a:pt x="8561" y="12526"/>
                    <a:pt x="9096" y="5894"/>
                    <a:pt x="5525" y="679"/>
                  </a:cubicBezTo>
                  <a:cubicBezTo>
                    <a:pt x="5197" y="199"/>
                    <a:pt x="4745" y="1"/>
                    <a:pt x="4296" y="1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7"/>
            <p:cNvSpPr/>
            <p:nvPr/>
          </p:nvSpPr>
          <p:spPr>
            <a:xfrm>
              <a:off x="6391350" y="945500"/>
              <a:ext cx="177175" cy="55000"/>
            </a:xfrm>
            <a:custGeom>
              <a:avLst/>
              <a:gdLst/>
              <a:ahLst/>
              <a:cxnLst/>
              <a:rect l="l" t="t" r="r" b="b"/>
              <a:pathLst>
                <a:path w="7087" h="2200" extrusionOk="0">
                  <a:moveTo>
                    <a:pt x="6381" y="1"/>
                  </a:moveTo>
                  <a:cubicBezTo>
                    <a:pt x="6342" y="1"/>
                    <a:pt x="6302" y="4"/>
                    <a:pt x="6260" y="12"/>
                  </a:cubicBezTo>
                  <a:cubicBezTo>
                    <a:pt x="4438" y="298"/>
                    <a:pt x="2604" y="595"/>
                    <a:pt x="783" y="881"/>
                  </a:cubicBezTo>
                  <a:cubicBezTo>
                    <a:pt x="1" y="1017"/>
                    <a:pt x="6" y="2200"/>
                    <a:pt x="718" y="2200"/>
                  </a:cubicBezTo>
                  <a:cubicBezTo>
                    <a:pt x="754" y="2200"/>
                    <a:pt x="791" y="2197"/>
                    <a:pt x="830" y="2191"/>
                  </a:cubicBezTo>
                  <a:cubicBezTo>
                    <a:pt x="2652" y="1893"/>
                    <a:pt x="4486" y="1607"/>
                    <a:pt x="6307" y="1310"/>
                  </a:cubicBezTo>
                  <a:cubicBezTo>
                    <a:pt x="7086" y="1185"/>
                    <a:pt x="7084" y="1"/>
                    <a:pt x="6381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7"/>
            <p:cNvSpPr/>
            <p:nvPr/>
          </p:nvSpPr>
          <p:spPr>
            <a:xfrm>
              <a:off x="6321425" y="838550"/>
              <a:ext cx="276050" cy="78175"/>
            </a:xfrm>
            <a:custGeom>
              <a:avLst/>
              <a:gdLst/>
              <a:ahLst/>
              <a:cxnLst/>
              <a:rect l="l" t="t" r="r" b="b"/>
              <a:pathLst>
                <a:path w="11042" h="3127" extrusionOk="0">
                  <a:moveTo>
                    <a:pt x="10016" y="0"/>
                  </a:moveTo>
                  <a:cubicBezTo>
                    <a:pt x="9968" y="0"/>
                    <a:pt x="9918" y="5"/>
                    <a:pt x="9866" y="15"/>
                  </a:cubicBezTo>
                  <a:cubicBezTo>
                    <a:pt x="6842" y="635"/>
                    <a:pt x="3806" y="1254"/>
                    <a:pt x="782" y="1873"/>
                  </a:cubicBezTo>
                  <a:cubicBezTo>
                    <a:pt x="1" y="2029"/>
                    <a:pt x="318" y="3126"/>
                    <a:pt x="1027" y="3126"/>
                  </a:cubicBezTo>
                  <a:cubicBezTo>
                    <a:pt x="1075" y="3126"/>
                    <a:pt x="1124" y="3122"/>
                    <a:pt x="1175" y="3111"/>
                  </a:cubicBezTo>
                  <a:cubicBezTo>
                    <a:pt x="4211" y="2492"/>
                    <a:pt x="7235" y="1873"/>
                    <a:pt x="10271" y="1266"/>
                  </a:cubicBezTo>
                  <a:cubicBezTo>
                    <a:pt x="11041" y="1098"/>
                    <a:pt x="10734" y="0"/>
                    <a:pt x="10016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7"/>
            <p:cNvSpPr/>
            <p:nvPr/>
          </p:nvSpPr>
          <p:spPr>
            <a:xfrm>
              <a:off x="6228025" y="720550"/>
              <a:ext cx="389825" cy="110500"/>
            </a:xfrm>
            <a:custGeom>
              <a:avLst/>
              <a:gdLst/>
              <a:ahLst/>
              <a:cxnLst/>
              <a:rect l="l" t="t" r="r" b="b"/>
              <a:pathLst>
                <a:path w="15593" h="4420" extrusionOk="0">
                  <a:moveTo>
                    <a:pt x="14601" y="1"/>
                  </a:moveTo>
                  <a:cubicBezTo>
                    <a:pt x="14548" y="1"/>
                    <a:pt x="14493" y="7"/>
                    <a:pt x="14436" y="21"/>
                  </a:cubicBezTo>
                  <a:cubicBezTo>
                    <a:pt x="9876" y="1068"/>
                    <a:pt x="5327" y="2104"/>
                    <a:pt x="767" y="3152"/>
                  </a:cubicBezTo>
                  <a:cubicBezTo>
                    <a:pt x="1" y="3330"/>
                    <a:pt x="302" y="4420"/>
                    <a:pt x="1013" y="4420"/>
                  </a:cubicBezTo>
                  <a:cubicBezTo>
                    <a:pt x="1064" y="4420"/>
                    <a:pt x="1117" y="4414"/>
                    <a:pt x="1172" y="4402"/>
                  </a:cubicBezTo>
                  <a:cubicBezTo>
                    <a:pt x="5720" y="3354"/>
                    <a:pt x="10269" y="2307"/>
                    <a:pt x="14829" y="1259"/>
                  </a:cubicBezTo>
                  <a:cubicBezTo>
                    <a:pt x="15592" y="1093"/>
                    <a:pt x="15296" y="1"/>
                    <a:pt x="14601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7"/>
            <p:cNvSpPr/>
            <p:nvPr/>
          </p:nvSpPr>
          <p:spPr>
            <a:xfrm>
              <a:off x="6097375" y="601600"/>
              <a:ext cx="510700" cy="160950"/>
            </a:xfrm>
            <a:custGeom>
              <a:avLst/>
              <a:gdLst/>
              <a:ahLst/>
              <a:cxnLst/>
              <a:rect l="l" t="t" r="r" b="b"/>
              <a:pathLst>
                <a:path w="20428" h="6438" extrusionOk="0">
                  <a:moveTo>
                    <a:pt x="19485" y="1"/>
                  </a:moveTo>
                  <a:cubicBezTo>
                    <a:pt x="19424" y="1"/>
                    <a:pt x="19360" y="9"/>
                    <a:pt x="19293" y="28"/>
                  </a:cubicBezTo>
                  <a:cubicBezTo>
                    <a:pt x="13113" y="1742"/>
                    <a:pt x="6922" y="3457"/>
                    <a:pt x="743" y="5171"/>
                  </a:cubicBezTo>
                  <a:cubicBezTo>
                    <a:pt x="0" y="5379"/>
                    <a:pt x="279" y="6437"/>
                    <a:pt x="955" y="6437"/>
                  </a:cubicBezTo>
                  <a:cubicBezTo>
                    <a:pt x="1016" y="6437"/>
                    <a:pt x="1080" y="6429"/>
                    <a:pt x="1148" y="6410"/>
                  </a:cubicBezTo>
                  <a:cubicBezTo>
                    <a:pt x="7327" y="4695"/>
                    <a:pt x="13506" y="2981"/>
                    <a:pt x="19686" y="1266"/>
                  </a:cubicBezTo>
                  <a:cubicBezTo>
                    <a:pt x="20428" y="1059"/>
                    <a:pt x="20159" y="1"/>
                    <a:pt x="19485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7"/>
            <p:cNvSpPr/>
            <p:nvPr/>
          </p:nvSpPr>
          <p:spPr>
            <a:xfrm>
              <a:off x="6496975" y="1323750"/>
              <a:ext cx="163100" cy="124550"/>
            </a:xfrm>
            <a:custGeom>
              <a:avLst/>
              <a:gdLst/>
              <a:ahLst/>
              <a:cxnLst/>
              <a:rect l="l" t="t" r="r" b="b"/>
              <a:pathLst>
                <a:path w="6524" h="4982" extrusionOk="0">
                  <a:moveTo>
                    <a:pt x="5632" y="1"/>
                  </a:moveTo>
                  <a:cubicBezTo>
                    <a:pt x="5517" y="1"/>
                    <a:pt x="5394" y="41"/>
                    <a:pt x="5273" y="134"/>
                  </a:cubicBezTo>
                  <a:cubicBezTo>
                    <a:pt x="3690" y="1336"/>
                    <a:pt x="2118" y="2551"/>
                    <a:pt x="546" y="3753"/>
                  </a:cubicBezTo>
                  <a:cubicBezTo>
                    <a:pt x="1" y="4172"/>
                    <a:pt x="380" y="4982"/>
                    <a:pt x="901" y="4982"/>
                  </a:cubicBezTo>
                  <a:cubicBezTo>
                    <a:pt x="1017" y="4982"/>
                    <a:pt x="1140" y="4942"/>
                    <a:pt x="1261" y="4849"/>
                  </a:cubicBezTo>
                  <a:cubicBezTo>
                    <a:pt x="2832" y="3646"/>
                    <a:pt x="4404" y="2432"/>
                    <a:pt x="5988" y="1229"/>
                  </a:cubicBezTo>
                  <a:cubicBezTo>
                    <a:pt x="6523" y="810"/>
                    <a:pt x="6150" y="1"/>
                    <a:pt x="5632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7"/>
            <p:cNvSpPr/>
            <p:nvPr/>
          </p:nvSpPr>
          <p:spPr>
            <a:xfrm>
              <a:off x="6570050" y="1372250"/>
              <a:ext cx="190125" cy="191150"/>
            </a:xfrm>
            <a:custGeom>
              <a:avLst/>
              <a:gdLst/>
              <a:ahLst/>
              <a:cxnLst/>
              <a:rect l="l" t="t" r="r" b="b"/>
              <a:pathLst>
                <a:path w="7605" h="7646" extrusionOk="0">
                  <a:moveTo>
                    <a:pt x="6662" y="0"/>
                  </a:moveTo>
                  <a:cubicBezTo>
                    <a:pt x="6505" y="0"/>
                    <a:pt x="6344" y="64"/>
                    <a:pt x="6208" y="218"/>
                  </a:cubicBezTo>
                  <a:cubicBezTo>
                    <a:pt x="4279" y="2325"/>
                    <a:pt x="2350" y="4444"/>
                    <a:pt x="433" y="6564"/>
                  </a:cubicBezTo>
                  <a:cubicBezTo>
                    <a:pt x="0" y="7033"/>
                    <a:pt x="456" y="7646"/>
                    <a:pt x="946" y="7646"/>
                  </a:cubicBezTo>
                  <a:cubicBezTo>
                    <a:pt x="1102" y="7646"/>
                    <a:pt x="1262" y="7583"/>
                    <a:pt x="1398" y="7433"/>
                  </a:cubicBezTo>
                  <a:cubicBezTo>
                    <a:pt x="3327" y="5314"/>
                    <a:pt x="5255" y="3206"/>
                    <a:pt x="7172" y="1087"/>
                  </a:cubicBezTo>
                  <a:cubicBezTo>
                    <a:pt x="7605" y="618"/>
                    <a:pt x="7151" y="0"/>
                    <a:pt x="6662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7"/>
            <p:cNvSpPr/>
            <p:nvPr/>
          </p:nvSpPr>
          <p:spPr>
            <a:xfrm>
              <a:off x="6693475" y="1384300"/>
              <a:ext cx="188575" cy="285525"/>
            </a:xfrm>
            <a:custGeom>
              <a:avLst/>
              <a:gdLst/>
              <a:ahLst/>
              <a:cxnLst/>
              <a:rect l="l" t="t" r="r" b="b"/>
              <a:pathLst>
                <a:path w="7543" h="11421" extrusionOk="0">
                  <a:moveTo>
                    <a:pt x="6658" y="1"/>
                  </a:moveTo>
                  <a:cubicBezTo>
                    <a:pt x="6449" y="1"/>
                    <a:pt x="6239" y="98"/>
                    <a:pt x="6105" y="331"/>
                  </a:cubicBezTo>
                  <a:lnTo>
                    <a:pt x="283" y="10487"/>
                  </a:lnTo>
                  <a:cubicBezTo>
                    <a:pt x="1" y="10986"/>
                    <a:pt x="443" y="11420"/>
                    <a:pt x="888" y="11420"/>
                  </a:cubicBezTo>
                  <a:cubicBezTo>
                    <a:pt x="1101" y="11420"/>
                    <a:pt x="1315" y="11321"/>
                    <a:pt x="1449" y="11082"/>
                  </a:cubicBezTo>
                  <a:lnTo>
                    <a:pt x="7260" y="926"/>
                  </a:lnTo>
                  <a:cubicBezTo>
                    <a:pt x="7543" y="433"/>
                    <a:pt x="7101" y="1"/>
                    <a:pt x="6658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7"/>
            <p:cNvSpPr/>
            <p:nvPr/>
          </p:nvSpPr>
          <p:spPr>
            <a:xfrm>
              <a:off x="6861125" y="1374425"/>
              <a:ext cx="154775" cy="369825"/>
            </a:xfrm>
            <a:custGeom>
              <a:avLst/>
              <a:gdLst/>
              <a:ahLst/>
              <a:cxnLst/>
              <a:rect l="l" t="t" r="r" b="b"/>
              <a:pathLst>
                <a:path w="6191" h="14793" extrusionOk="0">
                  <a:moveTo>
                    <a:pt x="5431" y="1"/>
                  </a:moveTo>
                  <a:cubicBezTo>
                    <a:pt x="5155" y="1"/>
                    <a:pt x="4870" y="145"/>
                    <a:pt x="4757" y="476"/>
                  </a:cubicBezTo>
                  <a:cubicBezTo>
                    <a:pt x="3233" y="4988"/>
                    <a:pt x="1697" y="9513"/>
                    <a:pt x="161" y="14037"/>
                  </a:cubicBezTo>
                  <a:cubicBezTo>
                    <a:pt x="0" y="14505"/>
                    <a:pt x="375" y="14792"/>
                    <a:pt x="766" y="14792"/>
                  </a:cubicBezTo>
                  <a:cubicBezTo>
                    <a:pt x="1042" y="14792"/>
                    <a:pt x="1326" y="14648"/>
                    <a:pt x="1435" y="14323"/>
                  </a:cubicBezTo>
                  <a:cubicBezTo>
                    <a:pt x="2971" y="9799"/>
                    <a:pt x="4507" y="5274"/>
                    <a:pt x="6031" y="750"/>
                  </a:cubicBezTo>
                  <a:cubicBezTo>
                    <a:pt x="6191" y="290"/>
                    <a:pt x="5820" y="1"/>
                    <a:pt x="5431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7"/>
            <p:cNvSpPr/>
            <p:nvPr/>
          </p:nvSpPr>
          <p:spPr>
            <a:xfrm>
              <a:off x="7069000" y="1340925"/>
              <a:ext cx="74200" cy="438775"/>
            </a:xfrm>
            <a:custGeom>
              <a:avLst/>
              <a:gdLst/>
              <a:ahLst/>
              <a:cxnLst/>
              <a:rect l="l" t="t" r="r" b="b"/>
              <a:pathLst>
                <a:path w="2968" h="17551" extrusionOk="0">
                  <a:moveTo>
                    <a:pt x="2185" y="0"/>
                  </a:moveTo>
                  <a:cubicBezTo>
                    <a:pt x="1921" y="0"/>
                    <a:pt x="1679" y="154"/>
                    <a:pt x="1645" y="506"/>
                  </a:cubicBezTo>
                  <a:cubicBezTo>
                    <a:pt x="1109" y="5924"/>
                    <a:pt x="585" y="11341"/>
                    <a:pt x="49" y="16770"/>
                  </a:cubicBezTo>
                  <a:cubicBezTo>
                    <a:pt x="1" y="17249"/>
                    <a:pt x="414" y="17550"/>
                    <a:pt x="783" y="17550"/>
                  </a:cubicBezTo>
                  <a:cubicBezTo>
                    <a:pt x="1047" y="17550"/>
                    <a:pt x="1288" y="17396"/>
                    <a:pt x="1323" y="17044"/>
                  </a:cubicBezTo>
                  <a:cubicBezTo>
                    <a:pt x="1859" y="11627"/>
                    <a:pt x="2383" y="6209"/>
                    <a:pt x="2919" y="780"/>
                  </a:cubicBezTo>
                  <a:cubicBezTo>
                    <a:pt x="2967" y="301"/>
                    <a:pt x="2554" y="0"/>
                    <a:pt x="2185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7"/>
            <p:cNvSpPr/>
            <p:nvPr/>
          </p:nvSpPr>
          <p:spPr>
            <a:xfrm>
              <a:off x="7222575" y="1280475"/>
              <a:ext cx="100125" cy="489900"/>
            </a:xfrm>
            <a:custGeom>
              <a:avLst/>
              <a:gdLst/>
              <a:ahLst/>
              <a:cxnLst/>
              <a:rect l="l" t="t" r="r" b="b"/>
              <a:pathLst>
                <a:path w="4005" h="19596" extrusionOk="0">
                  <a:moveTo>
                    <a:pt x="649" y="1"/>
                  </a:moveTo>
                  <a:cubicBezTo>
                    <a:pt x="314" y="1"/>
                    <a:pt x="0" y="222"/>
                    <a:pt x="62" y="650"/>
                  </a:cubicBezTo>
                  <a:cubicBezTo>
                    <a:pt x="919" y="6770"/>
                    <a:pt x="1776" y="12878"/>
                    <a:pt x="2633" y="18998"/>
                  </a:cubicBezTo>
                  <a:cubicBezTo>
                    <a:pt x="2691" y="19401"/>
                    <a:pt x="3027" y="19595"/>
                    <a:pt x="3346" y="19595"/>
                  </a:cubicBezTo>
                  <a:cubicBezTo>
                    <a:pt x="3685" y="19595"/>
                    <a:pt x="4005" y="19374"/>
                    <a:pt x="3943" y="18950"/>
                  </a:cubicBezTo>
                  <a:cubicBezTo>
                    <a:pt x="3086" y="12830"/>
                    <a:pt x="2217" y="6710"/>
                    <a:pt x="1359" y="603"/>
                  </a:cubicBezTo>
                  <a:cubicBezTo>
                    <a:pt x="1302" y="198"/>
                    <a:pt x="966" y="1"/>
                    <a:pt x="649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7"/>
            <p:cNvSpPr/>
            <p:nvPr/>
          </p:nvSpPr>
          <p:spPr>
            <a:xfrm>
              <a:off x="7319200" y="1214250"/>
              <a:ext cx="162725" cy="512925"/>
            </a:xfrm>
            <a:custGeom>
              <a:avLst/>
              <a:gdLst/>
              <a:ahLst/>
              <a:cxnLst/>
              <a:rect l="l" t="t" r="r" b="b"/>
              <a:pathLst>
                <a:path w="6509" h="20517" extrusionOk="0">
                  <a:moveTo>
                    <a:pt x="820" y="0"/>
                  </a:moveTo>
                  <a:cubicBezTo>
                    <a:pt x="426" y="0"/>
                    <a:pt x="1" y="346"/>
                    <a:pt x="126" y="847"/>
                  </a:cubicBezTo>
                  <a:cubicBezTo>
                    <a:pt x="1805" y="7252"/>
                    <a:pt x="3471" y="13658"/>
                    <a:pt x="5138" y="20075"/>
                  </a:cubicBezTo>
                  <a:cubicBezTo>
                    <a:pt x="5220" y="20384"/>
                    <a:pt x="5451" y="20516"/>
                    <a:pt x="5694" y="20516"/>
                  </a:cubicBezTo>
                  <a:cubicBezTo>
                    <a:pt x="6087" y="20516"/>
                    <a:pt x="6509" y="20171"/>
                    <a:pt x="6377" y="19670"/>
                  </a:cubicBezTo>
                  <a:cubicBezTo>
                    <a:pt x="4710" y="13265"/>
                    <a:pt x="3043" y="6859"/>
                    <a:pt x="1376" y="442"/>
                  </a:cubicBezTo>
                  <a:cubicBezTo>
                    <a:pt x="1294" y="132"/>
                    <a:pt x="1063" y="0"/>
                    <a:pt x="820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7"/>
            <p:cNvSpPr/>
            <p:nvPr/>
          </p:nvSpPr>
          <p:spPr>
            <a:xfrm>
              <a:off x="7416075" y="1119625"/>
              <a:ext cx="236125" cy="526025"/>
            </a:xfrm>
            <a:custGeom>
              <a:avLst/>
              <a:gdLst/>
              <a:ahLst/>
              <a:cxnLst/>
              <a:rect l="l" t="t" r="r" b="b"/>
              <a:pathLst>
                <a:path w="9445" h="21041" extrusionOk="0">
                  <a:moveTo>
                    <a:pt x="812" y="0"/>
                  </a:moveTo>
                  <a:cubicBezTo>
                    <a:pt x="405" y="0"/>
                    <a:pt x="0" y="336"/>
                    <a:pt x="192" y="822"/>
                  </a:cubicBezTo>
                  <a:cubicBezTo>
                    <a:pt x="2799" y="7418"/>
                    <a:pt x="5395" y="14026"/>
                    <a:pt x="8002" y="20622"/>
                  </a:cubicBezTo>
                  <a:cubicBezTo>
                    <a:pt x="8120" y="20915"/>
                    <a:pt x="8372" y="21041"/>
                    <a:pt x="8624" y="21041"/>
                  </a:cubicBezTo>
                  <a:cubicBezTo>
                    <a:pt x="9036" y="21041"/>
                    <a:pt x="9445" y="20704"/>
                    <a:pt x="9252" y="20217"/>
                  </a:cubicBezTo>
                  <a:cubicBezTo>
                    <a:pt x="6645" y="13621"/>
                    <a:pt x="4037" y="7025"/>
                    <a:pt x="1430" y="429"/>
                  </a:cubicBezTo>
                  <a:cubicBezTo>
                    <a:pt x="1316" y="128"/>
                    <a:pt x="1064" y="0"/>
                    <a:pt x="812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7"/>
            <p:cNvSpPr/>
            <p:nvPr/>
          </p:nvSpPr>
          <p:spPr>
            <a:xfrm>
              <a:off x="5698575" y="703675"/>
              <a:ext cx="1861375" cy="722725"/>
            </a:xfrm>
            <a:custGeom>
              <a:avLst/>
              <a:gdLst/>
              <a:ahLst/>
              <a:cxnLst/>
              <a:rect l="l" t="t" r="r" b="b"/>
              <a:pathLst>
                <a:path w="74455" h="28909" extrusionOk="0">
                  <a:moveTo>
                    <a:pt x="11450" y="1"/>
                  </a:moveTo>
                  <a:cubicBezTo>
                    <a:pt x="8021" y="1"/>
                    <a:pt x="4604" y="861"/>
                    <a:pt x="1502" y="2505"/>
                  </a:cubicBezTo>
                  <a:cubicBezTo>
                    <a:pt x="1" y="3307"/>
                    <a:pt x="1024" y="5310"/>
                    <a:pt x="2442" y="5310"/>
                  </a:cubicBezTo>
                  <a:cubicBezTo>
                    <a:pt x="2688" y="5310"/>
                    <a:pt x="2946" y="5250"/>
                    <a:pt x="3205" y="5113"/>
                  </a:cubicBezTo>
                  <a:cubicBezTo>
                    <a:pt x="5736" y="3770"/>
                    <a:pt x="8535" y="3107"/>
                    <a:pt x="11324" y="3107"/>
                  </a:cubicBezTo>
                  <a:cubicBezTo>
                    <a:pt x="15214" y="3107"/>
                    <a:pt x="19084" y="4397"/>
                    <a:pt x="22184" y="6934"/>
                  </a:cubicBezTo>
                  <a:cubicBezTo>
                    <a:pt x="24493" y="8816"/>
                    <a:pt x="26136" y="11197"/>
                    <a:pt x="27398" y="13888"/>
                  </a:cubicBezTo>
                  <a:cubicBezTo>
                    <a:pt x="28696" y="16650"/>
                    <a:pt x="29720" y="19591"/>
                    <a:pt x="31506" y="22103"/>
                  </a:cubicBezTo>
                  <a:cubicBezTo>
                    <a:pt x="34923" y="26913"/>
                    <a:pt x="40698" y="28675"/>
                    <a:pt x="46377" y="28890"/>
                  </a:cubicBezTo>
                  <a:cubicBezTo>
                    <a:pt x="46729" y="28903"/>
                    <a:pt x="47081" y="28909"/>
                    <a:pt x="47432" y="28909"/>
                  </a:cubicBezTo>
                  <a:cubicBezTo>
                    <a:pt x="58017" y="28909"/>
                    <a:pt x="68276" y="23053"/>
                    <a:pt x="73749" y="14019"/>
                  </a:cubicBezTo>
                  <a:cubicBezTo>
                    <a:pt x="74455" y="12851"/>
                    <a:pt x="73393" y="11821"/>
                    <a:pt x="72320" y="11821"/>
                  </a:cubicBezTo>
                  <a:cubicBezTo>
                    <a:pt x="71818" y="11821"/>
                    <a:pt x="71314" y="12047"/>
                    <a:pt x="70987" y="12590"/>
                  </a:cubicBezTo>
                  <a:cubicBezTo>
                    <a:pt x="67880" y="17721"/>
                    <a:pt x="62986" y="21686"/>
                    <a:pt x="57402" y="23865"/>
                  </a:cubicBezTo>
                  <a:cubicBezTo>
                    <a:pt x="54200" y="25107"/>
                    <a:pt x="50759" y="25804"/>
                    <a:pt x="47323" y="25804"/>
                  </a:cubicBezTo>
                  <a:cubicBezTo>
                    <a:pt x="45457" y="25804"/>
                    <a:pt x="43592" y="25599"/>
                    <a:pt x="41769" y="25163"/>
                  </a:cubicBezTo>
                  <a:cubicBezTo>
                    <a:pt x="39043" y="24520"/>
                    <a:pt x="36435" y="23282"/>
                    <a:pt x="34626" y="21091"/>
                  </a:cubicBezTo>
                  <a:cubicBezTo>
                    <a:pt x="32709" y="18769"/>
                    <a:pt x="31697" y="15840"/>
                    <a:pt x="30446" y="13138"/>
                  </a:cubicBezTo>
                  <a:cubicBezTo>
                    <a:pt x="28018" y="7839"/>
                    <a:pt x="24255" y="3505"/>
                    <a:pt x="18719" y="1350"/>
                  </a:cubicBezTo>
                  <a:cubicBezTo>
                    <a:pt x="16364" y="441"/>
                    <a:pt x="13904" y="1"/>
                    <a:pt x="11450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6" name="Google Shape;2026;p47"/>
          <p:cNvSpPr/>
          <p:nvPr/>
        </p:nvSpPr>
        <p:spPr>
          <a:xfrm rot="-5399767">
            <a:off x="1462539" y="465312"/>
            <a:ext cx="220994" cy="220994"/>
          </a:xfrm>
          <a:custGeom>
            <a:avLst/>
            <a:gdLst/>
            <a:ahLst/>
            <a:cxnLst/>
            <a:rect l="l" t="t" r="r" b="b"/>
            <a:pathLst>
              <a:path w="5989" h="5989" extrusionOk="0">
                <a:moveTo>
                  <a:pt x="2987" y="0"/>
                </a:moveTo>
                <a:cubicBezTo>
                  <a:pt x="1341" y="0"/>
                  <a:pt x="1" y="1341"/>
                  <a:pt x="1" y="3002"/>
                </a:cubicBezTo>
                <a:cubicBezTo>
                  <a:pt x="1" y="4647"/>
                  <a:pt x="1341" y="5988"/>
                  <a:pt x="2987" y="5988"/>
                </a:cubicBezTo>
                <a:cubicBezTo>
                  <a:pt x="4647" y="5988"/>
                  <a:pt x="5988" y="4647"/>
                  <a:pt x="5988" y="3002"/>
                </a:cubicBezTo>
                <a:cubicBezTo>
                  <a:pt x="5988" y="1341"/>
                  <a:pt x="4647" y="0"/>
                  <a:pt x="298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8" name="Google Shape;2028;p47"/>
          <p:cNvSpPr/>
          <p:nvPr/>
        </p:nvSpPr>
        <p:spPr>
          <a:xfrm rot="2699839">
            <a:off x="8359683" y="1403771"/>
            <a:ext cx="152409" cy="152371"/>
          </a:xfrm>
          <a:custGeom>
            <a:avLst/>
            <a:gdLst/>
            <a:ahLst/>
            <a:cxnLst/>
            <a:rect l="l" t="t" r="r" b="b"/>
            <a:pathLst>
              <a:path w="4038" h="4037" extrusionOk="0">
                <a:moveTo>
                  <a:pt x="2025" y="0"/>
                </a:moveTo>
                <a:cubicBezTo>
                  <a:pt x="906" y="0"/>
                  <a:pt x="1" y="905"/>
                  <a:pt x="1" y="2012"/>
                </a:cubicBezTo>
                <a:cubicBezTo>
                  <a:pt x="1" y="3132"/>
                  <a:pt x="906" y="4037"/>
                  <a:pt x="2025" y="4037"/>
                </a:cubicBezTo>
                <a:cubicBezTo>
                  <a:pt x="3132" y="4037"/>
                  <a:pt x="4037" y="3132"/>
                  <a:pt x="4037" y="2012"/>
                </a:cubicBezTo>
                <a:cubicBezTo>
                  <a:pt x="4037" y="905"/>
                  <a:pt x="3132" y="0"/>
                  <a:pt x="202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40"/>
          <p:cNvSpPr/>
          <p:nvPr/>
        </p:nvSpPr>
        <p:spPr>
          <a:xfrm>
            <a:off x="4532583" y="471289"/>
            <a:ext cx="5697433" cy="4738149"/>
          </a:xfrm>
          <a:custGeom>
            <a:avLst/>
            <a:gdLst/>
            <a:ahLst/>
            <a:cxnLst/>
            <a:rect l="l" t="t" r="r" b="b"/>
            <a:pathLst>
              <a:path w="143920" h="119688" extrusionOk="0">
                <a:moveTo>
                  <a:pt x="74393" y="0"/>
                </a:moveTo>
                <a:cubicBezTo>
                  <a:pt x="71290" y="0"/>
                  <a:pt x="68185" y="228"/>
                  <a:pt x="65109" y="695"/>
                </a:cubicBezTo>
                <a:cubicBezTo>
                  <a:pt x="60184" y="1444"/>
                  <a:pt x="55242" y="2818"/>
                  <a:pt x="51191" y="5691"/>
                </a:cubicBezTo>
                <a:cubicBezTo>
                  <a:pt x="47123" y="8563"/>
                  <a:pt x="44054" y="13149"/>
                  <a:pt x="43983" y="18127"/>
                </a:cubicBezTo>
                <a:cubicBezTo>
                  <a:pt x="43858" y="25692"/>
                  <a:pt x="50424" y="32919"/>
                  <a:pt x="48051" y="40127"/>
                </a:cubicBezTo>
                <a:cubicBezTo>
                  <a:pt x="46410" y="45194"/>
                  <a:pt x="40861" y="47942"/>
                  <a:pt x="35615" y="48852"/>
                </a:cubicBezTo>
                <a:cubicBezTo>
                  <a:pt x="30369" y="49762"/>
                  <a:pt x="24909" y="49405"/>
                  <a:pt x="19806" y="50922"/>
                </a:cubicBezTo>
                <a:cubicBezTo>
                  <a:pt x="11081" y="53491"/>
                  <a:pt x="4569" y="61431"/>
                  <a:pt x="2285" y="70228"/>
                </a:cubicBezTo>
                <a:cubicBezTo>
                  <a:pt x="1" y="79042"/>
                  <a:pt x="1553" y="88498"/>
                  <a:pt x="5104" y="96867"/>
                </a:cubicBezTo>
                <a:cubicBezTo>
                  <a:pt x="8655" y="105235"/>
                  <a:pt x="13080" y="112639"/>
                  <a:pt x="18825" y="119687"/>
                </a:cubicBezTo>
                <a:lnTo>
                  <a:pt x="130484" y="119687"/>
                </a:lnTo>
                <a:cubicBezTo>
                  <a:pt x="127879" y="115494"/>
                  <a:pt x="129217" y="107233"/>
                  <a:pt x="130431" y="102451"/>
                </a:cubicBezTo>
                <a:cubicBezTo>
                  <a:pt x="131662" y="97669"/>
                  <a:pt x="133963" y="93245"/>
                  <a:pt x="135748" y="88641"/>
                </a:cubicBezTo>
                <a:cubicBezTo>
                  <a:pt x="143920" y="67462"/>
                  <a:pt x="139976" y="42036"/>
                  <a:pt x="125756" y="24336"/>
                </a:cubicBezTo>
                <a:cubicBezTo>
                  <a:pt x="113467" y="9045"/>
                  <a:pt x="93949" y="0"/>
                  <a:pt x="74393" y="0"/>
                </a:cubicBezTo>
                <a:close/>
              </a:path>
            </a:pathLst>
          </a:custGeom>
          <a:solidFill>
            <a:srgbClr val="739C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40"/>
          <p:cNvSpPr/>
          <p:nvPr/>
        </p:nvSpPr>
        <p:spPr>
          <a:xfrm>
            <a:off x="4824294" y="1002256"/>
            <a:ext cx="1195899" cy="1077493"/>
          </a:xfrm>
          <a:custGeom>
            <a:avLst/>
            <a:gdLst/>
            <a:ahLst/>
            <a:cxnLst/>
            <a:rect l="l" t="t" r="r" b="b"/>
            <a:pathLst>
              <a:path w="30209" h="27218" extrusionOk="0">
                <a:moveTo>
                  <a:pt x="13809" y="1"/>
                </a:moveTo>
                <a:cubicBezTo>
                  <a:pt x="9795" y="1"/>
                  <a:pt x="5878" y="1700"/>
                  <a:pt x="3230" y="5642"/>
                </a:cubicBezTo>
                <a:cubicBezTo>
                  <a:pt x="1" y="10442"/>
                  <a:pt x="554" y="17347"/>
                  <a:pt x="4247" y="21825"/>
                </a:cubicBezTo>
                <a:cubicBezTo>
                  <a:pt x="7112" y="25302"/>
                  <a:pt x="11647" y="27218"/>
                  <a:pt x="16169" y="27218"/>
                </a:cubicBezTo>
                <a:cubicBezTo>
                  <a:pt x="17449" y="27218"/>
                  <a:pt x="18727" y="27065"/>
                  <a:pt x="19967" y="26750"/>
                </a:cubicBezTo>
                <a:cubicBezTo>
                  <a:pt x="23250" y="25911"/>
                  <a:pt x="26354" y="23948"/>
                  <a:pt x="28103" y="21040"/>
                </a:cubicBezTo>
                <a:cubicBezTo>
                  <a:pt x="30208" y="17525"/>
                  <a:pt x="30101" y="12957"/>
                  <a:pt x="28389" y="9246"/>
                </a:cubicBezTo>
                <a:cubicBezTo>
                  <a:pt x="25789" y="3655"/>
                  <a:pt x="19695" y="1"/>
                  <a:pt x="13809" y="1"/>
                </a:cubicBezTo>
                <a:close/>
              </a:path>
            </a:pathLst>
          </a:custGeom>
          <a:solidFill>
            <a:srgbClr val="739C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40"/>
          <p:cNvSpPr txBox="1">
            <a:spLocks noGrp="1"/>
          </p:cNvSpPr>
          <p:nvPr>
            <p:ph type="title"/>
          </p:nvPr>
        </p:nvSpPr>
        <p:spPr>
          <a:xfrm>
            <a:off x="358970" y="2032587"/>
            <a:ext cx="4027757" cy="13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Analýza a vyhodnotenie</a:t>
            </a:r>
            <a:endParaRPr dirty="0"/>
          </a:p>
        </p:txBody>
      </p:sp>
      <p:grpSp>
        <p:nvGrpSpPr>
          <p:cNvPr id="1238" name="Google Shape;1238;p40"/>
          <p:cNvGrpSpPr/>
          <p:nvPr/>
        </p:nvGrpSpPr>
        <p:grpSpPr>
          <a:xfrm>
            <a:off x="5297672" y="686627"/>
            <a:ext cx="3846323" cy="4496128"/>
            <a:chOff x="7621850" y="1205475"/>
            <a:chExt cx="3126075" cy="3654200"/>
          </a:xfrm>
        </p:grpSpPr>
        <p:sp>
          <p:nvSpPr>
            <p:cNvPr id="1239" name="Google Shape;1239;p40"/>
            <p:cNvSpPr/>
            <p:nvPr/>
          </p:nvSpPr>
          <p:spPr>
            <a:xfrm>
              <a:off x="8457350" y="2440650"/>
              <a:ext cx="1695950" cy="1938175"/>
            </a:xfrm>
            <a:custGeom>
              <a:avLst/>
              <a:gdLst/>
              <a:ahLst/>
              <a:cxnLst/>
              <a:rect l="l" t="t" r="r" b="b"/>
              <a:pathLst>
                <a:path w="67838" h="77527" extrusionOk="0">
                  <a:moveTo>
                    <a:pt x="48889" y="0"/>
                  </a:moveTo>
                  <a:lnTo>
                    <a:pt x="34383" y="874"/>
                  </a:lnTo>
                  <a:lnTo>
                    <a:pt x="23624" y="3729"/>
                  </a:lnTo>
                  <a:cubicBezTo>
                    <a:pt x="18467" y="5103"/>
                    <a:pt x="14221" y="8796"/>
                    <a:pt x="12169" y="13739"/>
                  </a:cubicBezTo>
                  <a:lnTo>
                    <a:pt x="0" y="42858"/>
                  </a:lnTo>
                  <a:lnTo>
                    <a:pt x="14916" y="49870"/>
                  </a:lnTo>
                  <a:lnTo>
                    <a:pt x="13436" y="77526"/>
                  </a:lnTo>
                  <a:lnTo>
                    <a:pt x="67838" y="77526"/>
                  </a:lnTo>
                  <a:lnTo>
                    <a:pt x="66910" y="70050"/>
                  </a:lnTo>
                  <a:cubicBezTo>
                    <a:pt x="66303" y="65090"/>
                    <a:pt x="66000" y="60094"/>
                    <a:pt x="65964" y="55098"/>
                  </a:cubicBezTo>
                  <a:lnTo>
                    <a:pt x="65768" y="2462"/>
                  </a:lnTo>
                  <a:lnTo>
                    <a:pt x="488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9116175" y="2462500"/>
              <a:ext cx="273025" cy="731575"/>
            </a:xfrm>
            <a:custGeom>
              <a:avLst/>
              <a:gdLst/>
              <a:ahLst/>
              <a:cxnLst/>
              <a:rect l="l" t="t" r="r" b="b"/>
              <a:pathLst>
                <a:path w="10921" h="29263" extrusionOk="0">
                  <a:moveTo>
                    <a:pt x="8030" y="0"/>
                  </a:moveTo>
                  <a:lnTo>
                    <a:pt x="2088" y="6138"/>
                  </a:lnTo>
                  <a:cubicBezTo>
                    <a:pt x="1660" y="6566"/>
                    <a:pt x="1696" y="7262"/>
                    <a:pt x="2160" y="7655"/>
                  </a:cubicBezTo>
                  <a:lnTo>
                    <a:pt x="4729" y="9867"/>
                  </a:lnTo>
                  <a:lnTo>
                    <a:pt x="250" y="16862"/>
                  </a:lnTo>
                  <a:cubicBezTo>
                    <a:pt x="1" y="17272"/>
                    <a:pt x="54" y="17789"/>
                    <a:pt x="375" y="18128"/>
                  </a:cubicBezTo>
                  <a:lnTo>
                    <a:pt x="10920" y="29262"/>
                  </a:lnTo>
                  <a:lnTo>
                    <a:pt x="8030" y="0"/>
                  </a:ln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9389175" y="2440650"/>
              <a:ext cx="452325" cy="753425"/>
            </a:xfrm>
            <a:custGeom>
              <a:avLst/>
              <a:gdLst/>
              <a:ahLst/>
              <a:cxnLst/>
              <a:rect l="l" t="t" r="r" b="b"/>
              <a:pathLst>
                <a:path w="18093" h="30137" extrusionOk="0">
                  <a:moveTo>
                    <a:pt x="11616" y="0"/>
                  </a:moveTo>
                  <a:lnTo>
                    <a:pt x="0" y="30136"/>
                  </a:lnTo>
                  <a:lnTo>
                    <a:pt x="0" y="30136"/>
                  </a:lnTo>
                  <a:lnTo>
                    <a:pt x="16523" y="19823"/>
                  </a:lnTo>
                  <a:cubicBezTo>
                    <a:pt x="17201" y="19395"/>
                    <a:pt x="17379" y="18503"/>
                    <a:pt x="16933" y="17861"/>
                  </a:cubicBezTo>
                  <a:lnTo>
                    <a:pt x="12722" y="11901"/>
                  </a:lnTo>
                  <a:lnTo>
                    <a:pt x="17218" y="9153"/>
                  </a:lnTo>
                  <a:cubicBezTo>
                    <a:pt x="17932" y="8707"/>
                    <a:pt x="18093" y="7744"/>
                    <a:pt x="17540" y="7101"/>
                  </a:cubicBezTo>
                  <a:lnTo>
                    <a:pt x="11616" y="0"/>
                  </a:ln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9389175" y="2440650"/>
              <a:ext cx="414425" cy="753425"/>
            </a:xfrm>
            <a:custGeom>
              <a:avLst/>
              <a:gdLst/>
              <a:ahLst/>
              <a:cxnLst/>
              <a:rect l="l" t="t" r="r" b="b"/>
              <a:pathLst>
                <a:path w="16577" h="30137" extrusionOk="0">
                  <a:moveTo>
                    <a:pt x="11616" y="0"/>
                  </a:moveTo>
                  <a:lnTo>
                    <a:pt x="0" y="30136"/>
                  </a:lnTo>
                  <a:lnTo>
                    <a:pt x="15149" y="19413"/>
                  </a:lnTo>
                  <a:cubicBezTo>
                    <a:pt x="15738" y="18985"/>
                    <a:pt x="15898" y="18164"/>
                    <a:pt x="15506" y="17539"/>
                  </a:cubicBezTo>
                  <a:lnTo>
                    <a:pt x="11616" y="11526"/>
                  </a:lnTo>
                  <a:lnTo>
                    <a:pt x="15809" y="8529"/>
                  </a:lnTo>
                  <a:cubicBezTo>
                    <a:pt x="16416" y="8101"/>
                    <a:pt x="16576" y="7244"/>
                    <a:pt x="16148" y="6638"/>
                  </a:cubicBezTo>
                  <a:lnTo>
                    <a:pt x="116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9150525" y="2462500"/>
              <a:ext cx="238675" cy="731575"/>
            </a:xfrm>
            <a:custGeom>
              <a:avLst/>
              <a:gdLst/>
              <a:ahLst/>
              <a:cxnLst/>
              <a:rect l="l" t="t" r="r" b="b"/>
              <a:pathLst>
                <a:path w="9547" h="29263" extrusionOk="0">
                  <a:moveTo>
                    <a:pt x="6656" y="0"/>
                  </a:moveTo>
                  <a:lnTo>
                    <a:pt x="1820" y="5549"/>
                  </a:lnTo>
                  <a:cubicBezTo>
                    <a:pt x="1339" y="6103"/>
                    <a:pt x="1374" y="6923"/>
                    <a:pt x="1892" y="7441"/>
                  </a:cubicBezTo>
                  <a:lnTo>
                    <a:pt x="3997" y="9510"/>
                  </a:lnTo>
                  <a:lnTo>
                    <a:pt x="286" y="16059"/>
                  </a:lnTo>
                  <a:cubicBezTo>
                    <a:pt x="1" y="16540"/>
                    <a:pt x="54" y="17147"/>
                    <a:pt x="393" y="17575"/>
                  </a:cubicBezTo>
                  <a:lnTo>
                    <a:pt x="9546" y="29262"/>
                  </a:lnTo>
                  <a:lnTo>
                    <a:pt x="66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9359725" y="3194050"/>
              <a:ext cx="42850" cy="1150425"/>
            </a:xfrm>
            <a:custGeom>
              <a:avLst/>
              <a:gdLst/>
              <a:ahLst/>
              <a:cxnLst/>
              <a:rect l="l" t="t" r="r" b="b"/>
              <a:pathLst>
                <a:path w="1714" h="46017" extrusionOk="0">
                  <a:moveTo>
                    <a:pt x="1178" y="0"/>
                  </a:moveTo>
                  <a:lnTo>
                    <a:pt x="1" y="22375"/>
                  </a:lnTo>
                  <a:lnTo>
                    <a:pt x="1178" y="46016"/>
                  </a:lnTo>
                  <a:lnTo>
                    <a:pt x="1714" y="22428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9742000" y="2760025"/>
              <a:ext cx="301575" cy="484900"/>
            </a:xfrm>
            <a:custGeom>
              <a:avLst/>
              <a:gdLst/>
              <a:ahLst/>
              <a:cxnLst/>
              <a:rect l="l" t="t" r="r" b="b"/>
              <a:pathLst>
                <a:path w="12063" h="19396" extrusionOk="0">
                  <a:moveTo>
                    <a:pt x="12062" y="0"/>
                  </a:moveTo>
                  <a:lnTo>
                    <a:pt x="11706" y="768"/>
                  </a:lnTo>
                  <a:cubicBezTo>
                    <a:pt x="9939" y="4604"/>
                    <a:pt x="8744" y="8690"/>
                    <a:pt x="8137" y="12883"/>
                  </a:cubicBezTo>
                  <a:cubicBezTo>
                    <a:pt x="7963" y="14071"/>
                    <a:pt x="6930" y="14894"/>
                    <a:pt x="5794" y="14894"/>
                  </a:cubicBezTo>
                  <a:cubicBezTo>
                    <a:pt x="5530" y="14894"/>
                    <a:pt x="5262" y="14850"/>
                    <a:pt x="4997" y="14756"/>
                  </a:cubicBezTo>
                  <a:lnTo>
                    <a:pt x="1" y="12936"/>
                  </a:lnTo>
                  <a:lnTo>
                    <a:pt x="10332" y="19395"/>
                  </a:lnTo>
                  <a:lnTo>
                    <a:pt x="12062" y="0"/>
                  </a:ln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9465450" y="3083425"/>
              <a:ext cx="643250" cy="833275"/>
            </a:xfrm>
            <a:custGeom>
              <a:avLst/>
              <a:gdLst/>
              <a:ahLst/>
              <a:cxnLst/>
              <a:rect l="l" t="t" r="r" b="b"/>
              <a:pathLst>
                <a:path w="25730" h="33331" extrusionOk="0">
                  <a:moveTo>
                    <a:pt x="11063" y="0"/>
                  </a:moveTo>
                  <a:lnTo>
                    <a:pt x="0" y="2944"/>
                  </a:lnTo>
                  <a:cubicBezTo>
                    <a:pt x="1178" y="5317"/>
                    <a:pt x="3069" y="6459"/>
                    <a:pt x="3069" y="6459"/>
                  </a:cubicBezTo>
                  <a:lnTo>
                    <a:pt x="5478" y="12151"/>
                  </a:lnTo>
                  <a:cubicBezTo>
                    <a:pt x="5300" y="16612"/>
                    <a:pt x="6513" y="21768"/>
                    <a:pt x="6513" y="21768"/>
                  </a:cubicBezTo>
                  <a:lnTo>
                    <a:pt x="19627" y="31350"/>
                  </a:lnTo>
                  <a:cubicBezTo>
                    <a:pt x="21429" y="32670"/>
                    <a:pt x="23571" y="33330"/>
                    <a:pt x="25730" y="33330"/>
                  </a:cubicBezTo>
                  <a:cubicBezTo>
                    <a:pt x="25676" y="32028"/>
                    <a:pt x="25658" y="30707"/>
                    <a:pt x="25640" y="29387"/>
                  </a:cubicBezTo>
                  <a:lnTo>
                    <a:pt x="25569" y="9064"/>
                  </a:lnTo>
                  <a:lnTo>
                    <a:pt x="11063" y="0"/>
                  </a:ln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9625150" y="4016150"/>
              <a:ext cx="378725" cy="195500"/>
            </a:xfrm>
            <a:custGeom>
              <a:avLst/>
              <a:gdLst/>
              <a:ahLst/>
              <a:cxnLst/>
              <a:rect l="l" t="t" r="r" b="b"/>
              <a:pathLst>
                <a:path w="15149" h="7820" extrusionOk="0">
                  <a:moveTo>
                    <a:pt x="0" y="0"/>
                  </a:moveTo>
                  <a:cubicBezTo>
                    <a:pt x="107" y="1535"/>
                    <a:pt x="232" y="3123"/>
                    <a:pt x="357" y="4657"/>
                  </a:cubicBezTo>
                  <a:cubicBezTo>
                    <a:pt x="393" y="5085"/>
                    <a:pt x="678" y="5442"/>
                    <a:pt x="1106" y="5567"/>
                  </a:cubicBezTo>
                  <a:cubicBezTo>
                    <a:pt x="3569" y="6263"/>
                    <a:pt x="6102" y="7102"/>
                    <a:pt x="8582" y="7780"/>
                  </a:cubicBezTo>
                  <a:cubicBezTo>
                    <a:pt x="8681" y="7806"/>
                    <a:pt x="8779" y="7820"/>
                    <a:pt x="8875" y="7820"/>
                  </a:cubicBezTo>
                  <a:cubicBezTo>
                    <a:pt x="8970" y="7820"/>
                    <a:pt x="9064" y="7806"/>
                    <a:pt x="9153" y="7780"/>
                  </a:cubicBezTo>
                  <a:cubicBezTo>
                    <a:pt x="10955" y="7226"/>
                    <a:pt x="12882" y="6370"/>
                    <a:pt x="14524" y="5442"/>
                  </a:cubicBezTo>
                  <a:cubicBezTo>
                    <a:pt x="14952" y="5210"/>
                    <a:pt x="15148" y="4729"/>
                    <a:pt x="15006" y="4265"/>
                  </a:cubicBezTo>
                  <a:cubicBezTo>
                    <a:pt x="14649" y="2926"/>
                    <a:pt x="14328" y="1374"/>
                    <a:pt x="14417" y="107"/>
                  </a:cubicBezTo>
                  <a:lnTo>
                    <a:pt x="14417" y="107"/>
                  </a:lnTo>
                  <a:cubicBezTo>
                    <a:pt x="12299" y="225"/>
                    <a:pt x="10178" y="284"/>
                    <a:pt x="8057" y="284"/>
                  </a:cubicBezTo>
                  <a:cubicBezTo>
                    <a:pt x="5370" y="284"/>
                    <a:pt x="2682" y="190"/>
                    <a:pt x="0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9638075" y="3997850"/>
              <a:ext cx="348400" cy="196750"/>
            </a:xfrm>
            <a:custGeom>
              <a:avLst/>
              <a:gdLst/>
              <a:ahLst/>
              <a:cxnLst/>
              <a:rect l="l" t="t" r="r" b="b"/>
              <a:pathLst>
                <a:path w="13936" h="7870" extrusionOk="0">
                  <a:moveTo>
                    <a:pt x="1" y="1"/>
                  </a:moveTo>
                  <a:lnTo>
                    <a:pt x="1" y="1"/>
                  </a:lnTo>
                  <a:cubicBezTo>
                    <a:pt x="125" y="1767"/>
                    <a:pt x="250" y="3605"/>
                    <a:pt x="375" y="5371"/>
                  </a:cubicBezTo>
                  <a:cubicBezTo>
                    <a:pt x="2945" y="6139"/>
                    <a:pt x="5585" y="7102"/>
                    <a:pt x="8155" y="7869"/>
                  </a:cubicBezTo>
                  <a:cubicBezTo>
                    <a:pt x="10135" y="7245"/>
                    <a:pt x="12205" y="6424"/>
                    <a:pt x="13936" y="5282"/>
                  </a:cubicBezTo>
                  <a:cubicBezTo>
                    <a:pt x="13507" y="3819"/>
                    <a:pt x="13186" y="1624"/>
                    <a:pt x="13258" y="108"/>
                  </a:cubicBezTo>
                  <a:lnTo>
                    <a:pt x="13258" y="108"/>
                  </a:lnTo>
                  <a:cubicBezTo>
                    <a:pt x="11313" y="226"/>
                    <a:pt x="9362" y="285"/>
                    <a:pt x="7410" y="285"/>
                  </a:cubicBezTo>
                  <a:cubicBezTo>
                    <a:pt x="4937" y="285"/>
                    <a:pt x="2463" y="19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8865500" y="4016150"/>
              <a:ext cx="308700" cy="195500"/>
            </a:xfrm>
            <a:custGeom>
              <a:avLst/>
              <a:gdLst/>
              <a:ahLst/>
              <a:cxnLst/>
              <a:rect l="l" t="t" r="r" b="b"/>
              <a:pathLst>
                <a:path w="12348" h="7820" extrusionOk="0">
                  <a:moveTo>
                    <a:pt x="12347" y="0"/>
                  </a:moveTo>
                  <a:lnTo>
                    <a:pt x="12347" y="0"/>
                  </a:lnTo>
                  <a:cubicBezTo>
                    <a:pt x="10164" y="190"/>
                    <a:pt x="7974" y="284"/>
                    <a:pt x="5786" y="284"/>
                  </a:cubicBezTo>
                  <a:cubicBezTo>
                    <a:pt x="4058" y="284"/>
                    <a:pt x="2331" y="225"/>
                    <a:pt x="607" y="107"/>
                  </a:cubicBezTo>
                  <a:lnTo>
                    <a:pt x="607" y="107"/>
                  </a:lnTo>
                  <a:cubicBezTo>
                    <a:pt x="660" y="1374"/>
                    <a:pt x="410" y="2926"/>
                    <a:pt x="107" y="4265"/>
                  </a:cubicBezTo>
                  <a:cubicBezTo>
                    <a:pt x="0" y="4729"/>
                    <a:pt x="161" y="5210"/>
                    <a:pt x="500" y="5442"/>
                  </a:cubicBezTo>
                  <a:cubicBezTo>
                    <a:pt x="1856" y="6370"/>
                    <a:pt x="3408" y="7226"/>
                    <a:pt x="4889" y="7780"/>
                  </a:cubicBezTo>
                  <a:cubicBezTo>
                    <a:pt x="4960" y="7806"/>
                    <a:pt x="5036" y="7820"/>
                    <a:pt x="5114" y="7820"/>
                  </a:cubicBezTo>
                  <a:cubicBezTo>
                    <a:pt x="5192" y="7820"/>
                    <a:pt x="5273" y="7806"/>
                    <a:pt x="5353" y="7780"/>
                  </a:cubicBezTo>
                  <a:cubicBezTo>
                    <a:pt x="7369" y="7102"/>
                    <a:pt x="9421" y="6263"/>
                    <a:pt x="11455" y="5567"/>
                  </a:cubicBezTo>
                  <a:cubicBezTo>
                    <a:pt x="11794" y="5442"/>
                    <a:pt x="12026" y="5085"/>
                    <a:pt x="12062" y="4657"/>
                  </a:cubicBezTo>
                  <a:cubicBezTo>
                    <a:pt x="12151" y="3123"/>
                    <a:pt x="12258" y="1535"/>
                    <a:pt x="12347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8879775" y="3997850"/>
              <a:ext cx="271675" cy="196750"/>
            </a:xfrm>
            <a:custGeom>
              <a:avLst/>
              <a:gdLst/>
              <a:ahLst/>
              <a:cxnLst/>
              <a:rect l="l" t="t" r="r" b="b"/>
              <a:pathLst>
                <a:path w="10867" h="7870" extrusionOk="0">
                  <a:moveTo>
                    <a:pt x="10866" y="1"/>
                  </a:moveTo>
                  <a:lnTo>
                    <a:pt x="10866" y="1"/>
                  </a:lnTo>
                  <a:cubicBezTo>
                    <a:pt x="8942" y="190"/>
                    <a:pt x="7012" y="285"/>
                    <a:pt x="5083" y="285"/>
                  </a:cubicBezTo>
                  <a:cubicBezTo>
                    <a:pt x="3559" y="285"/>
                    <a:pt x="2037" y="226"/>
                    <a:pt x="517" y="108"/>
                  </a:cubicBezTo>
                  <a:lnTo>
                    <a:pt x="517" y="108"/>
                  </a:lnTo>
                  <a:cubicBezTo>
                    <a:pt x="589" y="1624"/>
                    <a:pt x="321" y="3819"/>
                    <a:pt x="0" y="5282"/>
                  </a:cubicBezTo>
                  <a:cubicBezTo>
                    <a:pt x="1356" y="6424"/>
                    <a:pt x="2962" y="7245"/>
                    <a:pt x="4496" y="7869"/>
                  </a:cubicBezTo>
                  <a:cubicBezTo>
                    <a:pt x="6513" y="7102"/>
                    <a:pt x="8564" y="6139"/>
                    <a:pt x="10581" y="5371"/>
                  </a:cubicBezTo>
                  <a:cubicBezTo>
                    <a:pt x="10670" y="3605"/>
                    <a:pt x="10777" y="1767"/>
                    <a:pt x="108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8695975" y="3244675"/>
              <a:ext cx="549150" cy="337500"/>
            </a:xfrm>
            <a:custGeom>
              <a:avLst/>
              <a:gdLst/>
              <a:ahLst/>
              <a:cxnLst/>
              <a:rect l="l" t="t" r="r" b="b"/>
              <a:pathLst>
                <a:path w="21966" h="13500" extrusionOk="0">
                  <a:moveTo>
                    <a:pt x="10480" y="0"/>
                  </a:moveTo>
                  <a:cubicBezTo>
                    <a:pt x="9244" y="0"/>
                    <a:pt x="8008" y="75"/>
                    <a:pt x="6781" y="223"/>
                  </a:cubicBezTo>
                  <a:cubicBezTo>
                    <a:pt x="2677" y="687"/>
                    <a:pt x="1" y="4720"/>
                    <a:pt x="1125" y="8699"/>
                  </a:cubicBezTo>
                  <a:cubicBezTo>
                    <a:pt x="1178" y="8931"/>
                    <a:pt x="1250" y="9145"/>
                    <a:pt x="1321" y="9359"/>
                  </a:cubicBezTo>
                  <a:cubicBezTo>
                    <a:pt x="1999" y="11375"/>
                    <a:pt x="3801" y="12820"/>
                    <a:pt x="5942" y="12999"/>
                  </a:cubicBezTo>
                  <a:cubicBezTo>
                    <a:pt x="7745" y="13159"/>
                    <a:pt x="9565" y="13320"/>
                    <a:pt x="11367" y="13481"/>
                  </a:cubicBezTo>
                  <a:cubicBezTo>
                    <a:pt x="11502" y="13493"/>
                    <a:pt x="11637" y="13499"/>
                    <a:pt x="11772" y="13499"/>
                  </a:cubicBezTo>
                  <a:cubicBezTo>
                    <a:pt x="12797" y="13499"/>
                    <a:pt x="13808" y="13143"/>
                    <a:pt x="14596" y="12481"/>
                  </a:cubicBezTo>
                  <a:cubicBezTo>
                    <a:pt x="15899" y="11411"/>
                    <a:pt x="17076" y="10162"/>
                    <a:pt x="18058" y="8841"/>
                  </a:cubicBezTo>
                  <a:lnTo>
                    <a:pt x="18058" y="8841"/>
                  </a:lnTo>
                  <a:cubicBezTo>
                    <a:pt x="17647" y="9769"/>
                    <a:pt x="17165" y="10679"/>
                    <a:pt x="16612" y="11518"/>
                  </a:cubicBezTo>
                  <a:cubicBezTo>
                    <a:pt x="16113" y="12285"/>
                    <a:pt x="16630" y="13302"/>
                    <a:pt x="17540" y="13302"/>
                  </a:cubicBezTo>
                  <a:lnTo>
                    <a:pt x="17576" y="13302"/>
                  </a:lnTo>
                  <a:cubicBezTo>
                    <a:pt x="17915" y="13302"/>
                    <a:pt x="18236" y="13159"/>
                    <a:pt x="18450" y="12892"/>
                  </a:cubicBezTo>
                  <a:cubicBezTo>
                    <a:pt x="19075" y="12142"/>
                    <a:pt x="19913" y="11125"/>
                    <a:pt x="20716" y="10180"/>
                  </a:cubicBezTo>
                  <a:cubicBezTo>
                    <a:pt x="21751" y="8948"/>
                    <a:pt x="21965" y="7236"/>
                    <a:pt x="21305" y="5790"/>
                  </a:cubicBezTo>
                  <a:cubicBezTo>
                    <a:pt x="20788" y="4648"/>
                    <a:pt x="20145" y="3596"/>
                    <a:pt x="19378" y="2632"/>
                  </a:cubicBezTo>
                  <a:cubicBezTo>
                    <a:pt x="18450" y="1455"/>
                    <a:pt x="17112" y="687"/>
                    <a:pt x="15649" y="438"/>
                  </a:cubicBezTo>
                  <a:cubicBezTo>
                    <a:pt x="13942" y="146"/>
                    <a:pt x="12211" y="0"/>
                    <a:pt x="10480" y="0"/>
                  </a:cubicBez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9325375" y="2081550"/>
              <a:ext cx="323425" cy="426475"/>
            </a:xfrm>
            <a:custGeom>
              <a:avLst/>
              <a:gdLst/>
              <a:ahLst/>
              <a:cxnLst/>
              <a:rect l="l" t="t" r="r" b="b"/>
              <a:pathLst>
                <a:path w="12937" h="17059" extrusionOk="0">
                  <a:moveTo>
                    <a:pt x="10724" y="1"/>
                  </a:moveTo>
                  <a:lnTo>
                    <a:pt x="1" y="4943"/>
                  </a:lnTo>
                  <a:lnTo>
                    <a:pt x="1" y="14079"/>
                  </a:lnTo>
                  <a:lnTo>
                    <a:pt x="6032" y="17058"/>
                  </a:lnTo>
                  <a:lnTo>
                    <a:pt x="12937" y="12187"/>
                  </a:lnTo>
                  <a:lnTo>
                    <a:pt x="10724" y="1"/>
                  </a:lnTo>
                  <a:close/>
                </a:path>
              </a:pathLst>
            </a:custGeom>
            <a:solidFill>
              <a:srgbClr val="EBAE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9325375" y="2081550"/>
              <a:ext cx="273475" cy="341650"/>
            </a:xfrm>
            <a:custGeom>
              <a:avLst/>
              <a:gdLst/>
              <a:ahLst/>
              <a:cxnLst/>
              <a:rect l="l" t="t" r="r" b="b"/>
              <a:pathLst>
                <a:path w="10939" h="13666" extrusionOk="0">
                  <a:moveTo>
                    <a:pt x="10724" y="1"/>
                  </a:moveTo>
                  <a:lnTo>
                    <a:pt x="1" y="4943"/>
                  </a:lnTo>
                  <a:lnTo>
                    <a:pt x="1" y="13633"/>
                  </a:lnTo>
                  <a:cubicBezTo>
                    <a:pt x="233" y="13655"/>
                    <a:pt x="465" y="13666"/>
                    <a:pt x="699" y="13666"/>
                  </a:cubicBezTo>
                  <a:cubicBezTo>
                    <a:pt x="2710" y="13666"/>
                    <a:pt x="4748" y="12856"/>
                    <a:pt x="6299" y="11545"/>
                  </a:cubicBezTo>
                  <a:cubicBezTo>
                    <a:pt x="8440" y="9725"/>
                    <a:pt x="9743" y="7066"/>
                    <a:pt x="10403" y="4319"/>
                  </a:cubicBezTo>
                  <a:cubicBezTo>
                    <a:pt x="10653" y="3302"/>
                    <a:pt x="10813" y="2267"/>
                    <a:pt x="10938" y="1214"/>
                  </a:cubicBezTo>
                  <a:lnTo>
                    <a:pt x="10724" y="1"/>
                  </a:lnTo>
                  <a:close/>
                </a:path>
              </a:pathLst>
            </a:custGeom>
            <a:solidFill>
              <a:srgbClr val="E092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9476150" y="2386225"/>
              <a:ext cx="203425" cy="311825"/>
            </a:xfrm>
            <a:custGeom>
              <a:avLst/>
              <a:gdLst/>
              <a:ahLst/>
              <a:cxnLst/>
              <a:rect l="l" t="t" r="r" b="b"/>
              <a:pathLst>
                <a:path w="8137" h="12473" extrusionOk="0">
                  <a:moveTo>
                    <a:pt x="6906" y="0"/>
                  </a:moveTo>
                  <a:lnTo>
                    <a:pt x="1" y="4871"/>
                  </a:lnTo>
                  <a:lnTo>
                    <a:pt x="4176" y="12472"/>
                  </a:lnTo>
                  <a:lnTo>
                    <a:pt x="8137" y="2177"/>
                  </a:lnTo>
                  <a:lnTo>
                    <a:pt x="6906" y="0"/>
                  </a:ln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9316900" y="2433500"/>
              <a:ext cx="159275" cy="233775"/>
            </a:xfrm>
            <a:custGeom>
              <a:avLst/>
              <a:gdLst/>
              <a:ahLst/>
              <a:cxnLst/>
              <a:rect l="l" t="t" r="r" b="b"/>
              <a:pathLst>
                <a:path w="6371" h="9351" extrusionOk="0">
                  <a:moveTo>
                    <a:pt x="340" y="1"/>
                  </a:moveTo>
                  <a:lnTo>
                    <a:pt x="1" y="1160"/>
                  </a:lnTo>
                  <a:lnTo>
                    <a:pt x="822" y="9350"/>
                  </a:lnTo>
                  <a:lnTo>
                    <a:pt x="6371" y="2980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9337425" y="2508000"/>
              <a:ext cx="243125" cy="686075"/>
            </a:xfrm>
            <a:custGeom>
              <a:avLst/>
              <a:gdLst/>
              <a:ahLst/>
              <a:cxnLst/>
              <a:rect l="l" t="t" r="r" b="b"/>
              <a:pathLst>
                <a:path w="9725" h="27443" extrusionOk="0">
                  <a:moveTo>
                    <a:pt x="5550" y="0"/>
                  </a:moveTo>
                  <a:lnTo>
                    <a:pt x="1" y="6370"/>
                  </a:lnTo>
                  <a:lnTo>
                    <a:pt x="2070" y="27442"/>
                  </a:lnTo>
                  <a:lnTo>
                    <a:pt x="9725" y="7601"/>
                  </a:lnTo>
                  <a:lnTo>
                    <a:pt x="5550" y="0"/>
                  </a:ln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9402550" y="2508000"/>
              <a:ext cx="125375" cy="165075"/>
            </a:xfrm>
            <a:custGeom>
              <a:avLst/>
              <a:gdLst/>
              <a:ahLst/>
              <a:cxnLst/>
              <a:rect l="l" t="t" r="r" b="b"/>
              <a:pathLst>
                <a:path w="5015" h="6603" extrusionOk="0">
                  <a:moveTo>
                    <a:pt x="2945" y="0"/>
                  </a:moveTo>
                  <a:lnTo>
                    <a:pt x="1" y="3373"/>
                  </a:lnTo>
                  <a:lnTo>
                    <a:pt x="982" y="6370"/>
                  </a:lnTo>
                  <a:lnTo>
                    <a:pt x="3373" y="6602"/>
                  </a:lnTo>
                  <a:lnTo>
                    <a:pt x="5014" y="3783"/>
                  </a:lnTo>
                  <a:lnTo>
                    <a:pt x="2945" y="0"/>
                  </a:ln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9359725" y="2667250"/>
              <a:ext cx="151700" cy="526825"/>
            </a:xfrm>
            <a:custGeom>
              <a:avLst/>
              <a:gdLst/>
              <a:ahLst/>
              <a:cxnLst/>
              <a:rect l="l" t="t" r="r" b="b"/>
              <a:pathLst>
                <a:path w="6068" h="21073" extrusionOk="0">
                  <a:moveTo>
                    <a:pt x="2695" y="0"/>
                  </a:moveTo>
                  <a:lnTo>
                    <a:pt x="1" y="9082"/>
                  </a:lnTo>
                  <a:lnTo>
                    <a:pt x="1178" y="21072"/>
                  </a:lnTo>
                  <a:lnTo>
                    <a:pt x="6067" y="8386"/>
                  </a:lnTo>
                  <a:lnTo>
                    <a:pt x="5086" y="232"/>
                  </a:lnTo>
                  <a:lnTo>
                    <a:pt x="2695" y="0"/>
                  </a:ln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9402550" y="2574900"/>
              <a:ext cx="97725" cy="98175"/>
            </a:xfrm>
            <a:custGeom>
              <a:avLst/>
              <a:gdLst/>
              <a:ahLst/>
              <a:cxnLst/>
              <a:rect l="l" t="t" r="r" b="b"/>
              <a:pathLst>
                <a:path w="3909" h="3927" extrusionOk="0">
                  <a:moveTo>
                    <a:pt x="607" y="1"/>
                  </a:moveTo>
                  <a:lnTo>
                    <a:pt x="1" y="697"/>
                  </a:lnTo>
                  <a:lnTo>
                    <a:pt x="982" y="3694"/>
                  </a:lnTo>
                  <a:lnTo>
                    <a:pt x="3373" y="3926"/>
                  </a:lnTo>
                  <a:lnTo>
                    <a:pt x="3908" y="3034"/>
                  </a:lnTo>
                  <a:lnTo>
                    <a:pt x="3052" y="2945"/>
                  </a:lnTo>
                  <a:cubicBezTo>
                    <a:pt x="2017" y="2838"/>
                    <a:pt x="1143" y="2106"/>
                    <a:pt x="893" y="1089"/>
                  </a:cubicBezTo>
                  <a:lnTo>
                    <a:pt x="607" y="1"/>
                  </a:ln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8827125" y="1205475"/>
              <a:ext cx="951050" cy="827450"/>
            </a:xfrm>
            <a:custGeom>
              <a:avLst/>
              <a:gdLst/>
              <a:ahLst/>
              <a:cxnLst/>
              <a:rect l="l" t="t" r="r" b="b"/>
              <a:pathLst>
                <a:path w="38042" h="33098" extrusionOk="0">
                  <a:moveTo>
                    <a:pt x="25783" y="1"/>
                  </a:moveTo>
                  <a:lnTo>
                    <a:pt x="25783" y="1"/>
                  </a:lnTo>
                  <a:cubicBezTo>
                    <a:pt x="25890" y="2267"/>
                    <a:pt x="25605" y="4622"/>
                    <a:pt x="25070" y="6835"/>
                  </a:cubicBezTo>
                  <a:cubicBezTo>
                    <a:pt x="23410" y="4801"/>
                    <a:pt x="20894" y="3552"/>
                    <a:pt x="18289" y="3213"/>
                  </a:cubicBezTo>
                  <a:cubicBezTo>
                    <a:pt x="17765" y="3144"/>
                    <a:pt x="17238" y="3111"/>
                    <a:pt x="16710" y="3111"/>
                  </a:cubicBezTo>
                  <a:cubicBezTo>
                    <a:pt x="14618" y="3111"/>
                    <a:pt x="12527" y="3628"/>
                    <a:pt x="10617" y="4497"/>
                  </a:cubicBezTo>
                  <a:cubicBezTo>
                    <a:pt x="5443" y="6852"/>
                    <a:pt x="1624" y="11955"/>
                    <a:pt x="804" y="17594"/>
                  </a:cubicBezTo>
                  <a:cubicBezTo>
                    <a:pt x="1" y="23214"/>
                    <a:pt x="2231" y="29191"/>
                    <a:pt x="6513" y="32920"/>
                  </a:cubicBezTo>
                  <a:cubicBezTo>
                    <a:pt x="6659" y="33046"/>
                    <a:pt x="6847" y="33098"/>
                    <a:pt x="7058" y="33098"/>
                  </a:cubicBezTo>
                  <a:cubicBezTo>
                    <a:pt x="7750" y="33098"/>
                    <a:pt x="8688" y="32540"/>
                    <a:pt x="9207" y="32171"/>
                  </a:cubicBezTo>
                  <a:cubicBezTo>
                    <a:pt x="10403" y="31315"/>
                    <a:pt x="11670" y="30565"/>
                    <a:pt x="12990" y="29905"/>
                  </a:cubicBezTo>
                  <a:cubicBezTo>
                    <a:pt x="16683" y="28085"/>
                    <a:pt x="20662" y="27015"/>
                    <a:pt x="24659" y="26033"/>
                  </a:cubicBezTo>
                  <a:cubicBezTo>
                    <a:pt x="26836" y="27639"/>
                    <a:pt x="29298" y="29602"/>
                    <a:pt x="30797" y="31886"/>
                  </a:cubicBezTo>
                  <a:cubicBezTo>
                    <a:pt x="32599" y="30744"/>
                    <a:pt x="34758" y="29388"/>
                    <a:pt x="35597" y="27425"/>
                  </a:cubicBezTo>
                  <a:cubicBezTo>
                    <a:pt x="37131" y="23892"/>
                    <a:pt x="37952" y="20056"/>
                    <a:pt x="38023" y="16220"/>
                  </a:cubicBezTo>
                  <a:cubicBezTo>
                    <a:pt x="38041" y="14543"/>
                    <a:pt x="37916" y="12830"/>
                    <a:pt x="37274" y="11295"/>
                  </a:cubicBezTo>
                  <a:cubicBezTo>
                    <a:pt x="36542" y="9564"/>
                    <a:pt x="35151" y="8137"/>
                    <a:pt x="33438" y="7370"/>
                  </a:cubicBezTo>
                  <a:cubicBezTo>
                    <a:pt x="32341" y="6867"/>
                    <a:pt x="31062" y="6562"/>
                    <a:pt x="29815" y="6562"/>
                  </a:cubicBezTo>
                  <a:cubicBezTo>
                    <a:pt x="29114" y="6562"/>
                    <a:pt x="28424" y="6658"/>
                    <a:pt x="27782" y="6870"/>
                  </a:cubicBezTo>
                  <a:cubicBezTo>
                    <a:pt x="29066" y="6157"/>
                    <a:pt x="30369" y="5336"/>
                    <a:pt x="31653" y="4640"/>
                  </a:cubicBezTo>
                  <a:cubicBezTo>
                    <a:pt x="31342" y="4596"/>
                    <a:pt x="31028" y="4574"/>
                    <a:pt x="30715" y="4574"/>
                  </a:cubicBezTo>
                  <a:cubicBezTo>
                    <a:pt x="29004" y="4574"/>
                    <a:pt x="27319" y="5231"/>
                    <a:pt x="26158" y="6513"/>
                  </a:cubicBezTo>
                  <a:cubicBezTo>
                    <a:pt x="26925" y="5639"/>
                    <a:pt x="27336" y="4444"/>
                    <a:pt x="27264" y="3284"/>
                  </a:cubicBezTo>
                  <a:cubicBezTo>
                    <a:pt x="27193" y="2124"/>
                    <a:pt x="26640" y="768"/>
                    <a:pt x="25783" y="1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8951575" y="1606500"/>
              <a:ext cx="669125" cy="753075"/>
            </a:xfrm>
            <a:custGeom>
              <a:avLst/>
              <a:gdLst/>
              <a:ahLst/>
              <a:cxnLst/>
              <a:rect l="l" t="t" r="r" b="b"/>
              <a:pathLst>
                <a:path w="26765" h="30123" extrusionOk="0">
                  <a:moveTo>
                    <a:pt x="17558" y="0"/>
                  </a:moveTo>
                  <a:lnTo>
                    <a:pt x="17558" y="0"/>
                  </a:lnTo>
                  <a:cubicBezTo>
                    <a:pt x="12954" y="5264"/>
                    <a:pt x="6745" y="8743"/>
                    <a:pt x="1" y="10510"/>
                  </a:cubicBezTo>
                  <a:cubicBezTo>
                    <a:pt x="625" y="14203"/>
                    <a:pt x="2017" y="17932"/>
                    <a:pt x="3248" y="20698"/>
                  </a:cubicBezTo>
                  <a:cubicBezTo>
                    <a:pt x="5157" y="24891"/>
                    <a:pt x="8280" y="29066"/>
                    <a:pt x="12794" y="29958"/>
                  </a:cubicBezTo>
                  <a:cubicBezTo>
                    <a:pt x="13358" y="30070"/>
                    <a:pt x="13925" y="30123"/>
                    <a:pt x="14489" y="30123"/>
                  </a:cubicBezTo>
                  <a:cubicBezTo>
                    <a:pt x="18268" y="30123"/>
                    <a:pt x="21955" y="27745"/>
                    <a:pt x="24035" y="24516"/>
                  </a:cubicBezTo>
                  <a:cubicBezTo>
                    <a:pt x="25783" y="21804"/>
                    <a:pt x="26568" y="18610"/>
                    <a:pt x="26765" y="15363"/>
                  </a:cubicBezTo>
                  <a:cubicBezTo>
                    <a:pt x="25159" y="13989"/>
                    <a:pt x="23856" y="12223"/>
                    <a:pt x="23125" y="10313"/>
                  </a:cubicBezTo>
                  <a:cubicBezTo>
                    <a:pt x="20395" y="9100"/>
                    <a:pt x="17451" y="3872"/>
                    <a:pt x="17558" y="0"/>
                  </a:cubicBezTo>
                  <a:close/>
                </a:path>
              </a:pathLst>
            </a:custGeom>
            <a:solidFill>
              <a:srgbClr val="EBAE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>
              <a:off x="9250900" y="1816150"/>
              <a:ext cx="198075" cy="49525"/>
            </a:xfrm>
            <a:custGeom>
              <a:avLst/>
              <a:gdLst/>
              <a:ahLst/>
              <a:cxnLst/>
              <a:rect l="l" t="t" r="r" b="b"/>
              <a:pathLst>
                <a:path w="7923" h="1981" extrusionOk="0">
                  <a:moveTo>
                    <a:pt x="3924" y="0"/>
                  </a:moveTo>
                  <a:cubicBezTo>
                    <a:pt x="2322" y="0"/>
                    <a:pt x="900" y="763"/>
                    <a:pt x="0" y="1945"/>
                  </a:cubicBezTo>
                  <a:lnTo>
                    <a:pt x="7922" y="1981"/>
                  </a:lnTo>
                  <a:cubicBezTo>
                    <a:pt x="7012" y="785"/>
                    <a:pt x="5585" y="0"/>
                    <a:pt x="3979" y="0"/>
                  </a:cubicBezTo>
                  <a:cubicBezTo>
                    <a:pt x="3961" y="0"/>
                    <a:pt x="3942" y="0"/>
                    <a:pt x="3924" y="0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>
              <a:off x="9307100" y="1929800"/>
              <a:ext cx="69600" cy="67125"/>
            </a:xfrm>
            <a:custGeom>
              <a:avLst/>
              <a:gdLst/>
              <a:ahLst/>
              <a:cxnLst/>
              <a:rect l="l" t="t" r="r" b="b"/>
              <a:pathLst>
                <a:path w="2784" h="2685" extrusionOk="0">
                  <a:moveTo>
                    <a:pt x="1384" y="1"/>
                  </a:moveTo>
                  <a:cubicBezTo>
                    <a:pt x="677" y="1"/>
                    <a:pt x="88" y="554"/>
                    <a:pt x="54" y="1253"/>
                  </a:cubicBezTo>
                  <a:cubicBezTo>
                    <a:pt x="0" y="1985"/>
                    <a:pt x="571" y="2627"/>
                    <a:pt x="1303" y="2681"/>
                  </a:cubicBezTo>
                  <a:cubicBezTo>
                    <a:pt x="1335" y="2683"/>
                    <a:pt x="1368" y="2684"/>
                    <a:pt x="1400" y="2684"/>
                  </a:cubicBezTo>
                  <a:cubicBezTo>
                    <a:pt x="2106" y="2684"/>
                    <a:pt x="2679" y="2131"/>
                    <a:pt x="2730" y="1432"/>
                  </a:cubicBezTo>
                  <a:cubicBezTo>
                    <a:pt x="2784" y="682"/>
                    <a:pt x="2213" y="40"/>
                    <a:pt x="1481" y="4"/>
                  </a:cubicBezTo>
                  <a:cubicBezTo>
                    <a:pt x="1449" y="2"/>
                    <a:pt x="1416" y="1"/>
                    <a:pt x="1384" y="1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>
              <a:off x="8968075" y="1867900"/>
              <a:ext cx="149900" cy="63350"/>
            </a:xfrm>
            <a:custGeom>
              <a:avLst/>
              <a:gdLst/>
              <a:ahLst/>
              <a:cxnLst/>
              <a:rect l="l" t="t" r="r" b="b"/>
              <a:pathLst>
                <a:path w="5996" h="2534" extrusionOk="0">
                  <a:moveTo>
                    <a:pt x="3144" y="0"/>
                  </a:moveTo>
                  <a:cubicBezTo>
                    <a:pt x="2953" y="0"/>
                    <a:pt x="2761" y="18"/>
                    <a:pt x="2570" y="54"/>
                  </a:cubicBezTo>
                  <a:cubicBezTo>
                    <a:pt x="1339" y="286"/>
                    <a:pt x="429" y="1249"/>
                    <a:pt x="1" y="2534"/>
                  </a:cubicBezTo>
                  <a:lnTo>
                    <a:pt x="5996" y="1392"/>
                  </a:lnTo>
                  <a:cubicBezTo>
                    <a:pt x="5197" y="518"/>
                    <a:pt x="4182" y="0"/>
                    <a:pt x="3144" y="0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>
              <a:off x="9039900" y="1978600"/>
              <a:ext cx="59800" cy="66175"/>
            </a:xfrm>
            <a:custGeom>
              <a:avLst/>
              <a:gdLst/>
              <a:ahLst/>
              <a:cxnLst/>
              <a:rect l="l" t="t" r="r" b="b"/>
              <a:pathLst>
                <a:path w="2392" h="2647" extrusionOk="0">
                  <a:moveTo>
                    <a:pt x="1081" y="1"/>
                  </a:moveTo>
                  <a:cubicBezTo>
                    <a:pt x="1006" y="1"/>
                    <a:pt x="931" y="11"/>
                    <a:pt x="857" y="33"/>
                  </a:cubicBezTo>
                  <a:cubicBezTo>
                    <a:pt x="304" y="176"/>
                    <a:pt x="1" y="871"/>
                    <a:pt x="197" y="1585"/>
                  </a:cubicBezTo>
                  <a:cubicBezTo>
                    <a:pt x="368" y="2225"/>
                    <a:pt x="854" y="2646"/>
                    <a:pt x="1343" y="2646"/>
                  </a:cubicBezTo>
                  <a:cubicBezTo>
                    <a:pt x="1413" y="2646"/>
                    <a:pt x="1484" y="2638"/>
                    <a:pt x="1553" y="2620"/>
                  </a:cubicBezTo>
                  <a:cubicBezTo>
                    <a:pt x="2106" y="2477"/>
                    <a:pt x="2391" y="1764"/>
                    <a:pt x="2195" y="1050"/>
                  </a:cubicBezTo>
                  <a:cubicBezTo>
                    <a:pt x="2041" y="432"/>
                    <a:pt x="1565" y="1"/>
                    <a:pt x="1081" y="1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9495775" y="1912500"/>
              <a:ext cx="124925" cy="124475"/>
            </a:xfrm>
            <a:custGeom>
              <a:avLst/>
              <a:gdLst/>
              <a:ahLst/>
              <a:cxnLst/>
              <a:rect l="l" t="t" r="r" b="b"/>
              <a:pathLst>
                <a:path w="4997" h="4979" extrusionOk="0">
                  <a:moveTo>
                    <a:pt x="4997" y="0"/>
                  </a:moveTo>
                  <a:lnTo>
                    <a:pt x="1" y="3765"/>
                  </a:lnTo>
                  <a:lnTo>
                    <a:pt x="768" y="4978"/>
                  </a:lnTo>
                  <a:lnTo>
                    <a:pt x="4997" y="1481"/>
                  </a:lnTo>
                  <a:lnTo>
                    <a:pt x="49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9578750" y="2025800"/>
              <a:ext cx="70050" cy="111975"/>
            </a:xfrm>
            <a:custGeom>
              <a:avLst/>
              <a:gdLst/>
              <a:ahLst/>
              <a:cxnLst/>
              <a:rect l="l" t="t" r="r" b="b"/>
              <a:pathLst>
                <a:path w="2802" h="4479" extrusionOk="0">
                  <a:moveTo>
                    <a:pt x="2802" y="0"/>
                  </a:moveTo>
                  <a:lnTo>
                    <a:pt x="1571" y="197"/>
                  </a:lnTo>
                  <a:lnTo>
                    <a:pt x="0" y="3444"/>
                  </a:lnTo>
                  <a:lnTo>
                    <a:pt x="893" y="4479"/>
                  </a:lnTo>
                  <a:lnTo>
                    <a:pt x="28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9015825" y="1979400"/>
              <a:ext cx="499150" cy="155450"/>
            </a:xfrm>
            <a:custGeom>
              <a:avLst/>
              <a:gdLst/>
              <a:ahLst/>
              <a:cxnLst/>
              <a:rect l="l" t="t" r="r" b="b"/>
              <a:pathLst>
                <a:path w="19966" h="6218" extrusionOk="0">
                  <a:moveTo>
                    <a:pt x="18735" y="1"/>
                  </a:moveTo>
                  <a:cubicBezTo>
                    <a:pt x="17105" y="1647"/>
                    <a:pt x="14788" y="2591"/>
                    <a:pt x="12477" y="2591"/>
                  </a:cubicBezTo>
                  <a:cubicBezTo>
                    <a:pt x="12207" y="2591"/>
                    <a:pt x="11938" y="2578"/>
                    <a:pt x="11669" y="2552"/>
                  </a:cubicBezTo>
                  <a:cubicBezTo>
                    <a:pt x="10540" y="2436"/>
                    <a:pt x="9411" y="2098"/>
                    <a:pt x="8282" y="2098"/>
                  </a:cubicBezTo>
                  <a:cubicBezTo>
                    <a:pt x="8019" y="2098"/>
                    <a:pt x="7757" y="2116"/>
                    <a:pt x="7494" y="2160"/>
                  </a:cubicBezTo>
                  <a:cubicBezTo>
                    <a:pt x="6156" y="2374"/>
                    <a:pt x="5032" y="3212"/>
                    <a:pt x="3854" y="3855"/>
                  </a:cubicBezTo>
                  <a:cubicBezTo>
                    <a:pt x="3023" y="4321"/>
                    <a:pt x="2059" y="4697"/>
                    <a:pt x="1131" y="4697"/>
                  </a:cubicBezTo>
                  <a:cubicBezTo>
                    <a:pt x="744" y="4697"/>
                    <a:pt x="363" y="4632"/>
                    <a:pt x="0" y="4479"/>
                  </a:cubicBezTo>
                  <a:lnTo>
                    <a:pt x="0" y="4479"/>
                  </a:lnTo>
                  <a:cubicBezTo>
                    <a:pt x="214" y="5050"/>
                    <a:pt x="446" y="5621"/>
                    <a:pt x="696" y="6192"/>
                  </a:cubicBezTo>
                  <a:cubicBezTo>
                    <a:pt x="834" y="6209"/>
                    <a:pt x="973" y="6217"/>
                    <a:pt x="1114" y="6217"/>
                  </a:cubicBezTo>
                  <a:cubicBezTo>
                    <a:pt x="2006" y="6217"/>
                    <a:pt x="2927" y="5890"/>
                    <a:pt x="3729" y="5443"/>
                  </a:cubicBezTo>
                  <a:cubicBezTo>
                    <a:pt x="4960" y="4783"/>
                    <a:pt x="6102" y="3890"/>
                    <a:pt x="7458" y="3587"/>
                  </a:cubicBezTo>
                  <a:cubicBezTo>
                    <a:pt x="7880" y="3493"/>
                    <a:pt x="8306" y="3458"/>
                    <a:pt x="8733" y="3458"/>
                  </a:cubicBezTo>
                  <a:cubicBezTo>
                    <a:pt x="9933" y="3458"/>
                    <a:pt x="11150" y="3740"/>
                    <a:pt x="12347" y="3819"/>
                  </a:cubicBezTo>
                  <a:cubicBezTo>
                    <a:pt x="12554" y="3832"/>
                    <a:pt x="12761" y="3839"/>
                    <a:pt x="12968" y="3839"/>
                  </a:cubicBezTo>
                  <a:cubicBezTo>
                    <a:pt x="15543" y="3839"/>
                    <a:pt x="18083" y="2823"/>
                    <a:pt x="19966" y="1089"/>
                  </a:cubicBezTo>
                  <a:cubicBezTo>
                    <a:pt x="19591" y="697"/>
                    <a:pt x="19163" y="322"/>
                    <a:pt x="18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0"/>
            <p:cNvSpPr/>
            <p:nvPr/>
          </p:nvSpPr>
          <p:spPr>
            <a:xfrm>
              <a:off x="9033200" y="2006625"/>
              <a:ext cx="567875" cy="364150"/>
            </a:xfrm>
            <a:custGeom>
              <a:avLst/>
              <a:gdLst/>
              <a:ahLst/>
              <a:cxnLst/>
              <a:rect l="l" t="t" r="r" b="b"/>
              <a:pathLst>
                <a:path w="22715" h="14566" extrusionOk="0">
                  <a:moveTo>
                    <a:pt x="19271" y="0"/>
                  </a:moveTo>
                  <a:cubicBezTo>
                    <a:pt x="17388" y="1734"/>
                    <a:pt x="14848" y="2750"/>
                    <a:pt x="12273" y="2750"/>
                  </a:cubicBezTo>
                  <a:cubicBezTo>
                    <a:pt x="12066" y="2750"/>
                    <a:pt x="11859" y="2743"/>
                    <a:pt x="11652" y="2730"/>
                  </a:cubicBezTo>
                  <a:cubicBezTo>
                    <a:pt x="10455" y="2651"/>
                    <a:pt x="9238" y="2369"/>
                    <a:pt x="8038" y="2369"/>
                  </a:cubicBezTo>
                  <a:cubicBezTo>
                    <a:pt x="7611" y="2369"/>
                    <a:pt x="7185" y="2404"/>
                    <a:pt x="6763" y="2498"/>
                  </a:cubicBezTo>
                  <a:cubicBezTo>
                    <a:pt x="5407" y="2801"/>
                    <a:pt x="4265" y="3694"/>
                    <a:pt x="3034" y="4354"/>
                  </a:cubicBezTo>
                  <a:cubicBezTo>
                    <a:pt x="2232" y="4801"/>
                    <a:pt x="1311" y="5128"/>
                    <a:pt x="419" y="5128"/>
                  </a:cubicBezTo>
                  <a:cubicBezTo>
                    <a:pt x="278" y="5128"/>
                    <a:pt x="139" y="5120"/>
                    <a:pt x="1" y="5103"/>
                  </a:cubicBezTo>
                  <a:lnTo>
                    <a:pt x="1" y="5103"/>
                  </a:lnTo>
                  <a:cubicBezTo>
                    <a:pt x="840" y="7119"/>
                    <a:pt x="1910" y="9243"/>
                    <a:pt x="4176" y="11741"/>
                  </a:cubicBezTo>
                  <a:cubicBezTo>
                    <a:pt x="5474" y="13165"/>
                    <a:pt x="8286" y="14566"/>
                    <a:pt x="11449" y="14566"/>
                  </a:cubicBezTo>
                  <a:cubicBezTo>
                    <a:pt x="15416" y="14566"/>
                    <a:pt x="19935" y="12364"/>
                    <a:pt x="22715" y="5246"/>
                  </a:cubicBezTo>
                  <a:cubicBezTo>
                    <a:pt x="22715" y="5246"/>
                    <a:pt x="21430" y="2195"/>
                    <a:pt x="19271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0"/>
            <p:cNvSpPr/>
            <p:nvPr/>
          </p:nvSpPr>
          <p:spPr>
            <a:xfrm>
              <a:off x="9079600" y="2091825"/>
              <a:ext cx="407275" cy="80650"/>
            </a:xfrm>
            <a:custGeom>
              <a:avLst/>
              <a:gdLst/>
              <a:ahLst/>
              <a:cxnLst/>
              <a:rect l="l" t="t" r="r" b="b"/>
              <a:pathLst>
                <a:path w="16291" h="3226" extrusionOk="0">
                  <a:moveTo>
                    <a:pt x="16291" y="0"/>
                  </a:moveTo>
                  <a:cubicBezTo>
                    <a:pt x="15167" y="357"/>
                    <a:pt x="13882" y="696"/>
                    <a:pt x="12490" y="892"/>
                  </a:cubicBezTo>
                  <a:cubicBezTo>
                    <a:pt x="11504" y="1046"/>
                    <a:pt x="10463" y="1126"/>
                    <a:pt x="9413" y="1126"/>
                  </a:cubicBezTo>
                  <a:cubicBezTo>
                    <a:pt x="9000" y="1126"/>
                    <a:pt x="8585" y="1114"/>
                    <a:pt x="8172" y="1089"/>
                  </a:cubicBezTo>
                  <a:cubicBezTo>
                    <a:pt x="7610" y="1048"/>
                    <a:pt x="7028" y="998"/>
                    <a:pt x="6434" y="998"/>
                  </a:cubicBezTo>
                  <a:cubicBezTo>
                    <a:pt x="6235" y="998"/>
                    <a:pt x="6036" y="1004"/>
                    <a:pt x="5835" y="1017"/>
                  </a:cubicBezTo>
                  <a:cubicBezTo>
                    <a:pt x="5443" y="1053"/>
                    <a:pt x="5032" y="1106"/>
                    <a:pt x="4640" y="1231"/>
                  </a:cubicBezTo>
                  <a:cubicBezTo>
                    <a:pt x="4247" y="1338"/>
                    <a:pt x="3890" y="1499"/>
                    <a:pt x="3569" y="1677"/>
                  </a:cubicBezTo>
                  <a:cubicBezTo>
                    <a:pt x="2909" y="2034"/>
                    <a:pt x="2338" y="2409"/>
                    <a:pt x="1767" y="2659"/>
                  </a:cubicBezTo>
                  <a:cubicBezTo>
                    <a:pt x="1280" y="2880"/>
                    <a:pt x="793" y="3016"/>
                    <a:pt x="306" y="3016"/>
                  </a:cubicBezTo>
                  <a:cubicBezTo>
                    <a:pt x="204" y="3016"/>
                    <a:pt x="102" y="3010"/>
                    <a:pt x="1" y="2998"/>
                  </a:cubicBezTo>
                  <a:lnTo>
                    <a:pt x="1" y="2998"/>
                  </a:lnTo>
                  <a:cubicBezTo>
                    <a:pt x="313" y="3154"/>
                    <a:pt x="681" y="3225"/>
                    <a:pt x="1068" y="3225"/>
                  </a:cubicBezTo>
                  <a:cubicBezTo>
                    <a:pt x="1343" y="3225"/>
                    <a:pt x="1628" y="3189"/>
                    <a:pt x="1910" y="3123"/>
                  </a:cubicBezTo>
                  <a:cubicBezTo>
                    <a:pt x="2588" y="2980"/>
                    <a:pt x="3248" y="2677"/>
                    <a:pt x="3908" y="2445"/>
                  </a:cubicBezTo>
                  <a:cubicBezTo>
                    <a:pt x="4550" y="2195"/>
                    <a:pt x="5175" y="2070"/>
                    <a:pt x="5889" y="2070"/>
                  </a:cubicBezTo>
                  <a:cubicBezTo>
                    <a:pt x="6584" y="2070"/>
                    <a:pt x="7316" y="2159"/>
                    <a:pt x="8101" y="2213"/>
                  </a:cubicBezTo>
                  <a:cubicBezTo>
                    <a:pt x="8366" y="2228"/>
                    <a:pt x="8631" y="2235"/>
                    <a:pt x="8896" y="2235"/>
                  </a:cubicBezTo>
                  <a:cubicBezTo>
                    <a:pt x="10202" y="2235"/>
                    <a:pt x="11497" y="2054"/>
                    <a:pt x="12669" y="1713"/>
                  </a:cubicBezTo>
                  <a:cubicBezTo>
                    <a:pt x="14096" y="1303"/>
                    <a:pt x="15327" y="696"/>
                    <a:pt x="162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9135350" y="2167200"/>
              <a:ext cx="264550" cy="41550"/>
            </a:xfrm>
            <a:custGeom>
              <a:avLst/>
              <a:gdLst/>
              <a:ahLst/>
              <a:cxnLst/>
              <a:rect l="l" t="t" r="r" b="b"/>
              <a:pathLst>
                <a:path w="10582" h="1662" extrusionOk="0">
                  <a:moveTo>
                    <a:pt x="10582" y="1"/>
                  </a:moveTo>
                  <a:lnTo>
                    <a:pt x="10582" y="1"/>
                  </a:lnTo>
                  <a:cubicBezTo>
                    <a:pt x="9101" y="232"/>
                    <a:pt x="7209" y="554"/>
                    <a:pt x="5300" y="803"/>
                  </a:cubicBezTo>
                  <a:cubicBezTo>
                    <a:pt x="3409" y="1053"/>
                    <a:pt x="1500" y="1196"/>
                    <a:pt x="1" y="1357"/>
                  </a:cubicBezTo>
                  <a:cubicBezTo>
                    <a:pt x="889" y="1552"/>
                    <a:pt x="1968" y="1661"/>
                    <a:pt x="3115" y="1661"/>
                  </a:cubicBezTo>
                  <a:cubicBezTo>
                    <a:pt x="3856" y="1661"/>
                    <a:pt x="4625" y="1615"/>
                    <a:pt x="5389" y="1517"/>
                  </a:cubicBezTo>
                  <a:cubicBezTo>
                    <a:pt x="7352" y="1267"/>
                    <a:pt x="9243" y="679"/>
                    <a:pt x="105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0"/>
            <p:cNvSpPr/>
            <p:nvPr/>
          </p:nvSpPr>
          <p:spPr>
            <a:xfrm>
              <a:off x="9185775" y="2219825"/>
              <a:ext cx="171300" cy="27925"/>
            </a:xfrm>
            <a:custGeom>
              <a:avLst/>
              <a:gdLst/>
              <a:ahLst/>
              <a:cxnLst/>
              <a:rect l="l" t="t" r="r" b="b"/>
              <a:pathLst>
                <a:path w="6852" h="1117" extrusionOk="0">
                  <a:moveTo>
                    <a:pt x="6852" y="1"/>
                  </a:moveTo>
                  <a:lnTo>
                    <a:pt x="6852" y="1"/>
                  </a:lnTo>
                  <a:cubicBezTo>
                    <a:pt x="5906" y="179"/>
                    <a:pt x="4675" y="411"/>
                    <a:pt x="3444" y="572"/>
                  </a:cubicBezTo>
                  <a:cubicBezTo>
                    <a:pt x="2213" y="733"/>
                    <a:pt x="981" y="786"/>
                    <a:pt x="0" y="857"/>
                  </a:cubicBezTo>
                  <a:cubicBezTo>
                    <a:pt x="622" y="1022"/>
                    <a:pt x="1398" y="1117"/>
                    <a:pt x="2217" y="1117"/>
                  </a:cubicBezTo>
                  <a:cubicBezTo>
                    <a:pt x="2643" y="1117"/>
                    <a:pt x="3081" y="1091"/>
                    <a:pt x="3515" y="1036"/>
                  </a:cubicBezTo>
                  <a:cubicBezTo>
                    <a:pt x="4782" y="875"/>
                    <a:pt x="6013" y="465"/>
                    <a:pt x="68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0"/>
            <p:cNvSpPr/>
            <p:nvPr/>
          </p:nvSpPr>
          <p:spPr>
            <a:xfrm>
              <a:off x="9552875" y="1861825"/>
              <a:ext cx="195850" cy="175100"/>
            </a:xfrm>
            <a:custGeom>
              <a:avLst/>
              <a:gdLst/>
              <a:ahLst/>
              <a:cxnLst/>
              <a:rect l="l" t="t" r="r" b="b"/>
              <a:pathLst>
                <a:path w="7834" h="7004" extrusionOk="0">
                  <a:moveTo>
                    <a:pt x="5644" y="0"/>
                  </a:moveTo>
                  <a:cubicBezTo>
                    <a:pt x="4960" y="0"/>
                    <a:pt x="4269" y="317"/>
                    <a:pt x="3712" y="743"/>
                  </a:cubicBezTo>
                  <a:cubicBezTo>
                    <a:pt x="2160" y="1903"/>
                    <a:pt x="1" y="5471"/>
                    <a:pt x="2606" y="6756"/>
                  </a:cubicBezTo>
                  <a:cubicBezTo>
                    <a:pt x="2940" y="6927"/>
                    <a:pt x="3310" y="7004"/>
                    <a:pt x="3685" y="7004"/>
                  </a:cubicBezTo>
                  <a:cubicBezTo>
                    <a:pt x="4091" y="7004"/>
                    <a:pt x="4500" y="6913"/>
                    <a:pt x="4872" y="6756"/>
                  </a:cubicBezTo>
                  <a:cubicBezTo>
                    <a:pt x="5585" y="6435"/>
                    <a:pt x="6174" y="5899"/>
                    <a:pt x="6656" y="5293"/>
                  </a:cubicBezTo>
                  <a:cubicBezTo>
                    <a:pt x="7316" y="4472"/>
                    <a:pt x="7834" y="3473"/>
                    <a:pt x="7816" y="2420"/>
                  </a:cubicBezTo>
                  <a:cubicBezTo>
                    <a:pt x="7780" y="1367"/>
                    <a:pt x="7102" y="297"/>
                    <a:pt x="6085" y="47"/>
                  </a:cubicBezTo>
                  <a:cubicBezTo>
                    <a:pt x="5939" y="15"/>
                    <a:pt x="5791" y="0"/>
                    <a:pt x="5644" y="0"/>
                  </a:cubicBezTo>
                  <a:close/>
                </a:path>
              </a:pathLst>
            </a:custGeom>
            <a:solidFill>
              <a:srgbClr val="EBAE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0"/>
            <p:cNvSpPr/>
            <p:nvPr/>
          </p:nvSpPr>
          <p:spPr>
            <a:xfrm>
              <a:off x="9630950" y="1912475"/>
              <a:ext cx="93250" cy="81050"/>
            </a:xfrm>
            <a:custGeom>
              <a:avLst/>
              <a:gdLst/>
              <a:ahLst/>
              <a:cxnLst/>
              <a:rect l="l" t="t" r="r" b="b"/>
              <a:pathLst>
                <a:path w="3730" h="3242" extrusionOk="0">
                  <a:moveTo>
                    <a:pt x="2153" y="1"/>
                  </a:moveTo>
                  <a:cubicBezTo>
                    <a:pt x="1846" y="1"/>
                    <a:pt x="1540" y="70"/>
                    <a:pt x="1267" y="216"/>
                  </a:cubicBezTo>
                  <a:cubicBezTo>
                    <a:pt x="446" y="626"/>
                    <a:pt x="0" y="1625"/>
                    <a:pt x="232" y="2517"/>
                  </a:cubicBezTo>
                  <a:cubicBezTo>
                    <a:pt x="321" y="2821"/>
                    <a:pt x="517" y="3142"/>
                    <a:pt x="821" y="3213"/>
                  </a:cubicBezTo>
                  <a:cubicBezTo>
                    <a:pt x="882" y="3232"/>
                    <a:pt x="944" y="3241"/>
                    <a:pt x="1005" y="3241"/>
                  </a:cubicBezTo>
                  <a:cubicBezTo>
                    <a:pt x="1285" y="3241"/>
                    <a:pt x="1562" y="3058"/>
                    <a:pt x="1766" y="2838"/>
                  </a:cubicBezTo>
                  <a:cubicBezTo>
                    <a:pt x="2016" y="2589"/>
                    <a:pt x="2230" y="2250"/>
                    <a:pt x="2230" y="1893"/>
                  </a:cubicBezTo>
                  <a:cubicBezTo>
                    <a:pt x="2248" y="1536"/>
                    <a:pt x="1998" y="1161"/>
                    <a:pt x="1642" y="1108"/>
                  </a:cubicBezTo>
                  <a:cubicBezTo>
                    <a:pt x="1979" y="808"/>
                    <a:pt x="2578" y="631"/>
                    <a:pt x="3109" y="631"/>
                  </a:cubicBezTo>
                  <a:cubicBezTo>
                    <a:pt x="3337" y="631"/>
                    <a:pt x="3552" y="663"/>
                    <a:pt x="3729" y="733"/>
                  </a:cubicBezTo>
                  <a:cubicBezTo>
                    <a:pt x="3352" y="262"/>
                    <a:pt x="2750" y="1"/>
                    <a:pt x="2153" y="1"/>
                  </a:cubicBezTo>
                  <a:close/>
                </a:path>
              </a:pathLst>
            </a:custGeom>
            <a:solidFill>
              <a:srgbClr val="E092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0"/>
            <p:cNvSpPr/>
            <p:nvPr/>
          </p:nvSpPr>
          <p:spPr>
            <a:xfrm>
              <a:off x="8830700" y="1283250"/>
              <a:ext cx="623175" cy="687700"/>
            </a:xfrm>
            <a:custGeom>
              <a:avLst/>
              <a:gdLst/>
              <a:ahLst/>
              <a:cxnLst/>
              <a:rect l="l" t="t" r="r" b="b"/>
              <a:pathLst>
                <a:path w="24927" h="27508" extrusionOk="0">
                  <a:moveTo>
                    <a:pt x="16567" y="0"/>
                  </a:moveTo>
                  <a:cubicBezTo>
                    <a:pt x="14475" y="0"/>
                    <a:pt x="12384" y="517"/>
                    <a:pt x="10474" y="1386"/>
                  </a:cubicBezTo>
                  <a:cubicBezTo>
                    <a:pt x="5300" y="3741"/>
                    <a:pt x="1481" y="8844"/>
                    <a:pt x="661" y="14483"/>
                  </a:cubicBezTo>
                  <a:cubicBezTo>
                    <a:pt x="0" y="19050"/>
                    <a:pt x="1356" y="23868"/>
                    <a:pt x="4193" y="27508"/>
                  </a:cubicBezTo>
                  <a:cubicBezTo>
                    <a:pt x="1820" y="23190"/>
                    <a:pt x="1374" y="17837"/>
                    <a:pt x="3069" y="13198"/>
                  </a:cubicBezTo>
                  <a:cubicBezTo>
                    <a:pt x="4854" y="8291"/>
                    <a:pt x="9011" y="4277"/>
                    <a:pt x="13989" y="2671"/>
                  </a:cubicBezTo>
                  <a:cubicBezTo>
                    <a:pt x="15226" y="2272"/>
                    <a:pt x="16715" y="2064"/>
                    <a:pt x="18239" y="2064"/>
                  </a:cubicBezTo>
                  <a:cubicBezTo>
                    <a:pt x="20671" y="2064"/>
                    <a:pt x="23193" y="2594"/>
                    <a:pt x="24927" y="3724"/>
                  </a:cubicBezTo>
                  <a:cubicBezTo>
                    <a:pt x="23267" y="1690"/>
                    <a:pt x="20751" y="441"/>
                    <a:pt x="18146" y="102"/>
                  </a:cubicBezTo>
                  <a:cubicBezTo>
                    <a:pt x="17622" y="33"/>
                    <a:pt x="17095" y="0"/>
                    <a:pt x="16567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0"/>
            <p:cNvSpPr/>
            <p:nvPr/>
          </p:nvSpPr>
          <p:spPr>
            <a:xfrm>
              <a:off x="7948825" y="2760025"/>
              <a:ext cx="1071025" cy="1466250"/>
            </a:xfrm>
            <a:custGeom>
              <a:avLst/>
              <a:gdLst/>
              <a:ahLst/>
              <a:cxnLst/>
              <a:rect l="l" t="t" r="r" b="b"/>
              <a:pathLst>
                <a:path w="42841" h="58650" extrusionOk="0">
                  <a:moveTo>
                    <a:pt x="42841" y="0"/>
                  </a:moveTo>
                  <a:lnTo>
                    <a:pt x="42841" y="0"/>
                  </a:lnTo>
                  <a:cubicBezTo>
                    <a:pt x="18075" y="3462"/>
                    <a:pt x="0" y="48746"/>
                    <a:pt x="28656" y="58649"/>
                  </a:cubicBezTo>
                  <a:lnTo>
                    <a:pt x="28656" y="45035"/>
                  </a:lnTo>
                  <a:cubicBezTo>
                    <a:pt x="15577" y="36774"/>
                    <a:pt x="24124" y="11081"/>
                    <a:pt x="39897" y="8083"/>
                  </a:cubicBezTo>
                  <a:lnTo>
                    <a:pt x="42841" y="0"/>
                  </a:ln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0"/>
            <p:cNvSpPr/>
            <p:nvPr/>
          </p:nvSpPr>
          <p:spPr>
            <a:xfrm>
              <a:off x="8537175" y="3885900"/>
              <a:ext cx="128050" cy="340375"/>
            </a:xfrm>
            <a:custGeom>
              <a:avLst/>
              <a:gdLst/>
              <a:ahLst/>
              <a:cxnLst/>
              <a:rect l="l" t="t" r="r" b="b"/>
              <a:pathLst>
                <a:path w="5122" h="13615" extrusionOk="0">
                  <a:moveTo>
                    <a:pt x="1" y="0"/>
                  </a:moveTo>
                  <a:lnTo>
                    <a:pt x="1" y="13614"/>
                  </a:lnTo>
                  <a:lnTo>
                    <a:pt x="5122" y="13614"/>
                  </a:lnTo>
                  <a:lnTo>
                    <a:pt x="5122" y="0"/>
                  </a:ln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0"/>
            <p:cNvSpPr/>
            <p:nvPr/>
          </p:nvSpPr>
          <p:spPr>
            <a:xfrm>
              <a:off x="7820350" y="2760025"/>
              <a:ext cx="1071025" cy="1466250"/>
            </a:xfrm>
            <a:custGeom>
              <a:avLst/>
              <a:gdLst/>
              <a:ahLst/>
              <a:cxnLst/>
              <a:rect l="l" t="t" r="r" b="b"/>
              <a:pathLst>
                <a:path w="42841" h="58650" extrusionOk="0">
                  <a:moveTo>
                    <a:pt x="42841" y="0"/>
                  </a:moveTo>
                  <a:lnTo>
                    <a:pt x="42841" y="0"/>
                  </a:lnTo>
                  <a:cubicBezTo>
                    <a:pt x="18075" y="3462"/>
                    <a:pt x="1" y="48746"/>
                    <a:pt x="28674" y="58649"/>
                  </a:cubicBezTo>
                  <a:lnTo>
                    <a:pt x="28674" y="45035"/>
                  </a:lnTo>
                  <a:cubicBezTo>
                    <a:pt x="15577" y="36774"/>
                    <a:pt x="24124" y="11081"/>
                    <a:pt x="39915" y="8083"/>
                  </a:cubicBezTo>
                  <a:lnTo>
                    <a:pt x="42841" y="0"/>
                  </a:ln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0"/>
            <p:cNvSpPr/>
            <p:nvPr/>
          </p:nvSpPr>
          <p:spPr>
            <a:xfrm>
              <a:off x="8701775" y="2760025"/>
              <a:ext cx="318075" cy="267225"/>
            </a:xfrm>
            <a:custGeom>
              <a:avLst/>
              <a:gdLst/>
              <a:ahLst/>
              <a:cxnLst/>
              <a:rect l="l" t="t" r="r" b="b"/>
              <a:pathLst>
                <a:path w="12723" h="10689" extrusionOk="0">
                  <a:moveTo>
                    <a:pt x="7584" y="0"/>
                  </a:moveTo>
                  <a:lnTo>
                    <a:pt x="7584" y="0"/>
                  </a:lnTo>
                  <a:cubicBezTo>
                    <a:pt x="6049" y="215"/>
                    <a:pt x="4533" y="589"/>
                    <a:pt x="3034" y="1124"/>
                  </a:cubicBezTo>
                  <a:lnTo>
                    <a:pt x="1" y="9689"/>
                  </a:lnTo>
                  <a:lnTo>
                    <a:pt x="3427" y="10688"/>
                  </a:lnTo>
                  <a:cubicBezTo>
                    <a:pt x="5371" y="9421"/>
                    <a:pt x="7495" y="8511"/>
                    <a:pt x="9779" y="8083"/>
                  </a:cubicBezTo>
                  <a:lnTo>
                    <a:pt x="12723" y="0"/>
                  </a:lnTo>
                  <a:lnTo>
                    <a:pt x="12723" y="0"/>
                  </a:lnTo>
                  <a:cubicBezTo>
                    <a:pt x="10778" y="268"/>
                    <a:pt x="8869" y="803"/>
                    <a:pt x="7031" y="1553"/>
                  </a:cubicBezTo>
                  <a:lnTo>
                    <a:pt x="7584" y="0"/>
                  </a:ln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0"/>
            <p:cNvSpPr/>
            <p:nvPr/>
          </p:nvSpPr>
          <p:spPr>
            <a:xfrm>
              <a:off x="9105025" y="2359500"/>
              <a:ext cx="182475" cy="102750"/>
            </a:xfrm>
            <a:custGeom>
              <a:avLst/>
              <a:gdLst/>
              <a:ahLst/>
              <a:cxnLst/>
              <a:rect l="l" t="t" r="r" b="b"/>
              <a:pathLst>
                <a:path w="7299" h="4110" extrusionOk="0">
                  <a:moveTo>
                    <a:pt x="2121" y="1"/>
                  </a:moveTo>
                  <a:cubicBezTo>
                    <a:pt x="1177" y="1"/>
                    <a:pt x="461" y="290"/>
                    <a:pt x="268" y="837"/>
                  </a:cubicBezTo>
                  <a:lnTo>
                    <a:pt x="1" y="1551"/>
                  </a:lnTo>
                  <a:lnTo>
                    <a:pt x="322" y="1658"/>
                  </a:lnTo>
                  <a:cubicBezTo>
                    <a:pt x="661" y="2425"/>
                    <a:pt x="1660" y="3228"/>
                    <a:pt x="2998" y="3710"/>
                  </a:cubicBezTo>
                  <a:cubicBezTo>
                    <a:pt x="3746" y="3979"/>
                    <a:pt x="4482" y="4109"/>
                    <a:pt x="5118" y="4109"/>
                  </a:cubicBezTo>
                  <a:cubicBezTo>
                    <a:pt x="5619" y="4109"/>
                    <a:pt x="6058" y="4028"/>
                    <a:pt x="6388" y="3871"/>
                  </a:cubicBezTo>
                  <a:lnTo>
                    <a:pt x="6692" y="3978"/>
                  </a:lnTo>
                  <a:lnTo>
                    <a:pt x="6959" y="3282"/>
                  </a:lnTo>
                  <a:cubicBezTo>
                    <a:pt x="7298" y="2354"/>
                    <a:pt x="6067" y="1069"/>
                    <a:pt x="4211" y="391"/>
                  </a:cubicBezTo>
                  <a:cubicBezTo>
                    <a:pt x="3472" y="128"/>
                    <a:pt x="2746" y="1"/>
                    <a:pt x="2121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0"/>
            <p:cNvSpPr/>
            <p:nvPr/>
          </p:nvSpPr>
          <p:spPr>
            <a:xfrm>
              <a:off x="9097000" y="2377025"/>
              <a:ext cx="183800" cy="102825"/>
            </a:xfrm>
            <a:custGeom>
              <a:avLst/>
              <a:gdLst/>
              <a:ahLst/>
              <a:cxnLst/>
              <a:rect l="l" t="t" r="r" b="b"/>
              <a:pathLst>
                <a:path w="7352" h="4113" extrusionOk="0">
                  <a:moveTo>
                    <a:pt x="2180" y="1"/>
                  </a:moveTo>
                  <a:cubicBezTo>
                    <a:pt x="1240" y="1"/>
                    <a:pt x="525" y="294"/>
                    <a:pt x="322" y="850"/>
                  </a:cubicBezTo>
                  <a:cubicBezTo>
                    <a:pt x="0" y="1760"/>
                    <a:pt x="1214" y="3045"/>
                    <a:pt x="3069" y="3723"/>
                  </a:cubicBezTo>
                  <a:cubicBezTo>
                    <a:pt x="3809" y="3986"/>
                    <a:pt x="4535" y="4113"/>
                    <a:pt x="5160" y="4113"/>
                  </a:cubicBezTo>
                  <a:cubicBezTo>
                    <a:pt x="6104" y="4113"/>
                    <a:pt x="6819" y="3824"/>
                    <a:pt x="7013" y="3277"/>
                  </a:cubicBezTo>
                  <a:cubicBezTo>
                    <a:pt x="7352" y="2367"/>
                    <a:pt x="6120" y="1082"/>
                    <a:pt x="4283" y="404"/>
                  </a:cubicBezTo>
                  <a:cubicBezTo>
                    <a:pt x="3539" y="132"/>
                    <a:pt x="2809" y="1"/>
                    <a:pt x="2180" y="1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0"/>
            <p:cNvSpPr/>
            <p:nvPr/>
          </p:nvSpPr>
          <p:spPr>
            <a:xfrm>
              <a:off x="9024725" y="2396650"/>
              <a:ext cx="231100" cy="332175"/>
            </a:xfrm>
            <a:custGeom>
              <a:avLst/>
              <a:gdLst/>
              <a:ahLst/>
              <a:cxnLst/>
              <a:rect l="l" t="t" r="r" b="b"/>
              <a:pathLst>
                <a:path w="9244" h="13287" extrusionOk="0">
                  <a:moveTo>
                    <a:pt x="5332" y="0"/>
                  </a:moveTo>
                  <a:cubicBezTo>
                    <a:pt x="4618" y="0"/>
                    <a:pt x="4076" y="218"/>
                    <a:pt x="3926" y="636"/>
                  </a:cubicBezTo>
                  <a:lnTo>
                    <a:pt x="1" y="11449"/>
                  </a:lnTo>
                  <a:lnTo>
                    <a:pt x="5068" y="13286"/>
                  </a:lnTo>
                  <a:lnTo>
                    <a:pt x="8994" y="2474"/>
                  </a:lnTo>
                  <a:cubicBezTo>
                    <a:pt x="9243" y="1778"/>
                    <a:pt x="8316" y="814"/>
                    <a:pt x="6924" y="297"/>
                  </a:cubicBezTo>
                  <a:cubicBezTo>
                    <a:pt x="6360" y="97"/>
                    <a:pt x="5808" y="0"/>
                    <a:pt x="5332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0"/>
            <p:cNvSpPr/>
            <p:nvPr/>
          </p:nvSpPr>
          <p:spPr>
            <a:xfrm>
              <a:off x="8869950" y="2569725"/>
              <a:ext cx="444750" cy="250925"/>
            </a:xfrm>
            <a:custGeom>
              <a:avLst/>
              <a:gdLst/>
              <a:ahLst/>
              <a:cxnLst/>
              <a:rect l="l" t="t" r="r" b="b"/>
              <a:pathLst>
                <a:path w="17790" h="10037" extrusionOk="0">
                  <a:moveTo>
                    <a:pt x="5159" y="0"/>
                  </a:moveTo>
                  <a:cubicBezTo>
                    <a:pt x="2868" y="0"/>
                    <a:pt x="1124" y="709"/>
                    <a:pt x="643" y="2045"/>
                  </a:cubicBezTo>
                  <a:lnTo>
                    <a:pt x="0" y="3776"/>
                  </a:lnTo>
                  <a:lnTo>
                    <a:pt x="786" y="4044"/>
                  </a:lnTo>
                  <a:cubicBezTo>
                    <a:pt x="1606" y="5899"/>
                    <a:pt x="4069" y="7880"/>
                    <a:pt x="7334" y="9058"/>
                  </a:cubicBezTo>
                  <a:cubicBezTo>
                    <a:pt x="9142" y="9719"/>
                    <a:pt x="10922" y="10037"/>
                    <a:pt x="12457" y="10037"/>
                  </a:cubicBezTo>
                  <a:cubicBezTo>
                    <a:pt x="13695" y="10037"/>
                    <a:pt x="14773" y="9831"/>
                    <a:pt x="15577" y="9432"/>
                  </a:cubicBezTo>
                  <a:lnTo>
                    <a:pt x="16362" y="9718"/>
                  </a:lnTo>
                  <a:lnTo>
                    <a:pt x="16987" y="7987"/>
                  </a:lnTo>
                  <a:cubicBezTo>
                    <a:pt x="17790" y="5757"/>
                    <a:pt x="14792" y="2616"/>
                    <a:pt x="10278" y="975"/>
                  </a:cubicBezTo>
                  <a:cubicBezTo>
                    <a:pt x="8469" y="317"/>
                    <a:pt x="6691" y="0"/>
                    <a:pt x="5159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0"/>
            <p:cNvSpPr/>
            <p:nvPr/>
          </p:nvSpPr>
          <p:spPr>
            <a:xfrm>
              <a:off x="8849875" y="2612675"/>
              <a:ext cx="449225" cy="251150"/>
            </a:xfrm>
            <a:custGeom>
              <a:avLst/>
              <a:gdLst/>
              <a:ahLst/>
              <a:cxnLst/>
              <a:rect l="l" t="t" r="r" b="b"/>
              <a:pathLst>
                <a:path w="17969" h="10046" extrusionOk="0">
                  <a:moveTo>
                    <a:pt x="5326" y="0"/>
                  </a:moveTo>
                  <a:cubicBezTo>
                    <a:pt x="3038" y="0"/>
                    <a:pt x="1295" y="713"/>
                    <a:pt x="803" y="2058"/>
                  </a:cubicBezTo>
                  <a:cubicBezTo>
                    <a:pt x="1" y="4289"/>
                    <a:pt x="2998" y="7429"/>
                    <a:pt x="7512" y="9070"/>
                  </a:cubicBezTo>
                  <a:cubicBezTo>
                    <a:pt x="9321" y="9728"/>
                    <a:pt x="11099" y="10045"/>
                    <a:pt x="12632" y="10045"/>
                  </a:cubicBezTo>
                  <a:cubicBezTo>
                    <a:pt x="14926" y="10045"/>
                    <a:pt x="16673" y="9336"/>
                    <a:pt x="17165" y="8000"/>
                  </a:cubicBezTo>
                  <a:cubicBezTo>
                    <a:pt x="17968" y="5769"/>
                    <a:pt x="14971" y="2629"/>
                    <a:pt x="10456" y="988"/>
                  </a:cubicBezTo>
                  <a:cubicBezTo>
                    <a:pt x="8643" y="321"/>
                    <a:pt x="6862" y="0"/>
                    <a:pt x="5326" y="0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0"/>
            <p:cNvSpPr/>
            <p:nvPr/>
          </p:nvSpPr>
          <p:spPr>
            <a:xfrm>
              <a:off x="8673675" y="2660125"/>
              <a:ext cx="564750" cy="811400"/>
            </a:xfrm>
            <a:custGeom>
              <a:avLst/>
              <a:gdLst/>
              <a:ahLst/>
              <a:cxnLst/>
              <a:rect l="l" t="t" r="r" b="b"/>
              <a:pathLst>
                <a:path w="22590" h="32456" extrusionOk="0">
                  <a:moveTo>
                    <a:pt x="13034" y="0"/>
                  </a:moveTo>
                  <a:cubicBezTo>
                    <a:pt x="11299" y="0"/>
                    <a:pt x="9975" y="535"/>
                    <a:pt x="9600" y="1552"/>
                  </a:cubicBezTo>
                  <a:lnTo>
                    <a:pt x="1" y="27941"/>
                  </a:lnTo>
                  <a:lnTo>
                    <a:pt x="12366" y="32455"/>
                  </a:lnTo>
                  <a:lnTo>
                    <a:pt x="21965" y="6048"/>
                  </a:lnTo>
                  <a:cubicBezTo>
                    <a:pt x="22590" y="4353"/>
                    <a:pt x="20323" y="1980"/>
                    <a:pt x="16898" y="731"/>
                  </a:cubicBezTo>
                  <a:cubicBezTo>
                    <a:pt x="15534" y="238"/>
                    <a:pt x="14193" y="0"/>
                    <a:pt x="13034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0"/>
            <p:cNvSpPr/>
            <p:nvPr/>
          </p:nvSpPr>
          <p:spPr>
            <a:xfrm>
              <a:off x="8857025" y="2762500"/>
              <a:ext cx="295300" cy="612375"/>
            </a:xfrm>
            <a:custGeom>
              <a:avLst/>
              <a:gdLst/>
              <a:ahLst/>
              <a:cxnLst/>
              <a:rect l="l" t="t" r="r" b="b"/>
              <a:pathLst>
                <a:path w="11812" h="24495" extrusionOk="0">
                  <a:moveTo>
                    <a:pt x="9662" y="0"/>
                  </a:moveTo>
                  <a:cubicBezTo>
                    <a:pt x="8890" y="0"/>
                    <a:pt x="8165" y="473"/>
                    <a:pt x="7887" y="1240"/>
                  </a:cubicBezTo>
                  <a:lnTo>
                    <a:pt x="357" y="21955"/>
                  </a:lnTo>
                  <a:cubicBezTo>
                    <a:pt x="0" y="22936"/>
                    <a:pt x="500" y="24025"/>
                    <a:pt x="1481" y="24381"/>
                  </a:cubicBezTo>
                  <a:cubicBezTo>
                    <a:pt x="1692" y="24458"/>
                    <a:pt x="1908" y="24494"/>
                    <a:pt x="2120" y="24494"/>
                  </a:cubicBezTo>
                  <a:cubicBezTo>
                    <a:pt x="2896" y="24494"/>
                    <a:pt x="3627" y="24010"/>
                    <a:pt x="3908" y="23240"/>
                  </a:cubicBezTo>
                  <a:lnTo>
                    <a:pt x="11455" y="2542"/>
                  </a:lnTo>
                  <a:cubicBezTo>
                    <a:pt x="11812" y="1561"/>
                    <a:pt x="11294" y="472"/>
                    <a:pt x="10313" y="116"/>
                  </a:cubicBezTo>
                  <a:cubicBezTo>
                    <a:pt x="10098" y="37"/>
                    <a:pt x="9879" y="0"/>
                    <a:pt x="96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0"/>
            <p:cNvSpPr/>
            <p:nvPr/>
          </p:nvSpPr>
          <p:spPr>
            <a:xfrm>
              <a:off x="8555025" y="3225850"/>
              <a:ext cx="572325" cy="323025"/>
            </a:xfrm>
            <a:custGeom>
              <a:avLst/>
              <a:gdLst/>
              <a:ahLst/>
              <a:cxnLst/>
              <a:rect l="l" t="t" r="r" b="b"/>
              <a:pathLst>
                <a:path w="22893" h="12921" extrusionOk="0">
                  <a:moveTo>
                    <a:pt x="6635" y="1"/>
                  </a:moveTo>
                  <a:cubicBezTo>
                    <a:pt x="3687" y="1"/>
                    <a:pt x="1441" y="915"/>
                    <a:pt x="821" y="2636"/>
                  </a:cubicBezTo>
                  <a:lnTo>
                    <a:pt x="1" y="4848"/>
                  </a:lnTo>
                  <a:lnTo>
                    <a:pt x="1018" y="5223"/>
                  </a:lnTo>
                  <a:cubicBezTo>
                    <a:pt x="2052" y="7596"/>
                    <a:pt x="5228" y="10130"/>
                    <a:pt x="9439" y="11664"/>
                  </a:cubicBezTo>
                  <a:cubicBezTo>
                    <a:pt x="11760" y="12514"/>
                    <a:pt x="14043" y="12920"/>
                    <a:pt x="16012" y="12920"/>
                  </a:cubicBezTo>
                  <a:cubicBezTo>
                    <a:pt x="17600" y="12920"/>
                    <a:pt x="18984" y="12656"/>
                    <a:pt x="20020" y="12146"/>
                  </a:cubicBezTo>
                  <a:lnTo>
                    <a:pt x="21037" y="12503"/>
                  </a:lnTo>
                  <a:lnTo>
                    <a:pt x="21840" y="10290"/>
                  </a:lnTo>
                  <a:cubicBezTo>
                    <a:pt x="22893" y="7418"/>
                    <a:pt x="19021" y="3367"/>
                    <a:pt x="13222" y="1262"/>
                  </a:cubicBezTo>
                  <a:cubicBezTo>
                    <a:pt x="10897" y="411"/>
                    <a:pt x="8609" y="1"/>
                    <a:pt x="6635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0"/>
            <p:cNvSpPr/>
            <p:nvPr/>
          </p:nvSpPr>
          <p:spPr>
            <a:xfrm>
              <a:off x="8529150" y="3281375"/>
              <a:ext cx="577675" cy="322925"/>
            </a:xfrm>
            <a:custGeom>
              <a:avLst/>
              <a:gdLst/>
              <a:ahLst/>
              <a:cxnLst/>
              <a:rect l="l" t="t" r="r" b="b"/>
              <a:pathLst>
                <a:path w="23107" h="12917" extrusionOk="0">
                  <a:moveTo>
                    <a:pt x="6852" y="0"/>
                  </a:moveTo>
                  <a:cubicBezTo>
                    <a:pt x="3907" y="0"/>
                    <a:pt x="1666" y="908"/>
                    <a:pt x="1036" y="2627"/>
                  </a:cubicBezTo>
                  <a:cubicBezTo>
                    <a:pt x="1" y="5500"/>
                    <a:pt x="3855" y="9550"/>
                    <a:pt x="9671" y="11656"/>
                  </a:cubicBezTo>
                  <a:cubicBezTo>
                    <a:pt x="11997" y="12507"/>
                    <a:pt x="14282" y="12917"/>
                    <a:pt x="16253" y="12917"/>
                  </a:cubicBezTo>
                  <a:cubicBezTo>
                    <a:pt x="19197" y="12917"/>
                    <a:pt x="21441" y="12003"/>
                    <a:pt x="22072" y="10282"/>
                  </a:cubicBezTo>
                  <a:cubicBezTo>
                    <a:pt x="23107" y="7409"/>
                    <a:pt x="19253" y="3377"/>
                    <a:pt x="13454" y="1253"/>
                  </a:cubicBezTo>
                  <a:cubicBezTo>
                    <a:pt x="11119" y="408"/>
                    <a:pt x="8827" y="0"/>
                    <a:pt x="6852" y="0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0"/>
            <p:cNvSpPr/>
            <p:nvPr/>
          </p:nvSpPr>
          <p:spPr>
            <a:xfrm>
              <a:off x="8601425" y="3381425"/>
              <a:ext cx="362675" cy="325050"/>
            </a:xfrm>
            <a:custGeom>
              <a:avLst/>
              <a:gdLst/>
              <a:ahLst/>
              <a:cxnLst/>
              <a:rect l="l" t="t" r="r" b="b"/>
              <a:pathLst>
                <a:path w="14507" h="13002" extrusionOk="0">
                  <a:moveTo>
                    <a:pt x="5776" y="1"/>
                  </a:moveTo>
                  <a:cubicBezTo>
                    <a:pt x="4185" y="1"/>
                    <a:pt x="2973" y="495"/>
                    <a:pt x="2641" y="1427"/>
                  </a:cubicBezTo>
                  <a:lnTo>
                    <a:pt x="0" y="8653"/>
                  </a:lnTo>
                  <a:lnTo>
                    <a:pt x="535" y="8849"/>
                  </a:lnTo>
                  <a:cubicBezTo>
                    <a:pt x="1106" y="10134"/>
                    <a:pt x="2819" y="11490"/>
                    <a:pt x="5068" y="12328"/>
                  </a:cubicBezTo>
                  <a:cubicBezTo>
                    <a:pt x="6320" y="12782"/>
                    <a:pt x="7550" y="13001"/>
                    <a:pt x="8611" y="13001"/>
                  </a:cubicBezTo>
                  <a:cubicBezTo>
                    <a:pt x="9470" y="13001"/>
                    <a:pt x="10218" y="12858"/>
                    <a:pt x="10777" y="12578"/>
                  </a:cubicBezTo>
                  <a:lnTo>
                    <a:pt x="11312" y="12774"/>
                  </a:lnTo>
                  <a:lnTo>
                    <a:pt x="13953" y="5548"/>
                  </a:lnTo>
                  <a:cubicBezTo>
                    <a:pt x="14506" y="3996"/>
                    <a:pt x="12437" y="1819"/>
                    <a:pt x="9314" y="677"/>
                  </a:cubicBezTo>
                  <a:cubicBezTo>
                    <a:pt x="8065" y="220"/>
                    <a:pt x="6836" y="1"/>
                    <a:pt x="5776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0"/>
            <p:cNvSpPr/>
            <p:nvPr/>
          </p:nvSpPr>
          <p:spPr>
            <a:xfrm>
              <a:off x="8587150" y="3562500"/>
              <a:ext cx="311375" cy="173750"/>
            </a:xfrm>
            <a:custGeom>
              <a:avLst/>
              <a:gdLst/>
              <a:ahLst/>
              <a:cxnLst/>
              <a:rect l="l" t="t" r="r" b="b"/>
              <a:pathLst>
                <a:path w="12455" h="6950" extrusionOk="0">
                  <a:moveTo>
                    <a:pt x="3703" y="1"/>
                  </a:moveTo>
                  <a:cubicBezTo>
                    <a:pt x="2119" y="1"/>
                    <a:pt x="913" y="491"/>
                    <a:pt x="571" y="1410"/>
                  </a:cubicBezTo>
                  <a:cubicBezTo>
                    <a:pt x="0" y="2962"/>
                    <a:pt x="2088" y="5139"/>
                    <a:pt x="5210" y="6281"/>
                  </a:cubicBezTo>
                  <a:cubicBezTo>
                    <a:pt x="6462" y="6731"/>
                    <a:pt x="7693" y="6950"/>
                    <a:pt x="8755" y="6950"/>
                  </a:cubicBezTo>
                  <a:cubicBezTo>
                    <a:pt x="10343" y="6950"/>
                    <a:pt x="11552" y="6462"/>
                    <a:pt x="11883" y="5531"/>
                  </a:cubicBezTo>
                  <a:cubicBezTo>
                    <a:pt x="12454" y="3979"/>
                    <a:pt x="10367" y="1802"/>
                    <a:pt x="7244" y="678"/>
                  </a:cubicBezTo>
                  <a:cubicBezTo>
                    <a:pt x="5992" y="220"/>
                    <a:pt x="4763" y="1"/>
                    <a:pt x="3703" y="1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0"/>
            <p:cNvSpPr/>
            <p:nvPr/>
          </p:nvSpPr>
          <p:spPr>
            <a:xfrm>
              <a:off x="8377950" y="3627625"/>
              <a:ext cx="981800" cy="238675"/>
            </a:xfrm>
            <a:custGeom>
              <a:avLst/>
              <a:gdLst/>
              <a:ahLst/>
              <a:cxnLst/>
              <a:rect l="l" t="t" r="r" b="b"/>
              <a:pathLst>
                <a:path w="39272" h="9547" extrusionOk="0">
                  <a:moveTo>
                    <a:pt x="0" y="0"/>
                  </a:moveTo>
                  <a:lnTo>
                    <a:pt x="10170" y="9546"/>
                  </a:lnTo>
                  <a:lnTo>
                    <a:pt x="39272" y="9546"/>
                  </a:lnTo>
                  <a:lnTo>
                    <a:pt x="29101" y="0"/>
                  </a:ln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0"/>
            <p:cNvSpPr/>
            <p:nvPr/>
          </p:nvSpPr>
          <p:spPr>
            <a:xfrm>
              <a:off x="8377950" y="3579900"/>
              <a:ext cx="738700" cy="47750"/>
            </a:xfrm>
            <a:custGeom>
              <a:avLst/>
              <a:gdLst/>
              <a:ahLst/>
              <a:cxnLst/>
              <a:rect l="l" t="t" r="r" b="b"/>
              <a:pathLst>
                <a:path w="29548" h="1910" extrusionOk="0">
                  <a:moveTo>
                    <a:pt x="446" y="0"/>
                  </a:moveTo>
                  <a:lnTo>
                    <a:pt x="0" y="1909"/>
                  </a:lnTo>
                  <a:lnTo>
                    <a:pt x="29101" y="1909"/>
                  </a:lnTo>
                  <a:lnTo>
                    <a:pt x="29547" y="0"/>
                  </a:ln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0"/>
            <p:cNvSpPr/>
            <p:nvPr/>
          </p:nvSpPr>
          <p:spPr>
            <a:xfrm>
              <a:off x="9105475" y="3579900"/>
              <a:ext cx="265875" cy="286400"/>
            </a:xfrm>
            <a:custGeom>
              <a:avLst/>
              <a:gdLst/>
              <a:ahLst/>
              <a:cxnLst/>
              <a:rect l="l" t="t" r="r" b="b"/>
              <a:pathLst>
                <a:path w="10635" h="11456" extrusionOk="0">
                  <a:moveTo>
                    <a:pt x="446" y="0"/>
                  </a:moveTo>
                  <a:lnTo>
                    <a:pt x="0" y="1909"/>
                  </a:lnTo>
                  <a:lnTo>
                    <a:pt x="10171" y="11455"/>
                  </a:lnTo>
                  <a:lnTo>
                    <a:pt x="10635" y="9546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0"/>
            <p:cNvSpPr/>
            <p:nvPr/>
          </p:nvSpPr>
          <p:spPr>
            <a:xfrm>
              <a:off x="7962650" y="4288700"/>
              <a:ext cx="1222250" cy="90125"/>
            </a:xfrm>
            <a:custGeom>
              <a:avLst/>
              <a:gdLst/>
              <a:ahLst/>
              <a:cxnLst/>
              <a:rect l="l" t="t" r="r" b="b"/>
              <a:pathLst>
                <a:path w="48890" h="3605" extrusionOk="0">
                  <a:moveTo>
                    <a:pt x="1" y="0"/>
                  </a:moveTo>
                  <a:lnTo>
                    <a:pt x="1" y="3604"/>
                  </a:lnTo>
                  <a:lnTo>
                    <a:pt x="48889" y="3604"/>
                  </a:lnTo>
                  <a:lnTo>
                    <a:pt x="48889" y="0"/>
                  </a:ln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0"/>
            <p:cNvSpPr/>
            <p:nvPr/>
          </p:nvSpPr>
          <p:spPr>
            <a:xfrm>
              <a:off x="9184875" y="4288700"/>
              <a:ext cx="557150" cy="90125"/>
            </a:xfrm>
            <a:custGeom>
              <a:avLst/>
              <a:gdLst/>
              <a:ahLst/>
              <a:cxnLst/>
              <a:rect l="l" t="t" r="r" b="b"/>
              <a:pathLst>
                <a:path w="22286" h="3605" extrusionOk="0">
                  <a:moveTo>
                    <a:pt x="0" y="0"/>
                  </a:moveTo>
                  <a:lnTo>
                    <a:pt x="0" y="3604"/>
                  </a:lnTo>
                  <a:lnTo>
                    <a:pt x="22286" y="3604"/>
                  </a:lnTo>
                  <a:lnTo>
                    <a:pt x="22286" y="0"/>
                  </a:ln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0"/>
            <p:cNvSpPr/>
            <p:nvPr/>
          </p:nvSpPr>
          <p:spPr>
            <a:xfrm>
              <a:off x="8188350" y="3938525"/>
              <a:ext cx="281950" cy="350200"/>
            </a:xfrm>
            <a:custGeom>
              <a:avLst/>
              <a:gdLst/>
              <a:ahLst/>
              <a:cxnLst/>
              <a:rect l="l" t="t" r="r" b="b"/>
              <a:pathLst>
                <a:path w="11278" h="14008" extrusionOk="0">
                  <a:moveTo>
                    <a:pt x="7584" y="1"/>
                  </a:moveTo>
                  <a:lnTo>
                    <a:pt x="7281" y="3498"/>
                  </a:lnTo>
                  <a:lnTo>
                    <a:pt x="1" y="14007"/>
                  </a:lnTo>
                  <a:lnTo>
                    <a:pt x="11277" y="14007"/>
                  </a:lnTo>
                  <a:lnTo>
                    <a:pt x="11277" y="1035"/>
                  </a:lnTo>
                  <a:cubicBezTo>
                    <a:pt x="11277" y="429"/>
                    <a:pt x="10831" y="54"/>
                    <a:pt x="10332" y="1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0"/>
            <p:cNvSpPr/>
            <p:nvPr/>
          </p:nvSpPr>
          <p:spPr>
            <a:xfrm>
              <a:off x="9690700" y="2502200"/>
              <a:ext cx="697225" cy="1333950"/>
            </a:xfrm>
            <a:custGeom>
              <a:avLst/>
              <a:gdLst/>
              <a:ahLst/>
              <a:cxnLst/>
              <a:rect l="l" t="t" r="r" b="b"/>
              <a:pathLst>
                <a:path w="27889" h="53358" extrusionOk="0">
                  <a:moveTo>
                    <a:pt x="16434" y="0"/>
                  </a:moveTo>
                  <a:lnTo>
                    <a:pt x="14114" y="10313"/>
                  </a:lnTo>
                  <a:lnTo>
                    <a:pt x="12384" y="29708"/>
                  </a:lnTo>
                  <a:lnTo>
                    <a:pt x="5764" y="25569"/>
                  </a:lnTo>
                  <a:lnTo>
                    <a:pt x="1" y="42519"/>
                  </a:lnTo>
                  <a:lnTo>
                    <a:pt x="11831" y="51369"/>
                  </a:lnTo>
                  <a:cubicBezTo>
                    <a:pt x="13594" y="52684"/>
                    <a:pt x="15702" y="53358"/>
                    <a:pt x="17827" y="53358"/>
                  </a:cubicBezTo>
                  <a:cubicBezTo>
                    <a:pt x="19250" y="53358"/>
                    <a:pt x="20680" y="53055"/>
                    <a:pt x="22019" y="52440"/>
                  </a:cubicBezTo>
                  <a:cubicBezTo>
                    <a:pt x="25587" y="50816"/>
                    <a:pt x="27889" y="47248"/>
                    <a:pt x="27889" y="43304"/>
                  </a:cubicBezTo>
                  <a:lnTo>
                    <a:pt x="27889" y="16077"/>
                  </a:lnTo>
                  <a:cubicBezTo>
                    <a:pt x="27889" y="9671"/>
                    <a:pt x="24231" y="3819"/>
                    <a:pt x="18468" y="1000"/>
                  </a:cubicBezTo>
                  <a:lnTo>
                    <a:pt x="164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0"/>
            <p:cNvSpPr/>
            <p:nvPr/>
          </p:nvSpPr>
          <p:spPr>
            <a:xfrm>
              <a:off x="10000275" y="3216550"/>
              <a:ext cx="243575" cy="180025"/>
            </a:xfrm>
            <a:custGeom>
              <a:avLst/>
              <a:gdLst/>
              <a:ahLst/>
              <a:cxnLst/>
              <a:rect l="l" t="t" r="r" b="b"/>
              <a:pathLst>
                <a:path w="9743" h="7201" extrusionOk="0">
                  <a:moveTo>
                    <a:pt x="888" y="0"/>
                  </a:moveTo>
                  <a:cubicBezTo>
                    <a:pt x="632" y="0"/>
                    <a:pt x="373" y="4"/>
                    <a:pt x="108" y="10"/>
                  </a:cubicBezTo>
                  <a:lnTo>
                    <a:pt x="1" y="1134"/>
                  </a:lnTo>
                  <a:lnTo>
                    <a:pt x="9743" y="7201"/>
                  </a:lnTo>
                  <a:cubicBezTo>
                    <a:pt x="7714" y="928"/>
                    <a:pt x="4880" y="0"/>
                    <a:pt x="888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0"/>
            <p:cNvSpPr/>
            <p:nvPr/>
          </p:nvSpPr>
          <p:spPr>
            <a:xfrm>
              <a:off x="9671075" y="3141400"/>
              <a:ext cx="206575" cy="423800"/>
            </a:xfrm>
            <a:custGeom>
              <a:avLst/>
              <a:gdLst/>
              <a:ahLst/>
              <a:cxnLst/>
              <a:rect l="l" t="t" r="r" b="b"/>
              <a:pathLst>
                <a:path w="8263" h="16952" extrusionOk="0">
                  <a:moveTo>
                    <a:pt x="6549" y="1"/>
                  </a:moveTo>
                  <a:lnTo>
                    <a:pt x="6549" y="1"/>
                  </a:lnTo>
                  <a:cubicBezTo>
                    <a:pt x="1642" y="1803"/>
                    <a:pt x="1" y="10153"/>
                    <a:pt x="786" y="16951"/>
                  </a:cubicBezTo>
                  <a:cubicBezTo>
                    <a:pt x="786" y="16951"/>
                    <a:pt x="8262" y="8779"/>
                    <a:pt x="6549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0"/>
            <p:cNvSpPr/>
            <p:nvPr/>
          </p:nvSpPr>
          <p:spPr>
            <a:xfrm>
              <a:off x="9866025" y="3531475"/>
              <a:ext cx="53100" cy="47100"/>
            </a:xfrm>
            <a:custGeom>
              <a:avLst/>
              <a:gdLst/>
              <a:ahLst/>
              <a:cxnLst/>
              <a:rect l="l" t="t" r="r" b="b"/>
              <a:pathLst>
                <a:path w="2124" h="1884" extrusionOk="0">
                  <a:moveTo>
                    <a:pt x="935" y="0"/>
                  </a:moveTo>
                  <a:cubicBezTo>
                    <a:pt x="662" y="0"/>
                    <a:pt x="400" y="114"/>
                    <a:pt x="232" y="331"/>
                  </a:cubicBezTo>
                  <a:lnTo>
                    <a:pt x="18" y="581"/>
                  </a:lnTo>
                  <a:lnTo>
                    <a:pt x="89" y="635"/>
                  </a:lnTo>
                  <a:cubicBezTo>
                    <a:pt x="0" y="991"/>
                    <a:pt x="125" y="1402"/>
                    <a:pt x="464" y="1652"/>
                  </a:cubicBezTo>
                  <a:cubicBezTo>
                    <a:pt x="656" y="1810"/>
                    <a:pt x="877" y="1882"/>
                    <a:pt x="1090" y="1882"/>
                  </a:cubicBezTo>
                  <a:cubicBezTo>
                    <a:pt x="1213" y="1882"/>
                    <a:pt x="1334" y="1858"/>
                    <a:pt x="1445" y="1812"/>
                  </a:cubicBezTo>
                  <a:lnTo>
                    <a:pt x="1535" y="1884"/>
                  </a:lnTo>
                  <a:lnTo>
                    <a:pt x="1802" y="1562"/>
                  </a:lnTo>
                  <a:cubicBezTo>
                    <a:pt x="2123" y="1170"/>
                    <a:pt x="2016" y="563"/>
                    <a:pt x="1570" y="224"/>
                  </a:cubicBezTo>
                  <a:cubicBezTo>
                    <a:pt x="1380" y="73"/>
                    <a:pt x="1153" y="0"/>
                    <a:pt x="935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0"/>
            <p:cNvSpPr/>
            <p:nvPr/>
          </p:nvSpPr>
          <p:spPr>
            <a:xfrm>
              <a:off x="9858875" y="3537700"/>
              <a:ext cx="54900" cy="47125"/>
            </a:xfrm>
            <a:custGeom>
              <a:avLst/>
              <a:gdLst/>
              <a:ahLst/>
              <a:cxnLst/>
              <a:rect l="l" t="t" r="r" b="b"/>
              <a:pathLst>
                <a:path w="2196" h="1885" extrusionOk="0">
                  <a:moveTo>
                    <a:pt x="1006" y="1"/>
                  </a:moveTo>
                  <a:cubicBezTo>
                    <a:pt x="734" y="1"/>
                    <a:pt x="472" y="114"/>
                    <a:pt x="304" y="332"/>
                  </a:cubicBezTo>
                  <a:cubicBezTo>
                    <a:pt x="1" y="725"/>
                    <a:pt x="108" y="1313"/>
                    <a:pt x="536" y="1652"/>
                  </a:cubicBezTo>
                  <a:cubicBezTo>
                    <a:pt x="732" y="1808"/>
                    <a:pt x="965" y="1884"/>
                    <a:pt x="1189" y="1884"/>
                  </a:cubicBezTo>
                  <a:cubicBezTo>
                    <a:pt x="1456" y="1884"/>
                    <a:pt x="1710" y="1776"/>
                    <a:pt x="1874" y="1563"/>
                  </a:cubicBezTo>
                  <a:cubicBezTo>
                    <a:pt x="2195" y="1171"/>
                    <a:pt x="2088" y="564"/>
                    <a:pt x="1642" y="225"/>
                  </a:cubicBezTo>
                  <a:cubicBezTo>
                    <a:pt x="1451" y="74"/>
                    <a:pt x="1225" y="1"/>
                    <a:pt x="1006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0"/>
            <p:cNvSpPr/>
            <p:nvPr/>
          </p:nvSpPr>
          <p:spPr>
            <a:xfrm>
              <a:off x="9936500" y="3580075"/>
              <a:ext cx="53100" cy="47125"/>
            </a:xfrm>
            <a:custGeom>
              <a:avLst/>
              <a:gdLst/>
              <a:ahLst/>
              <a:cxnLst/>
              <a:rect l="l" t="t" r="r" b="b"/>
              <a:pathLst>
                <a:path w="2124" h="1885" extrusionOk="0">
                  <a:moveTo>
                    <a:pt x="945" y="1"/>
                  </a:moveTo>
                  <a:cubicBezTo>
                    <a:pt x="674" y="1"/>
                    <a:pt x="418" y="114"/>
                    <a:pt x="250" y="332"/>
                  </a:cubicBezTo>
                  <a:lnTo>
                    <a:pt x="18" y="582"/>
                  </a:lnTo>
                  <a:lnTo>
                    <a:pt x="89" y="635"/>
                  </a:lnTo>
                  <a:cubicBezTo>
                    <a:pt x="0" y="992"/>
                    <a:pt x="143" y="1403"/>
                    <a:pt x="482" y="1653"/>
                  </a:cubicBezTo>
                  <a:cubicBezTo>
                    <a:pt x="679" y="1803"/>
                    <a:pt x="906" y="1879"/>
                    <a:pt x="1125" y="1879"/>
                  </a:cubicBezTo>
                  <a:cubicBezTo>
                    <a:pt x="1242" y="1879"/>
                    <a:pt x="1357" y="1857"/>
                    <a:pt x="1463" y="1813"/>
                  </a:cubicBezTo>
                  <a:lnTo>
                    <a:pt x="1535" y="1884"/>
                  </a:lnTo>
                  <a:lnTo>
                    <a:pt x="1820" y="1563"/>
                  </a:lnTo>
                  <a:cubicBezTo>
                    <a:pt x="2124" y="1153"/>
                    <a:pt x="2016" y="564"/>
                    <a:pt x="1588" y="225"/>
                  </a:cubicBezTo>
                  <a:cubicBezTo>
                    <a:pt x="1390" y="74"/>
                    <a:pt x="1163" y="1"/>
                    <a:pt x="945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0"/>
            <p:cNvSpPr/>
            <p:nvPr/>
          </p:nvSpPr>
          <p:spPr>
            <a:xfrm>
              <a:off x="9929350" y="3586325"/>
              <a:ext cx="54900" cy="47125"/>
            </a:xfrm>
            <a:custGeom>
              <a:avLst/>
              <a:gdLst/>
              <a:ahLst/>
              <a:cxnLst/>
              <a:rect l="l" t="t" r="r" b="b"/>
              <a:pathLst>
                <a:path w="2196" h="1885" extrusionOk="0">
                  <a:moveTo>
                    <a:pt x="1016" y="1"/>
                  </a:moveTo>
                  <a:cubicBezTo>
                    <a:pt x="743" y="1"/>
                    <a:pt x="482" y="114"/>
                    <a:pt x="304" y="332"/>
                  </a:cubicBezTo>
                  <a:cubicBezTo>
                    <a:pt x="1" y="724"/>
                    <a:pt x="108" y="1313"/>
                    <a:pt x="554" y="1652"/>
                  </a:cubicBezTo>
                  <a:cubicBezTo>
                    <a:pt x="750" y="1807"/>
                    <a:pt x="983" y="1884"/>
                    <a:pt x="1207" y="1884"/>
                  </a:cubicBezTo>
                  <a:cubicBezTo>
                    <a:pt x="1474" y="1884"/>
                    <a:pt x="1728" y="1776"/>
                    <a:pt x="1892" y="1563"/>
                  </a:cubicBezTo>
                  <a:cubicBezTo>
                    <a:pt x="2195" y="1153"/>
                    <a:pt x="2088" y="564"/>
                    <a:pt x="1660" y="225"/>
                  </a:cubicBezTo>
                  <a:cubicBezTo>
                    <a:pt x="1461" y="74"/>
                    <a:pt x="1235" y="1"/>
                    <a:pt x="1016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0"/>
            <p:cNvSpPr/>
            <p:nvPr/>
          </p:nvSpPr>
          <p:spPr>
            <a:xfrm>
              <a:off x="9643425" y="3083425"/>
              <a:ext cx="215025" cy="375600"/>
            </a:xfrm>
            <a:custGeom>
              <a:avLst/>
              <a:gdLst/>
              <a:ahLst/>
              <a:cxnLst/>
              <a:rect l="l" t="t" r="r" b="b"/>
              <a:pathLst>
                <a:path w="8601" h="15024" extrusionOk="0">
                  <a:moveTo>
                    <a:pt x="3944" y="0"/>
                  </a:moveTo>
                  <a:lnTo>
                    <a:pt x="1" y="8672"/>
                  </a:lnTo>
                  <a:lnTo>
                    <a:pt x="4907" y="15024"/>
                  </a:lnTo>
                  <a:cubicBezTo>
                    <a:pt x="6745" y="11812"/>
                    <a:pt x="8601" y="7155"/>
                    <a:pt x="7655" y="2320"/>
                  </a:cubicBezTo>
                  <a:lnTo>
                    <a:pt x="3944" y="0"/>
                  </a:lnTo>
                  <a:close/>
                </a:path>
              </a:pathLst>
            </a:custGeom>
            <a:solidFill>
              <a:srgbClr val="EBAE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0"/>
            <p:cNvSpPr/>
            <p:nvPr/>
          </p:nvSpPr>
          <p:spPr>
            <a:xfrm>
              <a:off x="9643425" y="3083425"/>
              <a:ext cx="148125" cy="375600"/>
            </a:xfrm>
            <a:custGeom>
              <a:avLst/>
              <a:gdLst/>
              <a:ahLst/>
              <a:cxnLst/>
              <a:rect l="l" t="t" r="r" b="b"/>
              <a:pathLst>
                <a:path w="5925" h="15024" extrusionOk="0">
                  <a:moveTo>
                    <a:pt x="3944" y="0"/>
                  </a:moveTo>
                  <a:lnTo>
                    <a:pt x="1" y="8672"/>
                  </a:lnTo>
                  <a:lnTo>
                    <a:pt x="4907" y="15024"/>
                  </a:lnTo>
                  <a:cubicBezTo>
                    <a:pt x="5246" y="14417"/>
                    <a:pt x="5603" y="13757"/>
                    <a:pt x="5924" y="13061"/>
                  </a:cubicBezTo>
                  <a:cubicBezTo>
                    <a:pt x="5318" y="12347"/>
                    <a:pt x="4711" y="11616"/>
                    <a:pt x="4104" y="10902"/>
                  </a:cubicBezTo>
                  <a:cubicBezTo>
                    <a:pt x="3551" y="10260"/>
                    <a:pt x="3462" y="9350"/>
                    <a:pt x="3855" y="8583"/>
                  </a:cubicBezTo>
                  <a:cubicBezTo>
                    <a:pt x="5121" y="6138"/>
                    <a:pt x="5496" y="3248"/>
                    <a:pt x="4872" y="571"/>
                  </a:cubicBezTo>
                  <a:lnTo>
                    <a:pt x="3944" y="0"/>
                  </a:lnTo>
                  <a:close/>
                </a:path>
              </a:pathLst>
            </a:custGeom>
            <a:solidFill>
              <a:srgbClr val="E092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0"/>
            <p:cNvSpPr/>
            <p:nvPr/>
          </p:nvSpPr>
          <p:spPr>
            <a:xfrm>
              <a:off x="9033650" y="2760150"/>
              <a:ext cx="769050" cy="585575"/>
            </a:xfrm>
            <a:custGeom>
              <a:avLst/>
              <a:gdLst/>
              <a:ahLst/>
              <a:cxnLst/>
              <a:rect l="l" t="t" r="r" b="b"/>
              <a:pathLst>
                <a:path w="30762" h="23423" extrusionOk="0">
                  <a:moveTo>
                    <a:pt x="9969" y="0"/>
                  </a:moveTo>
                  <a:cubicBezTo>
                    <a:pt x="9363" y="0"/>
                    <a:pt x="8754" y="110"/>
                    <a:pt x="8173" y="334"/>
                  </a:cubicBezTo>
                  <a:cubicBezTo>
                    <a:pt x="5639" y="1334"/>
                    <a:pt x="3195" y="2868"/>
                    <a:pt x="1178" y="4581"/>
                  </a:cubicBezTo>
                  <a:cubicBezTo>
                    <a:pt x="625" y="5045"/>
                    <a:pt x="72" y="5580"/>
                    <a:pt x="36" y="6347"/>
                  </a:cubicBezTo>
                  <a:cubicBezTo>
                    <a:pt x="1" y="6669"/>
                    <a:pt x="126" y="7008"/>
                    <a:pt x="358" y="7222"/>
                  </a:cubicBezTo>
                  <a:cubicBezTo>
                    <a:pt x="565" y="7416"/>
                    <a:pt x="797" y="7488"/>
                    <a:pt x="1037" y="7488"/>
                  </a:cubicBezTo>
                  <a:cubicBezTo>
                    <a:pt x="1414" y="7488"/>
                    <a:pt x="1810" y="7307"/>
                    <a:pt x="2160" y="7132"/>
                  </a:cubicBezTo>
                  <a:cubicBezTo>
                    <a:pt x="4729" y="5866"/>
                    <a:pt x="7281" y="4581"/>
                    <a:pt x="9850" y="3314"/>
                  </a:cubicBezTo>
                  <a:lnTo>
                    <a:pt x="9850" y="3314"/>
                  </a:lnTo>
                  <a:cubicBezTo>
                    <a:pt x="7548" y="4795"/>
                    <a:pt x="5122" y="6472"/>
                    <a:pt x="2802" y="7953"/>
                  </a:cubicBezTo>
                  <a:cubicBezTo>
                    <a:pt x="2302" y="8274"/>
                    <a:pt x="1785" y="8613"/>
                    <a:pt x="1464" y="9113"/>
                  </a:cubicBezTo>
                  <a:cubicBezTo>
                    <a:pt x="1143" y="9630"/>
                    <a:pt x="1071" y="10344"/>
                    <a:pt x="1464" y="10808"/>
                  </a:cubicBezTo>
                  <a:cubicBezTo>
                    <a:pt x="1708" y="11081"/>
                    <a:pt x="2103" y="11204"/>
                    <a:pt x="2490" y="11204"/>
                  </a:cubicBezTo>
                  <a:cubicBezTo>
                    <a:pt x="2583" y="11204"/>
                    <a:pt x="2676" y="11197"/>
                    <a:pt x="2766" y="11183"/>
                  </a:cubicBezTo>
                  <a:cubicBezTo>
                    <a:pt x="3230" y="11094"/>
                    <a:pt x="3641" y="10879"/>
                    <a:pt x="4069" y="10647"/>
                  </a:cubicBezTo>
                  <a:cubicBezTo>
                    <a:pt x="6424" y="9345"/>
                    <a:pt x="8797" y="8042"/>
                    <a:pt x="11170" y="6740"/>
                  </a:cubicBezTo>
                  <a:lnTo>
                    <a:pt x="11170" y="6740"/>
                  </a:lnTo>
                  <a:cubicBezTo>
                    <a:pt x="9261" y="8203"/>
                    <a:pt x="7352" y="9684"/>
                    <a:pt x="5443" y="11147"/>
                  </a:cubicBezTo>
                  <a:cubicBezTo>
                    <a:pt x="5032" y="11450"/>
                    <a:pt x="4604" y="11772"/>
                    <a:pt x="4354" y="12218"/>
                  </a:cubicBezTo>
                  <a:cubicBezTo>
                    <a:pt x="4105" y="12664"/>
                    <a:pt x="4033" y="13252"/>
                    <a:pt x="4354" y="13663"/>
                  </a:cubicBezTo>
                  <a:cubicBezTo>
                    <a:pt x="4593" y="13965"/>
                    <a:pt x="5001" y="14097"/>
                    <a:pt x="5390" y="14097"/>
                  </a:cubicBezTo>
                  <a:cubicBezTo>
                    <a:pt x="5438" y="14097"/>
                    <a:pt x="5485" y="14095"/>
                    <a:pt x="5532" y="14091"/>
                  </a:cubicBezTo>
                  <a:cubicBezTo>
                    <a:pt x="5978" y="14038"/>
                    <a:pt x="6388" y="13841"/>
                    <a:pt x="6781" y="13645"/>
                  </a:cubicBezTo>
                  <a:cubicBezTo>
                    <a:pt x="8654" y="12753"/>
                    <a:pt x="10528" y="11843"/>
                    <a:pt x="12419" y="10933"/>
                  </a:cubicBezTo>
                  <a:lnTo>
                    <a:pt x="12419" y="10933"/>
                  </a:lnTo>
                  <a:cubicBezTo>
                    <a:pt x="11063" y="12146"/>
                    <a:pt x="9618" y="13163"/>
                    <a:pt x="8262" y="14359"/>
                  </a:cubicBezTo>
                  <a:cubicBezTo>
                    <a:pt x="7834" y="14751"/>
                    <a:pt x="7352" y="15304"/>
                    <a:pt x="7584" y="15875"/>
                  </a:cubicBezTo>
                  <a:cubicBezTo>
                    <a:pt x="7691" y="16125"/>
                    <a:pt x="7941" y="16304"/>
                    <a:pt x="8208" y="16375"/>
                  </a:cubicBezTo>
                  <a:cubicBezTo>
                    <a:pt x="8315" y="16399"/>
                    <a:pt x="8420" y="16409"/>
                    <a:pt x="8523" y="16409"/>
                  </a:cubicBezTo>
                  <a:cubicBezTo>
                    <a:pt x="8887" y="16409"/>
                    <a:pt x="9231" y="16278"/>
                    <a:pt x="9564" y="16125"/>
                  </a:cubicBezTo>
                  <a:cubicBezTo>
                    <a:pt x="10849" y="15572"/>
                    <a:pt x="12027" y="14840"/>
                    <a:pt x="13079" y="13930"/>
                  </a:cubicBezTo>
                  <a:cubicBezTo>
                    <a:pt x="16667" y="16255"/>
                    <a:pt x="19789" y="16415"/>
                    <a:pt x="20578" y="16415"/>
                  </a:cubicBezTo>
                  <a:cubicBezTo>
                    <a:pt x="20703" y="16415"/>
                    <a:pt x="20770" y="16411"/>
                    <a:pt x="20770" y="16411"/>
                  </a:cubicBezTo>
                  <a:lnTo>
                    <a:pt x="24552" y="23423"/>
                  </a:lnTo>
                  <a:cubicBezTo>
                    <a:pt x="30761" y="20925"/>
                    <a:pt x="28781" y="12325"/>
                    <a:pt x="28781" y="12325"/>
                  </a:cubicBezTo>
                  <a:lnTo>
                    <a:pt x="22697" y="7846"/>
                  </a:lnTo>
                  <a:lnTo>
                    <a:pt x="12883" y="923"/>
                  </a:lnTo>
                  <a:cubicBezTo>
                    <a:pt x="12018" y="317"/>
                    <a:pt x="10998" y="0"/>
                    <a:pt x="9969" y="0"/>
                  </a:cubicBez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0"/>
            <p:cNvSpPr/>
            <p:nvPr/>
          </p:nvSpPr>
          <p:spPr>
            <a:xfrm>
              <a:off x="9646550" y="3072725"/>
              <a:ext cx="86550" cy="216350"/>
            </a:xfrm>
            <a:custGeom>
              <a:avLst/>
              <a:gdLst/>
              <a:ahLst/>
              <a:cxnLst/>
              <a:rect l="l" t="t" r="r" b="b"/>
              <a:pathLst>
                <a:path w="3462" h="8654" extrusionOk="0">
                  <a:moveTo>
                    <a:pt x="3069" y="0"/>
                  </a:moveTo>
                  <a:cubicBezTo>
                    <a:pt x="3141" y="1338"/>
                    <a:pt x="2980" y="3033"/>
                    <a:pt x="2409" y="4639"/>
                  </a:cubicBezTo>
                  <a:cubicBezTo>
                    <a:pt x="1856" y="6227"/>
                    <a:pt x="893" y="7655"/>
                    <a:pt x="1" y="8654"/>
                  </a:cubicBezTo>
                  <a:cubicBezTo>
                    <a:pt x="572" y="8315"/>
                    <a:pt x="1196" y="7797"/>
                    <a:pt x="1731" y="7137"/>
                  </a:cubicBezTo>
                  <a:cubicBezTo>
                    <a:pt x="2267" y="6495"/>
                    <a:pt x="2713" y="5692"/>
                    <a:pt x="3016" y="4853"/>
                  </a:cubicBezTo>
                  <a:cubicBezTo>
                    <a:pt x="3319" y="3997"/>
                    <a:pt x="3462" y="3087"/>
                    <a:pt x="3462" y="2248"/>
                  </a:cubicBezTo>
                  <a:cubicBezTo>
                    <a:pt x="3462" y="1410"/>
                    <a:pt x="3301" y="625"/>
                    <a:pt x="3069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0"/>
            <p:cNvSpPr/>
            <p:nvPr/>
          </p:nvSpPr>
          <p:spPr>
            <a:xfrm>
              <a:off x="9642100" y="3106625"/>
              <a:ext cx="55775" cy="153450"/>
            </a:xfrm>
            <a:custGeom>
              <a:avLst/>
              <a:gdLst/>
              <a:ahLst/>
              <a:cxnLst/>
              <a:rect l="l" t="t" r="r" b="b"/>
              <a:pathLst>
                <a:path w="2231" h="6138" extrusionOk="0">
                  <a:moveTo>
                    <a:pt x="1998" y="0"/>
                  </a:moveTo>
                  <a:cubicBezTo>
                    <a:pt x="1945" y="928"/>
                    <a:pt x="1784" y="2088"/>
                    <a:pt x="1410" y="3194"/>
                  </a:cubicBezTo>
                  <a:cubicBezTo>
                    <a:pt x="1053" y="4318"/>
                    <a:pt x="500" y="5353"/>
                    <a:pt x="0" y="6138"/>
                  </a:cubicBezTo>
                  <a:cubicBezTo>
                    <a:pt x="714" y="5549"/>
                    <a:pt x="1463" y="4514"/>
                    <a:pt x="1838" y="3337"/>
                  </a:cubicBezTo>
                  <a:cubicBezTo>
                    <a:pt x="2230" y="2159"/>
                    <a:pt x="2230" y="892"/>
                    <a:pt x="1998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0"/>
            <p:cNvSpPr/>
            <p:nvPr/>
          </p:nvSpPr>
          <p:spPr>
            <a:xfrm>
              <a:off x="9565825" y="2963425"/>
              <a:ext cx="50425" cy="189600"/>
            </a:xfrm>
            <a:custGeom>
              <a:avLst/>
              <a:gdLst/>
              <a:ahLst/>
              <a:cxnLst/>
              <a:rect l="l" t="t" r="r" b="b"/>
              <a:pathLst>
                <a:path w="2017" h="7584" extrusionOk="0">
                  <a:moveTo>
                    <a:pt x="553" y="1"/>
                  </a:moveTo>
                  <a:lnTo>
                    <a:pt x="553" y="1"/>
                  </a:lnTo>
                  <a:cubicBezTo>
                    <a:pt x="1088" y="1035"/>
                    <a:pt x="1517" y="2445"/>
                    <a:pt x="1410" y="3872"/>
                  </a:cubicBezTo>
                  <a:cubicBezTo>
                    <a:pt x="1320" y="5300"/>
                    <a:pt x="678" y="6656"/>
                    <a:pt x="0" y="7584"/>
                  </a:cubicBezTo>
                  <a:cubicBezTo>
                    <a:pt x="464" y="7245"/>
                    <a:pt x="946" y="6727"/>
                    <a:pt x="1303" y="6103"/>
                  </a:cubicBezTo>
                  <a:cubicBezTo>
                    <a:pt x="1659" y="5460"/>
                    <a:pt x="1891" y="4693"/>
                    <a:pt x="1963" y="3908"/>
                  </a:cubicBezTo>
                  <a:cubicBezTo>
                    <a:pt x="2016" y="3141"/>
                    <a:pt x="1891" y="2338"/>
                    <a:pt x="1624" y="1660"/>
                  </a:cubicBezTo>
                  <a:cubicBezTo>
                    <a:pt x="1356" y="982"/>
                    <a:pt x="964" y="411"/>
                    <a:pt x="553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0"/>
            <p:cNvSpPr/>
            <p:nvPr/>
          </p:nvSpPr>
          <p:spPr>
            <a:xfrm>
              <a:off x="7621850" y="4379675"/>
              <a:ext cx="2146950" cy="184250"/>
            </a:xfrm>
            <a:custGeom>
              <a:avLst/>
              <a:gdLst/>
              <a:ahLst/>
              <a:cxnLst/>
              <a:rect l="l" t="t" r="r" b="b"/>
              <a:pathLst>
                <a:path w="85878" h="7370" extrusionOk="0">
                  <a:moveTo>
                    <a:pt x="1" y="1"/>
                  </a:moveTo>
                  <a:lnTo>
                    <a:pt x="1" y="7370"/>
                  </a:lnTo>
                  <a:lnTo>
                    <a:pt x="85877" y="7370"/>
                  </a:lnTo>
                  <a:lnTo>
                    <a:pt x="85877" y="1"/>
                  </a:ln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0"/>
            <p:cNvSpPr/>
            <p:nvPr/>
          </p:nvSpPr>
          <p:spPr>
            <a:xfrm>
              <a:off x="9768775" y="4379675"/>
              <a:ext cx="979150" cy="184250"/>
            </a:xfrm>
            <a:custGeom>
              <a:avLst/>
              <a:gdLst/>
              <a:ahLst/>
              <a:cxnLst/>
              <a:rect l="l" t="t" r="r" b="b"/>
              <a:pathLst>
                <a:path w="39166" h="7370" extrusionOk="0">
                  <a:moveTo>
                    <a:pt x="0" y="1"/>
                  </a:moveTo>
                  <a:lnTo>
                    <a:pt x="0" y="7370"/>
                  </a:lnTo>
                  <a:lnTo>
                    <a:pt x="39165" y="7370"/>
                  </a:lnTo>
                  <a:lnTo>
                    <a:pt x="39165" y="1"/>
                  </a:ln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0"/>
            <p:cNvSpPr/>
            <p:nvPr/>
          </p:nvSpPr>
          <p:spPr>
            <a:xfrm>
              <a:off x="7769050" y="4563900"/>
              <a:ext cx="1944875" cy="295775"/>
            </a:xfrm>
            <a:custGeom>
              <a:avLst/>
              <a:gdLst/>
              <a:ahLst/>
              <a:cxnLst/>
              <a:rect l="l" t="t" r="r" b="b"/>
              <a:pathLst>
                <a:path w="77795" h="11831" extrusionOk="0">
                  <a:moveTo>
                    <a:pt x="1" y="1"/>
                  </a:moveTo>
                  <a:lnTo>
                    <a:pt x="1" y="11831"/>
                  </a:lnTo>
                  <a:lnTo>
                    <a:pt x="77795" y="11831"/>
                  </a:lnTo>
                  <a:lnTo>
                    <a:pt x="77795" y="1"/>
                  </a:ln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0"/>
            <p:cNvSpPr/>
            <p:nvPr/>
          </p:nvSpPr>
          <p:spPr>
            <a:xfrm>
              <a:off x="9713900" y="4563900"/>
              <a:ext cx="886800" cy="295775"/>
            </a:xfrm>
            <a:custGeom>
              <a:avLst/>
              <a:gdLst/>
              <a:ahLst/>
              <a:cxnLst/>
              <a:rect l="l" t="t" r="r" b="b"/>
              <a:pathLst>
                <a:path w="35472" h="11831" extrusionOk="0">
                  <a:moveTo>
                    <a:pt x="1" y="1"/>
                  </a:moveTo>
                  <a:lnTo>
                    <a:pt x="1" y="11831"/>
                  </a:lnTo>
                  <a:lnTo>
                    <a:pt x="35472" y="11831"/>
                  </a:lnTo>
                  <a:lnTo>
                    <a:pt x="35472" y="1"/>
                  </a:ln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0"/>
            <p:cNvSpPr/>
            <p:nvPr/>
          </p:nvSpPr>
          <p:spPr>
            <a:xfrm>
              <a:off x="7769050" y="4563900"/>
              <a:ext cx="1944875" cy="131175"/>
            </a:xfrm>
            <a:custGeom>
              <a:avLst/>
              <a:gdLst/>
              <a:ahLst/>
              <a:cxnLst/>
              <a:rect l="l" t="t" r="r" b="b"/>
              <a:pathLst>
                <a:path w="77795" h="5247" extrusionOk="0">
                  <a:moveTo>
                    <a:pt x="1" y="1"/>
                  </a:moveTo>
                  <a:lnTo>
                    <a:pt x="1" y="5247"/>
                  </a:lnTo>
                  <a:lnTo>
                    <a:pt x="77795" y="5247"/>
                  </a:lnTo>
                  <a:lnTo>
                    <a:pt x="77795" y="1"/>
                  </a:ln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0"/>
            <p:cNvSpPr/>
            <p:nvPr/>
          </p:nvSpPr>
          <p:spPr>
            <a:xfrm>
              <a:off x="9713900" y="4563900"/>
              <a:ext cx="886800" cy="131175"/>
            </a:xfrm>
            <a:custGeom>
              <a:avLst/>
              <a:gdLst/>
              <a:ahLst/>
              <a:cxnLst/>
              <a:rect l="l" t="t" r="r" b="b"/>
              <a:pathLst>
                <a:path w="35472" h="5247" extrusionOk="0">
                  <a:moveTo>
                    <a:pt x="1" y="1"/>
                  </a:moveTo>
                  <a:lnTo>
                    <a:pt x="1" y="5247"/>
                  </a:lnTo>
                  <a:lnTo>
                    <a:pt x="35472" y="5247"/>
                  </a:lnTo>
                  <a:lnTo>
                    <a:pt x="35472" y="1"/>
                  </a:ln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6" name="Google Shape;1316;p40"/>
          <p:cNvSpPr/>
          <p:nvPr/>
        </p:nvSpPr>
        <p:spPr>
          <a:xfrm>
            <a:off x="6605576" y="582650"/>
            <a:ext cx="207206" cy="207169"/>
          </a:xfrm>
          <a:custGeom>
            <a:avLst/>
            <a:gdLst/>
            <a:ahLst/>
            <a:cxnLst/>
            <a:rect l="l" t="t" r="r" b="b"/>
            <a:pathLst>
              <a:path w="5490" h="5489" extrusionOk="0">
                <a:moveTo>
                  <a:pt x="2739" y="0"/>
                </a:moveTo>
                <a:cubicBezTo>
                  <a:pt x="1227" y="0"/>
                  <a:pt x="0" y="1238"/>
                  <a:pt x="0" y="2751"/>
                </a:cubicBezTo>
                <a:cubicBezTo>
                  <a:pt x="0" y="4263"/>
                  <a:pt x="1227" y="5489"/>
                  <a:pt x="2739" y="5489"/>
                </a:cubicBezTo>
                <a:cubicBezTo>
                  <a:pt x="4251" y="5489"/>
                  <a:pt x="5489" y="4263"/>
                  <a:pt x="5489" y="2751"/>
                </a:cubicBezTo>
                <a:cubicBezTo>
                  <a:pt x="5489" y="1238"/>
                  <a:pt x="4251" y="0"/>
                  <a:pt x="27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7" name="Google Shape;1317;p40"/>
          <p:cNvSpPr/>
          <p:nvPr/>
        </p:nvSpPr>
        <p:spPr>
          <a:xfrm>
            <a:off x="6751602" y="700822"/>
            <a:ext cx="98470" cy="98432"/>
          </a:xfrm>
          <a:custGeom>
            <a:avLst/>
            <a:gdLst/>
            <a:ahLst/>
            <a:cxnLst/>
            <a:rect l="l" t="t" r="r" b="b"/>
            <a:pathLst>
              <a:path w="2609" h="2608" extrusionOk="0">
                <a:moveTo>
                  <a:pt x="1299" y="1"/>
                </a:moveTo>
                <a:cubicBezTo>
                  <a:pt x="584" y="1"/>
                  <a:pt x="1" y="584"/>
                  <a:pt x="1" y="1298"/>
                </a:cubicBezTo>
                <a:cubicBezTo>
                  <a:pt x="1" y="2025"/>
                  <a:pt x="584" y="2608"/>
                  <a:pt x="1299" y="2608"/>
                </a:cubicBezTo>
                <a:cubicBezTo>
                  <a:pt x="2025" y="2608"/>
                  <a:pt x="2608" y="2025"/>
                  <a:pt x="2608" y="1298"/>
                </a:cubicBezTo>
                <a:cubicBezTo>
                  <a:pt x="2608" y="584"/>
                  <a:pt x="2025" y="1"/>
                  <a:pt x="12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318;p40"/>
          <p:cNvSpPr/>
          <p:nvPr/>
        </p:nvSpPr>
        <p:spPr>
          <a:xfrm>
            <a:off x="6456833" y="498597"/>
            <a:ext cx="99791" cy="99791"/>
          </a:xfrm>
          <a:custGeom>
            <a:avLst/>
            <a:gdLst/>
            <a:ahLst/>
            <a:cxnLst/>
            <a:rect l="l" t="t" r="r" b="b"/>
            <a:pathLst>
              <a:path w="2644" h="2644" extrusionOk="0">
                <a:moveTo>
                  <a:pt x="1322" y="1"/>
                </a:moveTo>
                <a:cubicBezTo>
                  <a:pt x="584" y="1"/>
                  <a:pt x="0" y="596"/>
                  <a:pt x="0" y="1322"/>
                </a:cubicBezTo>
                <a:cubicBezTo>
                  <a:pt x="0" y="2049"/>
                  <a:pt x="584" y="2644"/>
                  <a:pt x="1322" y="2644"/>
                </a:cubicBezTo>
                <a:cubicBezTo>
                  <a:pt x="2048" y="2644"/>
                  <a:pt x="2644" y="2049"/>
                  <a:pt x="2644" y="1322"/>
                </a:cubicBezTo>
                <a:cubicBezTo>
                  <a:pt x="2644" y="596"/>
                  <a:pt x="2048" y="1"/>
                  <a:pt x="13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40"/>
          <p:cNvSpPr/>
          <p:nvPr/>
        </p:nvSpPr>
        <p:spPr>
          <a:xfrm rot="3599956">
            <a:off x="8322041" y="725030"/>
            <a:ext cx="66991" cy="66991"/>
          </a:xfrm>
          <a:custGeom>
            <a:avLst/>
            <a:gdLst/>
            <a:ahLst/>
            <a:cxnLst/>
            <a:rect l="l" t="t" r="r" b="b"/>
            <a:pathLst>
              <a:path w="1775" h="1775" extrusionOk="0">
                <a:moveTo>
                  <a:pt x="893" y="0"/>
                </a:moveTo>
                <a:cubicBezTo>
                  <a:pt x="405" y="0"/>
                  <a:pt x="0" y="405"/>
                  <a:pt x="0" y="893"/>
                </a:cubicBezTo>
                <a:cubicBezTo>
                  <a:pt x="0" y="1382"/>
                  <a:pt x="405" y="1774"/>
                  <a:pt x="893" y="1774"/>
                </a:cubicBezTo>
                <a:cubicBezTo>
                  <a:pt x="1381" y="1774"/>
                  <a:pt x="1774" y="1382"/>
                  <a:pt x="1774" y="893"/>
                </a:cubicBezTo>
                <a:cubicBezTo>
                  <a:pt x="1774" y="405"/>
                  <a:pt x="1381" y="0"/>
                  <a:pt x="89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40"/>
          <p:cNvSpPr/>
          <p:nvPr/>
        </p:nvSpPr>
        <p:spPr>
          <a:xfrm>
            <a:off x="4421225" y="2301093"/>
            <a:ext cx="152404" cy="152366"/>
          </a:xfrm>
          <a:custGeom>
            <a:avLst/>
            <a:gdLst/>
            <a:ahLst/>
            <a:cxnLst/>
            <a:rect l="l" t="t" r="r" b="b"/>
            <a:pathLst>
              <a:path w="4038" h="4037" extrusionOk="0">
                <a:moveTo>
                  <a:pt x="2025" y="0"/>
                </a:moveTo>
                <a:cubicBezTo>
                  <a:pt x="906" y="0"/>
                  <a:pt x="1" y="905"/>
                  <a:pt x="1" y="2012"/>
                </a:cubicBezTo>
                <a:cubicBezTo>
                  <a:pt x="1" y="3132"/>
                  <a:pt x="906" y="4037"/>
                  <a:pt x="2025" y="4037"/>
                </a:cubicBezTo>
                <a:cubicBezTo>
                  <a:pt x="3132" y="4037"/>
                  <a:pt x="4037" y="3132"/>
                  <a:pt x="4037" y="2012"/>
                </a:cubicBezTo>
                <a:cubicBezTo>
                  <a:pt x="4037" y="905"/>
                  <a:pt x="3132" y="0"/>
                  <a:pt x="202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40"/>
          <p:cNvSpPr/>
          <p:nvPr/>
        </p:nvSpPr>
        <p:spPr>
          <a:xfrm>
            <a:off x="4668400" y="2097963"/>
            <a:ext cx="253026" cy="253026"/>
          </a:xfrm>
          <a:custGeom>
            <a:avLst/>
            <a:gdLst/>
            <a:ahLst/>
            <a:cxnLst/>
            <a:rect l="l" t="t" r="r" b="b"/>
            <a:pathLst>
              <a:path w="6704" h="6704" extrusionOk="0">
                <a:moveTo>
                  <a:pt x="3346" y="1"/>
                </a:moveTo>
                <a:cubicBezTo>
                  <a:pt x="1501" y="1"/>
                  <a:pt x="0" y="1501"/>
                  <a:pt x="0" y="3358"/>
                </a:cubicBezTo>
                <a:cubicBezTo>
                  <a:pt x="0" y="5204"/>
                  <a:pt x="1501" y="6704"/>
                  <a:pt x="3346" y="6704"/>
                </a:cubicBezTo>
                <a:cubicBezTo>
                  <a:pt x="5203" y="6704"/>
                  <a:pt x="6704" y="5204"/>
                  <a:pt x="6704" y="3358"/>
                </a:cubicBezTo>
                <a:cubicBezTo>
                  <a:pt x="6704" y="1501"/>
                  <a:pt x="5203" y="1"/>
                  <a:pt x="33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40"/>
          <p:cNvSpPr/>
          <p:nvPr/>
        </p:nvSpPr>
        <p:spPr>
          <a:xfrm>
            <a:off x="4414506" y="2028328"/>
            <a:ext cx="118210" cy="104849"/>
          </a:xfrm>
          <a:custGeom>
            <a:avLst/>
            <a:gdLst/>
            <a:ahLst/>
            <a:cxnLst/>
            <a:rect l="l" t="t" r="r" b="b"/>
            <a:pathLst>
              <a:path w="3132" h="2778" extrusionOk="0">
                <a:moveTo>
                  <a:pt x="1572" y="0"/>
                </a:moveTo>
                <a:cubicBezTo>
                  <a:pt x="1272" y="0"/>
                  <a:pt x="970" y="97"/>
                  <a:pt x="715" y="298"/>
                </a:cubicBezTo>
                <a:cubicBezTo>
                  <a:pt x="107" y="762"/>
                  <a:pt x="0" y="1643"/>
                  <a:pt x="465" y="2251"/>
                </a:cubicBezTo>
                <a:cubicBezTo>
                  <a:pt x="741" y="2596"/>
                  <a:pt x="1155" y="2777"/>
                  <a:pt x="1571" y="2777"/>
                </a:cubicBezTo>
                <a:cubicBezTo>
                  <a:pt x="1872" y="2777"/>
                  <a:pt x="2175" y="2683"/>
                  <a:pt x="2429" y="2489"/>
                </a:cubicBezTo>
                <a:cubicBezTo>
                  <a:pt x="3024" y="2012"/>
                  <a:pt x="3132" y="1143"/>
                  <a:pt x="2667" y="536"/>
                </a:cubicBezTo>
                <a:cubicBezTo>
                  <a:pt x="2391" y="184"/>
                  <a:pt x="1984" y="0"/>
                  <a:pt x="157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3" name="Google Shape;1323;p40"/>
          <p:cNvSpPr/>
          <p:nvPr/>
        </p:nvSpPr>
        <p:spPr>
          <a:xfrm rot="422106">
            <a:off x="590570" y="1381453"/>
            <a:ext cx="292446" cy="271929"/>
          </a:xfrm>
          <a:custGeom>
            <a:avLst/>
            <a:gdLst/>
            <a:ahLst/>
            <a:cxnLst/>
            <a:rect l="l" t="t" r="r" b="b"/>
            <a:pathLst>
              <a:path w="5502" h="5116" extrusionOk="0">
                <a:moveTo>
                  <a:pt x="2753" y="0"/>
                </a:moveTo>
                <a:cubicBezTo>
                  <a:pt x="1521" y="0"/>
                  <a:pt x="430" y="888"/>
                  <a:pt x="227" y="2141"/>
                </a:cubicBezTo>
                <a:cubicBezTo>
                  <a:pt x="1" y="3534"/>
                  <a:pt x="953" y="4856"/>
                  <a:pt x="2346" y="5082"/>
                </a:cubicBezTo>
                <a:cubicBezTo>
                  <a:pt x="2484" y="5105"/>
                  <a:pt x="2621" y="5115"/>
                  <a:pt x="2757" y="5115"/>
                </a:cubicBezTo>
                <a:cubicBezTo>
                  <a:pt x="3988" y="5115"/>
                  <a:pt x="5071" y="4218"/>
                  <a:pt x="5275" y="2963"/>
                </a:cubicBezTo>
                <a:cubicBezTo>
                  <a:pt x="5501" y="1570"/>
                  <a:pt x="4561" y="260"/>
                  <a:pt x="3168" y="34"/>
                </a:cubicBezTo>
                <a:cubicBezTo>
                  <a:pt x="3028" y="11"/>
                  <a:pt x="2890" y="0"/>
                  <a:pt x="27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40"/>
          <p:cNvSpPr/>
          <p:nvPr/>
        </p:nvSpPr>
        <p:spPr>
          <a:xfrm rot="422106">
            <a:off x="800089" y="1772843"/>
            <a:ext cx="91157" cy="91157"/>
          </a:xfrm>
          <a:custGeom>
            <a:avLst/>
            <a:gdLst/>
            <a:ahLst/>
            <a:cxnLst/>
            <a:rect l="l" t="t" r="r" b="b"/>
            <a:pathLst>
              <a:path w="1715" h="1715" extrusionOk="0">
                <a:moveTo>
                  <a:pt x="858" y="0"/>
                </a:moveTo>
                <a:cubicBezTo>
                  <a:pt x="381" y="0"/>
                  <a:pt x="0" y="381"/>
                  <a:pt x="0" y="858"/>
                </a:cubicBezTo>
                <a:cubicBezTo>
                  <a:pt x="0" y="1322"/>
                  <a:pt x="381" y="1715"/>
                  <a:pt x="858" y="1715"/>
                </a:cubicBezTo>
                <a:cubicBezTo>
                  <a:pt x="1334" y="1715"/>
                  <a:pt x="1715" y="1322"/>
                  <a:pt x="1715" y="858"/>
                </a:cubicBezTo>
                <a:cubicBezTo>
                  <a:pt x="1715" y="381"/>
                  <a:pt x="1334" y="0"/>
                  <a:pt x="8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5" name="Google Shape;1325;p40"/>
          <p:cNvSpPr/>
          <p:nvPr/>
        </p:nvSpPr>
        <p:spPr>
          <a:xfrm rot="10800000" flipH="1">
            <a:off x="4163009" y="4461997"/>
            <a:ext cx="133927" cy="121997"/>
          </a:xfrm>
          <a:custGeom>
            <a:avLst/>
            <a:gdLst/>
            <a:ahLst/>
            <a:cxnLst/>
            <a:rect l="l" t="t" r="r" b="b"/>
            <a:pathLst>
              <a:path w="3918" h="3569" extrusionOk="0">
                <a:moveTo>
                  <a:pt x="1958" y="0"/>
                </a:moveTo>
                <a:cubicBezTo>
                  <a:pt x="1501" y="0"/>
                  <a:pt x="1042" y="176"/>
                  <a:pt x="691" y="527"/>
                </a:cubicBezTo>
                <a:cubicBezTo>
                  <a:pt x="1" y="1217"/>
                  <a:pt x="1" y="2349"/>
                  <a:pt x="691" y="3051"/>
                </a:cubicBezTo>
                <a:cubicBezTo>
                  <a:pt x="1042" y="3396"/>
                  <a:pt x="1501" y="3569"/>
                  <a:pt x="1958" y="3569"/>
                </a:cubicBezTo>
                <a:cubicBezTo>
                  <a:pt x="2415" y="3569"/>
                  <a:pt x="2870" y="3396"/>
                  <a:pt x="3215" y="3051"/>
                </a:cubicBezTo>
                <a:cubicBezTo>
                  <a:pt x="3918" y="2349"/>
                  <a:pt x="3918" y="1217"/>
                  <a:pt x="3215" y="527"/>
                </a:cubicBezTo>
                <a:cubicBezTo>
                  <a:pt x="2870" y="176"/>
                  <a:pt x="2415" y="0"/>
                  <a:pt x="19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48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Rozdelenie genotypov HFE mutácií</a:t>
            </a:r>
            <a:endParaRPr dirty="0"/>
          </a:p>
        </p:txBody>
      </p:sp>
      <p:sp>
        <p:nvSpPr>
          <p:cNvPr id="2078" name="Google Shape;2078;p48"/>
          <p:cNvSpPr/>
          <p:nvPr/>
        </p:nvSpPr>
        <p:spPr>
          <a:xfrm rot="7200044" flipH="1">
            <a:off x="862279" y="3886317"/>
            <a:ext cx="212389" cy="212768"/>
          </a:xfrm>
          <a:custGeom>
            <a:avLst/>
            <a:gdLst/>
            <a:ahLst/>
            <a:cxnLst/>
            <a:rect l="l" t="t" r="r" b="b"/>
            <a:pathLst>
              <a:path w="6716" h="6728" extrusionOk="0">
                <a:moveTo>
                  <a:pt x="3358" y="0"/>
                </a:moveTo>
                <a:cubicBezTo>
                  <a:pt x="1501" y="0"/>
                  <a:pt x="0" y="1512"/>
                  <a:pt x="0" y="3369"/>
                </a:cubicBezTo>
                <a:cubicBezTo>
                  <a:pt x="0" y="5215"/>
                  <a:pt x="1501" y="6727"/>
                  <a:pt x="3358" y="6727"/>
                </a:cubicBezTo>
                <a:cubicBezTo>
                  <a:pt x="5215" y="6727"/>
                  <a:pt x="6715" y="5215"/>
                  <a:pt x="6715" y="3369"/>
                </a:cubicBezTo>
                <a:cubicBezTo>
                  <a:pt x="6715" y="1512"/>
                  <a:pt x="5215" y="0"/>
                  <a:pt x="33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9" name="Google Shape;2079;p48"/>
          <p:cNvSpPr/>
          <p:nvPr/>
        </p:nvSpPr>
        <p:spPr>
          <a:xfrm rot="7200044" flipH="1">
            <a:off x="1042462" y="3761183"/>
            <a:ext cx="63280" cy="63280"/>
          </a:xfrm>
          <a:custGeom>
            <a:avLst/>
            <a:gdLst/>
            <a:ahLst/>
            <a:cxnLst/>
            <a:rect l="l" t="t" r="r" b="b"/>
            <a:pathLst>
              <a:path w="2001" h="2001" extrusionOk="0">
                <a:moveTo>
                  <a:pt x="1001" y="0"/>
                </a:moveTo>
                <a:cubicBezTo>
                  <a:pt x="441" y="0"/>
                  <a:pt x="1" y="441"/>
                  <a:pt x="1" y="1000"/>
                </a:cubicBezTo>
                <a:cubicBezTo>
                  <a:pt x="1" y="1548"/>
                  <a:pt x="441" y="2001"/>
                  <a:pt x="1001" y="2001"/>
                </a:cubicBezTo>
                <a:cubicBezTo>
                  <a:pt x="1548" y="2001"/>
                  <a:pt x="2001" y="1548"/>
                  <a:pt x="2001" y="1000"/>
                </a:cubicBezTo>
                <a:cubicBezTo>
                  <a:pt x="2001" y="441"/>
                  <a:pt x="1548" y="0"/>
                  <a:pt x="10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1" name="Google Shape;2081;p48"/>
          <p:cNvSpPr/>
          <p:nvPr/>
        </p:nvSpPr>
        <p:spPr>
          <a:xfrm rot="3599956" flipH="1">
            <a:off x="7957224" y="4399003"/>
            <a:ext cx="56785" cy="56418"/>
          </a:xfrm>
          <a:custGeom>
            <a:avLst/>
            <a:gdLst/>
            <a:ahLst/>
            <a:cxnLst/>
            <a:rect l="l" t="t" r="r" b="b"/>
            <a:pathLst>
              <a:path w="1703" h="1692" extrusionOk="0">
                <a:moveTo>
                  <a:pt x="857" y="1"/>
                </a:moveTo>
                <a:cubicBezTo>
                  <a:pt x="381" y="1"/>
                  <a:pt x="0" y="370"/>
                  <a:pt x="0" y="846"/>
                </a:cubicBezTo>
                <a:cubicBezTo>
                  <a:pt x="0" y="1310"/>
                  <a:pt x="381" y="1691"/>
                  <a:pt x="857" y="1691"/>
                </a:cubicBezTo>
                <a:cubicBezTo>
                  <a:pt x="1322" y="1691"/>
                  <a:pt x="1703" y="1310"/>
                  <a:pt x="1703" y="846"/>
                </a:cubicBezTo>
                <a:cubicBezTo>
                  <a:pt x="1703" y="370"/>
                  <a:pt x="1322" y="1"/>
                  <a:pt x="8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2" name="Google Shape;2082;p48"/>
          <p:cNvGrpSpPr/>
          <p:nvPr/>
        </p:nvGrpSpPr>
        <p:grpSpPr>
          <a:xfrm rot="-1800141">
            <a:off x="7612232" y="356891"/>
            <a:ext cx="1347451" cy="783356"/>
            <a:chOff x="6651700" y="1798225"/>
            <a:chExt cx="955300" cy="555375"/>
          </a:xfrm>
        </p:grpSpPr>
        <p:sp>
          <p:nvSpPr>
            <p:cNvPr id="2083" name="Google Shape;2083;p48"/>
            <p:cNvSpPr/>
            <p:nvPr/>
          </p:nvSpPr>
          <p:spPr>
            <a:xfrm>
              <a:off x="7012297" y="1859291"/>
              <a:ext cx="530975" cy="460150"/>
            </a:xfrm>
            <a:custGeom>
              <a:avLst/>
              <a:gdLst/>
              <a:ahLst/>
              <a:cxnLst/>
              <a:rect l="l" t="t" r="r" b="b"/>
              <a:pathLst>
                <a:path w="21239" h="18406" extrusionOk="0">
                  <a:moveTo>
                    <a:pt x="15571" y="625"/>
                  </a:moveTo>
                  <a:lnTo>
                    <a:pt x="20523" y="9203"/>
                  </a:lnTo>
                  <a:lnTo>
                    <a:pt x="15571" y="17780"/>
                  </a:lnTo>
                  <a:lnTo>
                    <a:pt x="5668" y="17780"/>
                  </a:lnTo>
                  <a:lnTo>
                    <a:pt x="716" y="9203"/>
                  </a:lnTo>
                  <a:lnTo>
                    <a:pt x="5668" y="625"/>
                  </a:lnTo>
                  <a:close/>
                  <a:moveTo>
                    <a:pt x="5302" y="0"/>
                  </a:moveTo>
                  <a:lnTo>
                    <a:pt x="0" y="9203"/>
                  </a:lnTo>
                  <a:lnTo>
                    <a:pt x="5302" y="18405"/>
                  </a:lnTo>
                  <a:lnTo>
                    <a:pt x="15937" y="18405"/>
                  </a:lnTo>
                  <a:lnTo>
                    <a:pt x="21239" y="9203"/>
                  </a:lnTo>
                  <a:lnTo>
                    <a:pt x="15937" y="0"/>
                  </a:ln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8"/>
            <p:cNvSpPr/>
            <p:nvPr/>
          </p:nvSpPr>
          <p:spPr>
            <a:xfrm>
              <a:off x="7340750" y="1798225"/>
              <a:ext cx="128750" cy="116225"/>
            </a:xfrm>
            <a:custGeom>
              <a:avLst/>
              <a:gdLst/>
              <a:ahLst/>
              <a:cxnLst/>
              <a:rect l="l" t="t" r="r" b="b"/>
              <a:pathLst>
                <a:path w="5150" h="4649" extrusionOk="0">
                  <a:moveTo>
                    <a:pt x="2659" y="0"/>
                  </a:moveTo>
                  <a:cubicBezTo>
                    <a:pt x="1264" y="0"/>
                    <a:pt x="0" y="1306"/>
                    <a:pt x="365" y="2849"/>
                  </a:cubicBezTo>
                  <a:cubicBezTo>
                    <a:pt x="594" y="3839"/>
                    <a:pt x="1523" y="4616"/>
                    <a:pt x="2544" y="4647"/>
                  </a:cubicBezTo>
                  <a:cubicBezTo>
                    <a:pt x="2575" y="4648"/>
                    <a:pt x="2606" y="4649"/>
                    <a:pt x="2637" y="4649"/>
                  </a:cubicBezTo>
                  <a:cubicBezTo>
                    <a:pt x="3610" y="4649"/>
                    <a:pt x="4549" y="3962"/>
                    <a:pt x="4845" y="3017"/>
                  </a:cubicBezTo>
                  <a:cubicBezTo>
                    <a:pt x="5149" y="2057"/>
                    <a:pt x="4738" y="914"/>
                    <a:pt x="3885" y="366"/>
                  </a:cubicBezTo>
                  <a:cubicBezTo>
                    <a:pt x="3490" y="113"/>
                    <a:pt x="3069" y="0"/>
                    <a:pt x="2659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8"/>
            <p:cNvSpPr/>
            <p:nvPr/>
          </p:nvSpPr>
          <p:spPr>
            <a:xfrm>
              <a:off x="7345675" y="1823350"/>
              <a:ext cx="117350" cy="91100"/>
            </a:xfrm>
            <a:custGeom>
              <a:avLst/>
              <a:gdLst/>
              <a:ahLst/>
              <a:cxnLst/>
              <a:rect l="l" t="t" r="r" b="b"/>
              <a:pathLst>
                <a:path w="4694" h="3644" extrusionOk="0">
                  <a:moveTo>
                    <a:pt x="534" y="1"/>
                  </a:moveTo>
                  <a:cubicBezTo>
                    <a:pt x="168" y="503"/>
                    <a:pt x="1" y="1143"/>
                    <a:pt x="168" y="1844"/>
                  </a:cubicBezTo>
                  <a:cubicBezTo>
                    <a:pt x="397" y="2834"/>
                    <a:pt x="1326" y="3611"/>
                    <a:pt x="2347" y="3642"/>
                  </a:cubicBezTo>
                  <a:cubicBezTo>
                    <a:pt x="2378" y="3643"/>
                    <a:pt x="2409" y="3644"/>
                    <a:pt x="2440" y="3644"/>
                  </a:cubicBezTo>
                  <a:cubicBezTo>
                    <a:pt x="3414" y="3644"/>
                    <a:pt x="4367" y="2957"/>
                    <a:pt x="4648" y="2012"/>
                  </a:cubicBezTo>
                  <a:cubicBezTo>
                    <a:pt x="4663" y="1981"/>
                    <a:pt x="4678" y="1935"/>
                    <a:pt x="4693" y="1890"/>
                  </a:cubicBezTo>
                  <a:lnTo>
                    <a:pt x="4693" y="1890"/>
                  </a:lnTo>
                  <a:cubicBezTo>
                    <a:pt x="4252" y="2493"/>
                    <a:pt x="3527" y="2897"/>
                    <a:pt x="2778" y="2897"/>
                  </a:cubicBezTo>
                  <a:cubicBezTo>
                    <a:pt x="2751" y="2897"/>
                    <a:pt x="2724" y="2896"/>
                    <a:pt x="2697" y="2895"/>
                  </a:cubicBezTo>
                  <a:cubicBezTo>
                    <a:pt x="1692" y="2850"/>
                    <a:pt x="747" y="2073"/>
                    <a:pt x="519" y="1097"/>
                  </a:cubicBezTo>
                  <a:cubicBezTo>
                    <a:pt x="427" y="701"/>
                    <a:pt x="442" y="336"/>
                    <a:pt x="534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8"/>
            <p:cNvSpPr/>
            <p:nvPr/>
          </p:nvSpPr>
          <p:spPr>
            <a:xfrm>
              <a:off x="7394050" y="1807475"/>
              <a:ext cx="57150" cy="47100"/>
            </a:xfrm>
            <a:custGeom>
              <a:avLst/>
              <a:gdLst/>
              <a:ahLst/>
              <a:cxnLst/>
              <a:rect l="l" t="t" r="r" b="b"/>
              <a:pathLst>
                <a:path w="2286" h="1884" extrusionOk="0">
                  <a:moveTo>
                    <a:pt x="527" y="1"/>
                  </a:moveTo>
                  <a:cubicBezTo>
                    <a:pt x="347" y="1"/>
                    <a:pt x="157" y="50"/>
                    <a:pt x="62" y="194"/>
                  </a:cubicBezTo>
                  <a:cubicBezTo>
                    <a:pt x="1" y="300"/>
                    <a:pt x="1" y="437"/>
                    <a:pt x="46" y="559"/>
                  </a:cubicBezTo>
                  <a:cubicBezTo>
                    <a:pt x="92" y="681"/>
                    <a:pt x="168" y="773"/>
                    <a:pt x="244" y="864"/>
                  </a:cubicBezTo>
                  <a:cubicBezTo>
                    <a:pt x="503" y="1199"/>
                    <a:pt x="823" y="1473"/>
                    <a:pt x="1189" y="1687"/>
                  </a:cubicBezTo>
                  <a:cubicBezTo>
                    <a:pt x="1358" y="1793"/>
                    <a:pt x="1557" y="1884"/>
                    <a:pt x="1744" y="1884"/>
                  </a:cubicBezTo>
                  <a:cubicBezTo>
                    <a:pt x="1826" y="1884"/>
                    <a:pt x="1907" y="1866"/>
                    <a:pt x="1981" y="1824"/>
                  </a:cubicBezTo>
                  <a:cubicBezTo>
                    <a:pt x="2240" y="1672"/>
                    <a:pt x="2286" y="1321"/>
                    <a:pt x="2164" y="1062"/>
                  </a:cubicBezTo>
                  <a:cubicBezTo>
                    <a:pt x="1905" y="468"/>
                    <a:pt x="1296" y="87"/>
                    <a:pt x="671" y="11"/>
                  </a:cubicBezTo>
                  <a:cubicBezTo>
                    <a:pt x="625" y="4"/>
                    <a:pt x="576" y="1"/>
                    <a:pt x="527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8"/>
            <p:cNvSpPr/>
            <p:nvPr/>
          </p:nvSpPr>
          <p:spPr>
            <a:xfrm>
              <a:off x="7080875" y="2237025"/>
              <a:ext cx="128850" cy="116575"/>
            </a:xfrm>
            <a:custGeom>
              <a:avLst/>
              <a:gdLst/>
              <a:ahLst/>
              <a:cxnLst/>
              <a:rect l="l" t="t" r="r" b="b"/>
              <a:pathLst>
                <a:path w="5154" h="4663" extrusionOk="0">
                  <a:moveTo>
                    <a:pt x="2650" y="0"/>
                  </a:moveTo>
                  <a:cubicBezTo>
                    <a:pt x="1259" y="0"/>
                    <a:pt x="1" y="1306"/>
                    <a:pt x="354" y="2849"/>
                  </a:cubicBezTo>
                  <a:cubicBezTo>
                    <a:pt x="583" y="3839"/>
                    <a:pt x="1527" y="4616"/>
                    <a:pt x="2548" y="4662"/>
                  </a:cubicBezTo>
                  <a:cubicBezTo>
                    <a:pt x="2569" y="4663"/>
                    <a:pt x="2590" y="4663"/>
                    <a:pt x="2611" y="4663"/>
                  </a:cubicBezTo>
                  <a:cubicBezTo>
                    <a:pt x="3595" y="4663"/>
                    <a:pt x="4550" y="3971"/>
                    <a:pt x="4849" y="3016"/>
                  </a:cubicBezTo>
                  <a:cubicBezTo>
                    <a:pt x="5153" y="2057"/>
                    <a:pt x="4742" y="914"/>
                    <a:pt x="3874" y="365"/>
                  </a:cubicBezTo>
                  <a:cubicBezTo>
                    <a:pt x="3479" y="113"/>
                    <a:pt x="3059" y="0"/>
                    <a:pt x="2650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8"/>
            <p:cNvSpPr/>
            <p:nvPr/>
          </p:nvSpPr>
          <p:spPr>
            <a:xfrm>
              <a:off x="7085900" y="2262150"/>
              <a:ext cx="116975" cy="91450"/>
            </a:xfrm>
            <a:custGeom>
              <a:avLst/>
              <a:gdLst/>
              <a:ahLst/>
              <a:cxnLst/>
              <a:rect l="l" t="t" r="r" b="b"/>
              <a:pathLst>
                <a:path w="4679" h="3658" extrusionOk="0">
                  <a:moveTo>
                    <a:pt x="519" y="0"/>
                  </a:moveTo>
                  <a:lnTo>
                    <a:pt x="519" y="0"/>
                  </a:lnTo>
                  <a:cubicBezTo>
                    <a:pt x="168" y="503"/>
                    <a:pt x="1" y="1158"/>
                    <a:pt x="153" y="1844"/>
                  </a:cubicBezTo>
                  <a:cubicBezTo>
                    <a:pt x="382" y="2834"/>
                    <a:pt x="1326" y="3611"/>
                    <a:pt x="2347" y="3657"/>
                  </a:cubicBezTo>
                  <a:cubicBezTo>
                    <a:pt x="2368" y="3658"/>
                    <a:pt x="2389" y="3658"/>
                    <a:pt x="2410" y="3658"/>
                  </a:cubicBezTo>
                  <a:cubicBezTo>
                    <a:pt x="3394" y="3658"/>
                    <a:pt x="4349" y="2966"/>
                    <a:pt x="4648" y="2011"/>
                  </a:cubicBezTo>
                  <a:cubicBezTo>
                    <a:pt x="4663" y="1981"/>
                    <a:pt x="4678" y="1935"/>
                    <a:pt x="4678" y="1905"/>
                  </a:cubicBezTo>
                  <a:lnTo>
                    <a:pt x="4678" y="1905"/>
                  </a:lnTo>
                  <a:cubicBezTo>
                    <a:pt x="4252" y="2493"/>
                    <a:pt x="3527" y="2897"/>
                    <a:pt x="2779" y="2897"/>
                  </a:cubicBezTo>
                  <a:cubicBezTo>
                    <a:pt x="2752" y="2897"/>
                    <a:pt x="2725" y="2896"/>
                    <a:pt x="2697" y="2895"/>
                  </a:cubicBezTo>
                  <a:cubicBezTo>
                    <a:pt x="1677" y="2865"/>
                    <a:pt x="747" y="2088"/>
                    <a:pt x="519" y="1097"/>
                  </a:cubicBezTo>
                  <a:cubicBezTo>
                    <a:pt x="427" y="716"/>
                    <a:pt x="443" y="335"/>
                    <a:pt x="519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8"/>
            <p:cNvSpPr/>
            <p:nvPr/>
          </p:nvSpPr>
          <p:spPr>
            <a:xfrm>
              <a:off x="7134275" y="2246275"/>
              <a:ext cx="56775" cy="47100"/>
            </a:xfrm>
            <a:custGeom>
              <a:avLst/>
              <a:gdLst/>
              <a:ahLst/>
              <a:cxnLst/>
              <a:rect l="l" t="t" r="r" b="b"/>
              <a:pathLst>
                <a:path w="2271" h="1884" extrusionOk="0">
                  <a:moveTo>
                    <a:pt x="530" y="0"/>
                  </a:moveTo>
                  <a:cubicBezTo>
                    <a:pt x="349" y="0"/>
                    <a:pt x="158" y="52"/>
                    <a:pt x="62" y="209"/>
                  </a:cubicBezTo>
                  <a:cubicBezTo>
                    <a:pt x="1" y="315"/>
                    <a:pt x="1" y="437"/>
                    <a:pt x="46" y="559"/>
                  </a:cubicBezTo>
                  <a:cubicBezTo>
                    <a:pt x="92" y="681"/>
                    <a:pt x="168" y="772"/>
                    <a:pt x="244" y="879"/>
                  </a:cubicBezTo>
                  <a:cubicBezTo>
                    <a:pt x="503" y="1199"/>
                    <a:pt x="823" y="1473"/>
                    <a:pt x="1189" y="1687"/>
                  </a:cubicBezTo>
                  <a:cubicBezTo>
                    <a:pt x="1348" y="1792"/>
                    <a:pt x="1550" y="1883"/>
                    <a:pt x="1741" y="1883"/>
                  </a:cubicBezTo>
                  <a:cubicBezTo>
                    <a:pt x="1825" y="1883"/>
                    <a:pt x="1907" y="1866"/>
                    <a:pt x="1981" y="1824"/>
                  </a:cubicBezTo>
                  <a:cubicBezTo>
                    <a:pt x="2225" y="1671"/>
                    <a:pt x="2271" y="1321"/>
                    <a:pt x="2164" y="1062"/>
                  </a:cubicBezTo>
                  <a:cubicBezTo>
                    <a:pt x="1905" y="468"/>
                    <a:pt x="1280" y="102"/>
                    <a:pt x="671" y="11"/>
                  </a:cubicBezTo>
                  <a:cubicBezTo>
                    <a:pt x="626" y="4"/>
                    <a:pt x="578" y="0"/>
                    <a:pt x="530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8"/>
            <p:cNvSpPr/>
            <p:nvPr/>
          </p:nvSpPr>
          <p:spPr>
            <a:xfrm>
              <a:off x="7353950" y="2250300"/>
              <a:ext cx="102975" cy="93025"/>
            </a:xfrm>
            <a:custGeom>
              <a:avLst/>
              <a:gdLst/>
              <a:ahLst/>
              <a:cxnLst/>
              <a:rect l="l" t="t" r="r" b="b"/>
              <a:pathLst>
                <a:path w="4119" h="3721" extrusionOk="0">
                  <a:moveTo>
                    <a:pt x="2118" y="1"/>
                  </a:moveTo>
                  <a:cubicBezTo>
                    <a:pt x="1006" y="1"/>
                    <a:pt x="0" y="1036"/>
                    <a:pt x="294" y="2272"/>
                  </a:cubicBezTo>
                  <a:cubicBezTo>
                    <a:pt x="477" y="3064"/>
                    <a:pt x="1224" y="3689"/>
                    <a:pt x="2031" y="3720"/>
                  </a:cubicBezTo>
                  <a:cubicBezTo>
                    <a:pt x="2052" y="3720"/>
                    <a:pt x="2073" y="3721"/>
                    <a:pt x="2094" y="3721"/>
                  </a:cubicBezTo>
                  <a:cubicBezTo>
                    <a:pt x="2879" y="3721"/>
                    <a:pt x="3637" y="3166"/>
                    <a:pt x="3875" y="2409"/>
                  </a:cubicBezTo>
                  <a:cubicBezTo>
                    <a:pt x="4118" y="1632"/>
                    <a:pt x="3783" y="718"/>
                    <a:pt x="3098" y="291"/>
                  </a:cubicBezTo>
                  <a:cubicBezTo>
                    <a:pt x="2782" y="90"/>
                    <a:pt x="2446" y="1"/>
                    <a:pt x="2118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8"/>
            <p:cNvSpPr/>
            <p:nvPr/>
          </p:nvSpPr>
          <p:spPr>
            <a:xfrm>
              <a:off x="7357875" y="2270150"/>
              <a:ext cx="93725" cy="73175"/>
            </a:xfrm>
            <a:custGeom>
              <a:avLst/>
              <a:gdLst/>
              <a:ahLst/>
              <a:cxnLst/>
              <a:rect l="l" t="t" r="r" b="b"/>
              <a:pathLst>
                <a:path w="3749" h="2927" extrusionOk="0">
                  <a:moveTo>
                    <a:pt x="427" y="0"/>
                  </a:moveTo>
                  <a:cubicBezTo>
                    <a:pt x="137" y="412"/>
                    <a:pt x="0" y="930"/>
                    <a:pt x="137" y="1478"/>
                  </a:cubicBezTo>
                  <a:cubicBezTo>
                    <a:pt x="320" y="2270"/>
                    <a:pt x="1067" y="2895"/>
                    <a:pt x="1874" y="2926"/>
                  </a:cubicBezTo>
                  <a:cubicBezTo>
                    <a:pt x="1895" y="2926"/>
                    <a:pt x="1916" y="2927"/>
                    <a:pt x="1937" y="2927"/>
                  </a:cubicBezTo>
                  <a:cubicBezTo>
                    <a:pt x="2722" y="2927"/>
                    <a:pt x="3480" y="2372"/>
                    <a:pt x="3718" y="1615"/>
                  </a:cubicBezTo>
                  <a:cubicBezTo>
                    <a:pt x="3718" y="1585"/>
                    <a:pt x="3733" y="1554"/>
                    <a:pt x="3748" y="1524"/>
                  </a:cubicBezTo>
                  <a:lnTo>
                    <a:pt x="3748" y="1524"/>
                  </a:lnTo>
                  <a:cubicBezTo>
                    <a:pt x="3398" y="1991"/>
                    <a:pt x="2824" y="2318"/>
                    <a:pt x="2227" y="2318"/>
                  </a:cubicBezTo>
                  <a:cubicBezTo>
                    <a:pt x="2201" y="2318"/>
                    <a:pt x="2175" y="2317"/>
                    <a:pt x="2148" y="2316"/>
                  </a:cubicBezTo>
                  <a:cubicBezTo>
                    <a:pt x="1341" y="2286"/>
                    <a:pt x="594" y="1661"/>
                    <a:pt x="412" y="884"/>
                  </a:cubicBezTo>
                  <a:cubicBezTo>
                    <a:pt x="351" y="579"/>
                    <a:pt x="351" y="274"/>
                    <a:pt x="427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8"/>
            <p:cNvSpPr/>
            <p:nvPr/>
          </p:nvSpPr>
          <p:spPr>
            <a:xfrm>
              <a:off x="7396725" y="2257700"/>
              <a:ext cx="45350" cy="37650"/>
            </a:xfrm>
            <a:custGeom>
              <a:avLst/>
              <a:gdLst/>
              <a:ahLst/>
              <a:cxnLst/>
              <a:rect l="l" t="t" r="r" b="b"/>
              <a:pathLst>
                <a:path w="1814" h="1506" extrusionOk="0">
                  <a:moveTo>
                    <a:pt x="407" y="0"/>
                  </a:moveTo>
                  <a:cubicBezTo>
                    <a:pt x="261" y="0"/>
                    <a:pt x="117" y="45"/>
                    <a:pt x="46" y="163"/>
                  </a:cubicBezTo>
                  <a:cubicBezTo>
                    <a:pt x="0" y="239"/>
                    <a:pt x="0" y="346"/>
                    <a:pt x="31" y="437"/>
                  </a:cubicBezTo>
                  <a:cubicBezTo>
                    <a:pt x="61" y="544"/>
                    <a:pt x="122" y="620"/>
                    <a:pt x="183" y="696"/>
                  </a:cubicBezTo>
                  <a:cubicBezTo>
                    <a:pt x="396" y="955"/>
                    <a:pt x="655" y="1169"/>
                    <a:pt x="945" y="1351"/>
                  </a:cubicBezTo>
                  <a:cubicBezTo>
                    <a:pt x="1071" y="1436"/>
                    <a:pt x="1233" y="1505"/>
                    <a:pt x="1387" y="1505"/>
                  </a:cubicBezTo>
                  <a:cubicBezTo>
                    <a:pt x="1456" y="1505"/>
                    <a:pt x="1523" y="1491"/>
                    <a:pt x="1585" y="1458"/>
                  </a:cubicBezTo>
                  <a:cubicBezTo>
                    <a:pt x="1783" y="1336"/>
                    <a:pt x="1813" y="1047"/>
                    <a:pt x="1722" y="849"/>
                  </a:cubicBezTo>
                  <a:cubicBezTo>
                    <a:pt x="1509" y="376"/>
                    <a:pt x="1021" y="72"/>
                    <a:pt x="533" y="11"/>
                  </a:cubicBezTo>
                  <a:cubicBezTo>
                    <a:pt x="492" y="4"/>
                    <a:pt x="450" y="0"/>
                    <a:pt x="407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8"/>
            <p:cNvSpPr/>
            <p:nvPr/>
          </p:nvSpPr>
          <p:spPr>
            <a:xfrm>
              <a:off x="7094075" y="1808075"/>
              <a:ext cx="102700" cy="93025"/>
            </a:xfrm>
            <a:custGeom>
              <a:avLst/>
              <a:gdLst/>
              <a:ahLst/>
              <a:cxnLst/>
              <a:rect l="l" t="t" r="r" b="b"/>
              <a:pathLst>
                <a:path w="4108" h="3721" extrusionOk="0">
                  <a:moveTo>
                    <a:pt x="2122" y="1"/>
                  </a:moveTo>
                  <a:cubicBezTo>
                    <a:pt x="1009" y="1"/>
                    <a:pt x="1" y="1036"/>
                    <a:pt x="283" y="2272"/>
                  </a:cubicBezTo>
                  <a:cubicBezTo>
                    <a:pt x="466" y="3064"/>
                    <a:pt x="1228" y="3689"/>
                    <a:pt x="2035" y="3720"/>
                  </a:cubicBezTo>
                  <a:cubicBezTo>
                    <a:pt x="2056" y="3720"/>
                    <a:pt x="2077" y="3721"/>
                    <a:pt x="2098" y="3721"/>
                  </a:cubicBezTo>
                  <a:cubicBezTo>
                    <a:pt x="2883" y="3721"/>
                    <a:pt x="3641" y="3166"/>
                    <a:pt x="3879" y="2409"/>
                  </a:cubicBezTo>
                  <a:cubicBezTo>
                    <a:pt x="4107" y="1648"/>
                    <a:pt x="3787" y="733"/>
                    <a:pt x="3102" y="292"/>
                  </a:cubicBezTo>
                  <a:cubicBezTo>
                    <a:pt x="2786" y="90"/>
                    <a:pt x="2450" y="1"/>
                    <a:pt x="2122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8"/>
            <p:cNvSpPr/>
            <p:nvPr/>
          </p:nvSpPr>
          <p:spPr>
            <a:xfrm>
              <a:off x="7098100" y="1828300"/>
              <a:ext cx="93350" cy="72800"/>
            </a:xfrm>
            <a:custGeom>
              <a:avLst/>
              <a:gdLst/>
              <a:ahLst/>
              <a:cxnLst/>
              <a:rect l="l" t="t" r="r" b="b"/>
              <a:pathLst>
                <a:path w="3734" h="2912" extrusionOk="0">
                  <a:moveTo>
                    <a:pt x="412" y="1"/>
                  </a:moveTo>
                  <a:lnTo>
                    <a:pt x="412" y="1"/>
                  </a:lnTo>
                  <a:cubicBezTo>
                    <a:pt x="137" y="397"/>
                    <a:pt x="0" y="915"/>
                    <a:pt x="122" y="1463"/>
                  </a:cubicBezTo>
                  <a:cubicBezTo>
                    <a:pt x="305" y="2255"/>
                    <a:pt x="1067" y="2880"/>
                    <a:pt x="1874" y="2911"/>
                  </a:cubicBezTo>
                  <a:cubicBezTo>
                    <a:pt x="1895" y="2911"/>
                    <a:pt x="1916" y="2912"/>
                    <a:pt x="1937" y="2912"/>
                  </a:cubicBezTo>
                  <a:cubicBezTo>
                    <a:pt x="2722" y="2912"/>
                    <a:pt x="3480" y="2357"/>
                    <a:pt x="3718" y="1600"/>
                  </a:cubicBezTo>
                  <a:cubicBezTo>
                    <a:pt x="3718" y="1570"/>
                    <a:pt x="3733" y="1539"/>
                    <a:pt x="3733" y="1509"/>
                  </a:cubicBezTo>
                  <a:lnTo>
                    <a:pt x="3733" y="1509"/>
                  </a:lnTo>
                  <a:cubicBezTo>
                    <a:pt x="3398" y="1990"/>
                    <a:pt x="2826" y="2303"/>
                    <a:pt x="2231" y="2303"/>
                  </a:cubicBezTo>
                  <a:cubicBezTo>
                    <a:pt x="2203" y="2303"/>
                    <a:pt x="2176" y="2303"/>
                    <a:pt x="2149" y="2301"/>
                  </a:cubicBezTo>
                  <a:cubicBezTo>
                    <a:pt x="1341" y="2271"/>
                    <a:pt x="594" y="1661"/>
                    <a:pt x="412" y="869"/>
                  </a:cubicBezTo>
                  <a:cubicBezTo>
                    <a:pt x="335" y="564"/>
                    <a:pt x="351" y="260"/>
                    <a:pt x="412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8"/>
            <p:cNvSpPr/>
            <p:nvPr/>
          </p:nvSpPr>
          <p:spPr>
            <a:xfrm>
              <a:off x="7136950" y="1815475"/>
              <a:ext cx="45350" cy="37650"/>
            </a:xfrm>
            <a:custGeom>
              <a:avLst/>
              <a:gdLst/>
              <a:ahLst/>
              <a:cxnLst/>
              <a:rect l="l" t="t" r="r" b="b"/>
              <a:pathLst>
                <a:path w="1814" h="1506" extrusionOk="0">
                  <a:moveTo>
                    <a:pt x="407" y="0"/>
                  </a:moveTo>
                  <a:cubicBezTo>
                    <a:pt x="261" y="0"/>
                    <a:pt x="117" y="45"/>
                    <a:pt x="46" y="163"/>
                  </a:cubicBezTo>
                  <a:cubicBezTo>
                    <a:pt x="0" y="239"/>
                    <a:pt x="0" y="361"/>
                    <a:pt x="31" y="453"/>
                  </a:cubicBezTo>
                  <a:cubicBezTo>
                    <a:pt x="61" y="544"/>
                    <a:pt x="122" y="620"/>
                    <a:pt x="183" y="696"/>
                  </a:cubicBezTo>
                  <a:cubicBezTo>
                    <a:pt x="396" y="955"/>
                    <a:pt x="655" y="1169"/>
                    <a:pt x="930" y="1352"/>
                  </a:cubicBezTo>
                  <a:cubicBezTo>
                    <a:pt x="1066" y="1436"/>
                    <a:pt x="1232" y="1505"/>
                    <a:pt x="1382" y="1505"/>
                  </a:cubicBezTo>
                  <a:cubicBezTo>
                    <a:pt x="1449" y="1505"/>
                    <a:pt x="1513" y="1491"/>
                    <a:pt x="1570" y="1458"/>
                  </a:cubicBezTo>
                  <a:cubicBezTo>
                    <a:pt x="1768" y="1336"/>
                    <a:pt x="1813" y="1047"/>
                    <a:pt x="1722" y="849"/>
                  </a:cubicBezTo>
                  <a:cubicBezTo>
                    <a:pt x="1509" y="376"/>
                    <a:pt x="1021" y="72"/>
                    <a:pt x="534" y="11"/>
                  </a:cubicBezTo>
                  <a:cubicBezTo>
                    <a:pt x="492" y="4"/>
                    <a:pt x="450" y="0"/>
                    <a:pt x="407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8"/>
            <p:cNvSpPr/>
            <p:nvPr/>
          </p:nvSpPr>
          <p:spPr>
            <a:xfrm>
              <a:off x="7443125" y="2004625"/>
              <a:ext cx="163875" cy="147900"/>
            </a:xfrm>
            <a:custGeom>
              <a:avLst/>
              <a:gdLst/>
              <a:ahLst/>
              <a:cxnLst/>
              <a:rect l="l" t="t" r="r" b="b"/>
              <a:pathLst>
                <a:path w="6555" h="5916" extrusionOk="0">
                  <a:moveTo>
                    <a:pt x="3388" y="0"/>
                  </a:moveTo>
                  <a:cubicBezTo>
                    <a:pt x="1612" y="0"/>
                    <a:pt x="0" y="1659"/>
                    <a:pt x="460" y="3628"/>
                  </a:cubicBezTo>
                  <a:cubicBezTo>
                    <a:pt x="750" y="4877"/>
                    <a:pt x="1953" y="5868"/>
                    <a:pt x="3233" y="5913"/>
                  </a:cubicBezTo>
                  <a:cubicBezTo>
                    <a:pt x="3265" y="5914"/>
                    <a:pt x="3297" y="5915"/>
                    <a:pt x="3329" y="5915"/>
                  </a:cubicBezTo>
                  <a:cubicBezTo>
                    <a:pt x="4590" y="5915"/>
                    <a:pt x="5802" y="5045"/>
                    <a:pt x="6174" y="3841"/>
                  </a:cubicBezTo>
                  <a:cubicBezTo>
                    <a:pt x="6554" y="2607"/>
                    <a:pt x="6021" y="1160"/>
                    <a:pt x="4939" y="459"/>
                  </a:cubicBezTo>
                  <a:cubicBezTo>
                    <a:pt x="4440" y="142"/>
                    <a:pt x="3907" y="0"/>
                    <a:pt x="3388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8"/>
            <p:cNvSpPr/>
            <p:nvPr/>
          </p:nvSpPr>
          <p:spPr>
            <a:xfrm>
              <a:off x="7449675" y="2036650"/>
              <a:ext cx="148950" cy="115875"/>
            </a:xfrm>
            <a:custGeom>
              <a:avLst/>
              <a:gdLst/>
              <a:ahLst/>
              <a:cxnLst/>
              <a:rect l="l" t="t" r="r" b="b"/>
              <a:pathLst>
                <a:path w="5958" h="4635" extrusionOk="0">
                  <a:moveTo>
                    <a:pt x="670" y="1"/>
                  </a:moveTo>
                  <a:lnTo>
                    <a:pt x="670" y="1"/>
                  </a:lnTo>
                  <a:cubicBezTo>
                    <a:pt x="213" y="625"/>
                    <a:pt x="0" y="1463"/>
                    <a:pt x="198" y="2347"/>
                  </a:cubicBezTo>
                  <a:cubicBezTo>
                    <a:pt x="488" y="3596"/>
                    <a:pt x="1691" y="4587"/>
                    <a:pt x="2971" y="4632"/>
                  </a:cubicBezTo>
                  <a:cubicBezTo>
                    <a:pt x="3003" y="4633"/>
                    <a:pt x="3035" y="4634"/>
                    <a:pt x="3067" y="4634"/>
                  </a:cubicBezTo>
                  <a:cubicBezTo>
                    <a:pt x="4328" y="4634"/>
                    <a:pt x="5540" y="3764"/>
                    <a:pt x="5912" y="2560"/>
                  </a:cubicBezTo>
                  <a:cubicBezTo>
                    <a:pt x="5927" y="2515"/>
                    <a:pt x="5942" y="2454"/>
                    <a:pt x="5957" y="2408"/>
                  </a:cubicBezTo>
                  <a:lnTo>
                    <a:pt x="5957" y="2408"/>
                  </a:lnTo>
                  <a:cubicBezTo>
                    <a:pt x="5395" y="3177"/>
                    <a:pt x="4459" y="3674"/>
                    <a:pt x="3512" y="3674"/>
                  </a:cubicBezTo>
                  <a:cubicBezTo>
                    <a:pt x="3484" y="3674"/>
                    <a:pt x="3456" y="3673"/>
                    <a:pt x="3428" y="3672"/>
                  </a:cubicBezTo>
                  <a:cubicBezTo>
                    <a:pt x="2133" y="3627"/>
                    <a:pt x="945" y="2636"/>
                    <a:pt x="655" y="1387"/>
                  </a:cubicBezTo>
                  <a:cubicBezTo>
                    <a:pt x="533" y="900"/>
                    <a:pt x="549" y="427"/>
                    <a:pt x="670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8"/>
            <p:cNvSpPr/>
            <p:nvPr/>
          </p:nvSpPr>
          <p:spPr>
            <a:xfrm>
              <a:off x="7510975" y="2016400"/>
              <a:ext cx="72400" cy="59675"/>
            </a:xfrm>
            <a:custGeom>
              <a:avLst/>
              <a:gdLst/>
              <a:ahLst/>
              <a:cxnLst/>
              <a:rect l="l" t="t" r="r" b="b"/>
              <a:pathLst>
                <a:path w="2896" h="2387" extrusionOk="0">
                  <a:moveTo>
                    <a:pt x="649" y="0"/>
                  </a:moveTo>
                  <a:cubicBezTo>
                    <a:pt x="421" y="0"/>
                    <a:pt x="196" y="63"/>
                    <a:pt x="92" y="247"/>
                  </a:cubicBezTo>
                  <a:cubicBezTo>
                    <a:pt x="1" y="384"/>
                    <a:pt x="16" y="567"/>
                    <a:pt x="62" y="704"/>
                  </a:cubicBezTo>
                  <a:cubicBezTo>
                    <a:pt x="108" y="856"/>
                    <a:pt x="214" y="978"/>
                    <a:pt x="306" y="1100"/>
                  </a:cubicBezTo>
                  <a:cubicBezTo>
                    <a:pt x="656" y="1511"/>
                    <a:pt x="1052" y="1862"/>
                    <a:pt x="1509" y="2151"/>
                  </a:cubicBezTo>
                  <a:cubicBezTo>
                    <a:pt x="1717" y="2276"/>
                    <a:pt x="1967" y="2386"/>
                    <a:pt x="2206" y="2386"/>
                  </a:cubicBezTo>
                  <a:cubicBezTo>
                    <a:pt x="2318" y="2386"/>
                    <a:pt x="2428" y="2362"/>
                    <a:pt x="2530" y="2304"/>
                  </a:cubicBezTo>
                  <a:cubicBezTo>
                    <a:pt x="2850" y="2121"/>
                    <a:pt x="2896" y="1679"/>
                    <a:pt x="2759" y="1344"/>
                  </a:cubicBezTo>
                  <a:cubicBezTo>
                    <a:pt x="2424" y="597"/>
                    <a:pt x="1646" y="125"/>
                    <a:pt x="869" y="18"/>
                  </a:cubicBezTo>
                  <a:cubicBezTo>
                    <a:pt x="798" y="7"/>
                    <a:pt x="724" y="0"/>
                    <a:pt x="649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8"/>
            <p:cNvSpPr/>
            <p:nvPr/>
          </p:nvSpPr>
          <p:spPr>
            <a:xfrm>
              <a:off x="6717200" y="2070550"/>
              <a:ext cx="303600" cy="15650"/>
            </a:xfrm>
            <a:custGeom>
              <a:avLst/>
              <a:gdLst/>
              <a:ahLst/>
              <a:cxnLst/>
              <a:rect l="l" t="t" r="r" b="b"/>
              <a:pathLst>
                <a:path w="12144" h="626" extrusionOk="0">
                  <a:moveTo>
                    <a:pt x="0" y="1"/>
                  </a:moveTo>
                  <a:lnTo>
                    <a:pt x="0" y="625"/>
                  </a:lnTo>
                  <a:lnTo>
                    <a:pt x="12143" y="625"/>
                  </a:lnTo>
                  <a:lnTo>
                    <a:pt x="12143" y="1"/>
                  </a:ln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8"/>
            <p:cNvSpPr/>
            <p:nvPr/>
          </p:nvSpPr>
          <p:spPr>
            <a:xfrm>
              <a:off x="6955950" y="2020275"/>
              <a:ext cx="128825" cy="116600"/>
            </a:xfrm>
            <a:custGeom>
              <a:avLst/>
              <a:gdLst/>
              <a:ahLst/>
              <a:cxnLst/>
              <a:rect l="l" t="t" r="r" b="b"/>
              <a:pathLst>
                <a:path w="5153" h="4664" extrusionOk="0">
                  <a:moveTo>
                    <a:pt x="2650" y="1"/>
                  </a:moveTo>
                  <a:cubicBezTo>
                    <a:pt x="1258" y="1"/>
                    <a:pt x="0" y="1307"/>
                    <a:pt x="354" y="2850"/>
                  </a:cubicBezTo>
                  <a:cubicBezTo>
                    <a:pt x="582" y="3840"/>
                    <a:pt x="1527" y="4617"/>
                    <a:pt x="2548" y="4663"/>
                  </a:cubicBezTo>
                  <a:cubicBezTo>
                    <a:pt x="2569" y="4663"/>
                    <a:pt x="2590" y="4664"/>
                    <a:pt x="2611" y="4664"/>
                  </a:cubicBezTo>
                  <a:cubicBezTo>
                    <a:pt x="3594" y="4664"/>
                    <a:pt x="4550" y="3972"/>
                    <a:pt x="4848" y="3017"/>
                  </a:cubicBezTo>
                  <a:cubicBezTo>
                    <a:pt x="5153" y="2057"/>
                    <a:pt x="4742" y="915"/>
                    <a:pt x="3873" y="366"/>
                  </a:cubicBezTo>
                  <a:cubicBezTo>
                    <a:pt x="3479" y="114"/>
                    <a:pt x="3058" y="1"/>
                    <a:pt x="2650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8"/>
            <p:cNvSpPr/>
            <p:nvPr/>
          </p:nvSpPr>
          <p:spPr>
            <a:xfrm>
              <a:off x="6960975" y="2045425"/>
              <a:ext cx="116950" cy="91450"/>
            </a:xfrm>
            <a:custGeom>
              <a:avLst/>
              <a:gdLst/>
              <a:ahLst/>
              <a:cxnLst/>
              <a:rect l="l" t="t" r="r" b="b"/>
              <a:pathLst>
                <a:path w="4678" h="3658" extrusionOk="0">
                  <a:moveTo>
                    <a:pt x="518" y="0"/>
                  </a:moveTo>
                  <a:cubicBezTo>
                    <a:pt x="168" y="503"/>
                    <a:pt x="0" y="1158"/>
                    <a:pt x="153" y="1844"/>
                  </a:cubicBezTo>
                  <a:cubicBezTo>
                    <a:pt x="381" y="2834"/>
                    <a:pt x="1326" y="3611"/>
                    <a:pt x="2347" y="3657"/>
                  </a:cubicBezTo>
                  <a:cubicBezTo>
                    <a:pt x="2368" y="3657"/>
                    <a:pt x="2389" y="3658"/>
                    <a:pt x="2410" y="3658"/>
                  </a:cubicBezTo>
                  <a:cubicBezTo>
                    <a:pt x="3393" y="3658"/>
                    <a:pt x="4349" y="2966"/>
                    <a:pt x="4647" y="2011"/>
                  </a:cubicBezTo>
                  <a:cubicBezTo>
                    <a:pt x="4663" y="1981"/>
                    <a:pt x="4678" y="1935"/>
                    <a:pt x="4678" y="1905"/>
                  </a:cubicBezTo>
                  <a:lnTo>
                    <a:pt x="4678" y="1905"/>
                  </a:lnTo>
                  <a:cubicBezTo>
                    <a:pt x="4252" y="2507"/>
                    <a:pt x="3529" y="2897"/>
                    <a:pt x="2781" y="2897"/>
                  </a:cubicBezTo>
                  <a:cubicBezTo>
                    <a:pt x="2753" y="2897"/>
                    <a:pt x="2725" y="2896"/>
                    <a:pt x="2697" y="2895"/>
                  </a:cubicBezTo>
                  <a:cubicBezTo>
                    <a:pt x="1676" y="2864"/>
                    <a:pt x="747" y="2087"/>
                    <a:pt x="518" y="1097"/>
                  </a:cubicBezTo>
                  <a:cubicBezTo>
                    <a:pt x="427" y="716"/>
                    <a:pt x="442" y="335"/>
                    <a:pt x="518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2" name="Google Shape;2102;p48"/>
            <p:cNvSpPr/>
            <p:nvPr/>
          </p:nvSpPr>
          <p:spPr>
            <a:xfrm>
              <a:off x="7009350" y="2029550"/>
              <a:ext cx="56775" cy="47100"/>
            </a:xfrm>
            <a:custGeom>
              <a:avLst/>
              <a:gdLst/>
              <a:ahLst/>
              <a:cxnLst/>
              <a:rect l="l" t="t" r="r" b="b"/>
              <a:pathLst>
                <a:path w="2271" h="1884" extrusionOk="0">
                  <a:moveTo>
                    <a:pt x="529" y="0"/>
                  </a:moveTo>
                  <a:cubicBezTo>
                    <a:pt x="348" y="0"/>
                    <a:pt x="157" y="52"/>
                    <a:pt x="61" y="208"/>
                  </a:cubicBezTo>
                  <a:cubicBezTo>
                    <a:pt x="0" y="315"/>
                    <a:pt x="0" y="452"/>
                    <a:pt x="46" y="559"/>
                  </a:cubicBezTo>
                  <a:cubicBezTo>
                    <a:pt x="92" y="681"/>
                    <a:pt x="168" y="772"/>
                    <a:pt x="244" y="879"/>
                  </a:cubicBezTo>
                  <a:cubicBezTo>
                    <a:pt x="503" y="1199"/>
                    <a:pt x="823" y="1473"/>
                    <a:pt x="1189" y="1686"/>
                  </a:cubicBezTo>
                  <a:cubicBezTo>
                    <a:pt x="1347" y="1792"/>
                    <a:pt x="1550" y="1883"/>
                    <a:pt x="1741" y="1883"/>
                  </a:cubicBezTo>
                  <a:cubicBezTo>
                    <a:pt x="1825" y="1883"/>
                    <a:pt x="1906" y="1865"/>
                    <a:pt x="1981" y="1823"/>
                  </a:cubicBezTo>
                  <a:cubicBezTo>
                    <a:pt x="2225" y="1671"/>
                    <a:pt x="2270" y="1321"/>
                    <a:pt x="2164" y="1062"/>
                  </a:cubicBezTo>
                  <a:cubicBezTo>
                    <a:pt x="1905" y="467"/>
                    <a:pt x="1280" y="102"/>
                    <a:pt x="671" y="10"/>
                  </a:cubicBezTo>
                  <a:cubicBezTo>
                    <a:pt x="626" y="4"/>
                    <a:pt x="578" y="0"/>
                    <a:pt x="529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8"/>
            <p:cNvSpPr/>
            <p:nvPr/>
          </p:nvSpPr>
          <p:spPr>
            <a:xfrm>
              <a:off x="6651700" y="2018000"/>
              <a:ext cx="128750" cy="116600"/>
            </a:xfrm>
            <a:custGeom>
              <a:avLst/>
              <a:gdLst/>
              <a:ahLst/>
              <a:cxnLst/>
              <a:rect l="l" t="t" r="r" b="b"/>
              <a:pathLst>
                <a:path w="5150" h="4664" extrusionOk="0">
                  <a:moveTo>
                    <a:pt x="2660" y="0"/>
                  </a:moveTo>
                  <a:cubicBezTo>
                    <a:pt x="1265" y="0"/>
                    <a:pt x="0" y="1306"/>
                    <a:pt x="365" y="2849"/>
                  </a:cubicBezTo>
                  <a:cubicBezTo>
                    <a:pt x="594" y="3840"/>
                    <a:pt x="1523" y="4617"/>
                    <a:pt x="2544" y="4662"/>
                  </a:cubicBezTo>
                  <a:cubicBezTo>
                    <a:pt x="2565" y="4663"/>
                    <a:pt x="2586" y="4663"/>
                    <a:pt x="2607" y="4663"/>
                  </a:cubicBezTo>
                  <a:cubicBezTo>
                    <a:pt x="3592" y="4663"/>
                    <a:pt x="4561" y="3971"/>
                    <a:pt x="4845" y="3017"/>
                  </a:cubicBezTo>
                  <a:cubicBezTo>
                    <a:pt x="5149" y="2057"/>
                    <a:pt x="4738" y="914"/>
                    <a:pt x="3885" y="366"/>
                  </a:cubicBezTo>
                  <a:cubicBezTo>
                    <a:pt x="3490" y="113"/>
                    <a:pt x="3069" y="0"/>
                    <a:pt x="2660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8"/>
            <p:cNvSpPr/>
            <p:nvPr/>
          </p:nvSpPr>
          <p:spPr>
            <a:xfrm>
              <a:off x="6656625" y="2043125"/>
              <a:ext cx="117350" cy="91475"/>
            </a:xfrm>
            <a:custGeom>
              <a:avLst/>
              <a:gdLst/>
              <a:ahLst/>
              <a:cxnLst/>
              <a:rect l="l" t="t" r="r" b="b"/>
              <a:pathLst>
                <a:path w="4694" h="3659" extrusionOk="0">
                  <a:moveTo>
                    <a:pt x="534" y="1"/>
                  </a:moveTo>
                  <a:lnTo>
                    <a:pt x="534" y="1"/>
                  </a:lnTo>
                  <a:cubicBezTo>
                    <a:pt x="168" y="503"/>
                    <a:pt x="1" y="1159"/>
                    <a:pt x="168" y="1844"/>
                  </a:cubicBezTo>
                  <a:cubicBezTo>
                    <a:pt x="397" y="2835"/>
                    <a:pt x="1326" y="3612"/>
                    <a:pt x="2347" y="3657"/>
                  </a:cubicBezTo>
                  <a:cubicBezTo>
                    <a:pt x="2368" y="3658"/>
                    <a:pt x="2389" y="3658"/>
                    <a:pt x="2410" y="3658"/>
                  </a:cubicBezTo>
                  <a:cubicBezTo>
                    <a:pt x="3395" y="3658"/>
                    <a:pt x="4364" y="2966"/>
                    <a:pt x="4648" y="2012"/>
                  </a:cubicBezTo>
                  <a:cubicBezTo>
                    <a:pt x="4663" y="1981"/>
                    <a:pt x="4678" y="1936"/>
                    <a:pt x="4693" y="1905"/>
                  </a:cubicBezTo>
                  <a:lnTo>
                    <a:pt x="4693" y="1905"/>
                  </a:lnTo>
                  <a:cubicBezTo>
                    <a:pt x="4252" y="2493"/>
                    <a:pt x="3527" y="2897"/>
                    <a:pt x="2779" y="2897"/>
                  </a:cubicBezTo>
                  <a:cubicBezTo>
                    <a:pt x="2752" y="2897"/>
                    <a:pt x="2725" y="2897"/>
                    <a:pt x="2698" y="2895"/>
                  </a:cubicBezTo>
                  <a:cubicBezTo>
                    <a:pt x="1692" y="2850"/>
                    <a:pt x="747" y="2088"/>
                    <a:pt x="519" y="1098"/>
                  </a:cubicBezTo>
                  <a:cubicBezTo>
                    <a:pt x="427" y="717"/>
                    <a:pt x="443" y="336"/>
                    <a:pt x="534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8"/>
            <p:cNvSpPr/>
            <p:nvPr/>
          </p:nvSpPr>
          <p:spPr>
            <a:xfrm>
              <a:off x="6705000" y="2027250"/>
              <a:ext cx="57175" cy="47100"/>
            </a:xfrm>
            <a:custGeom>
              <a:avLst/>
              <a:gdLst/>
              <a:ahLst/>
              <a:cxnLst/>
              <a:rect l="l" t="t" r="r" b="b"/>
              <a:pathLst>
                <a:path w="2287" h="1884" extrusionOk="0">
                  <a:moveTo>
                    <a:pt x="538" y="1"/>
                  </a:moveTo>
                  <a:cubicBezTo>
                    <a:pt x="350" y="1"/>
                    <a:pt x="161" y="53"/>
                    <a:pt x="77" y="209"/>
                  </a:cubicBezTo>
                  <a:cubicBezTo>
                    <a:pt x="1" y="316"/>
                    <a:pt x="16" y="438"/>
                    <a:pt x="46" y="559"/>
                  </a:cubicBezTo>
                  <a:cubicBezTo>
                    <a:pt x="92" y="681"/>
                    <a:pt x="168" y="773"/>
                    <a:pt x="245" y="879"/>
                  </a:cubicBezTo>
                  <a:cubicBezTo>
                    <a:pt x="519" y="1199"/>
                    <a:pt x="823" y="1474"/>
                    <a:pt x="1189" y="1687"/>
                  </a:cubicBezTo>
                  <a:cubicBezTo>
                    <a:pt x="1358" y="1793"/>
                    <a:pt x="1557" y="1884"/>
                    <a:pt x="1749" y="1884"/>
                  </a:cubicBezTo>
                  <a:cubicBezTo>
                    <a:pt x="1834" y="1884"/>
                    <a:pt x="1917" y="1866"/>
                    <a:pt x="1997" y="1824"/>
                  </a:cubicBezTo>
                  <a:cubicBezTo>
                    <a:pt x="2240" y="1672"/>
                    <a:pt x="2286" y="1321"/>
                    <a:pt x="2164" y="1062"/>
                  </a:cubicBezTo>
                  <a:cubicBezTo>
                    <a:pt x="1905" y="468"/>
                    <a:pt x="1296" y="102"/>
                    <a:pt x="686" y="11"/>
                  </a:cubicBezTo>
                  <a:cubicBezTo>
                    <a:pt x="638" y="5"/>
                    <a:pt x="588" y="1"/>
                    <a:pt x="538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74CF4D7-F6D9-744E-9A62-A40AA1D7C97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76577" y="1153669"/>
            <a:ext cx="498405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Analyzované mutácie: C282Y, H63D, S65C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Väčšina pacientov mala normálny genotyp (</a:t>
            </a:r>
            <a:r>
              <a:rPr kumimoji="0" lang="sk-SK" altLang="sk-SK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wt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/</a:t>
            </a:r>
            <a:r>
              <a:rPr kumimoji="0" lang="sk-SK" altLang="sk-SK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wt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Mutované genotypy boli zriedkavé, najviac pri H63D</a:t>
            </a:r>
          </a:p>
        </p:txBody>
      </p:sp>
      <p:pic>
        <p:nvPicPr>
          <p:cNvPr id="17" name="Obrázok 16" descr="Obrázok, na ktorom je rad, snímka obrazovky, vývoj, číslo&#10;&#10;Obsah vygenerovaný umelou inteligenciou môže byť nesprávny.">
            <a:extLst>
              <a:ext uri="{FF2B5EF4-FFF2-40B4-BE49-F238E27FC236}">
                <a16:creationId xmlns:a16="http://schemas.microsoft.com/office/drawing/2014/main" id="{19BC55A2-C855-8F09-98D5-F8F517B1C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6" y="2135723"/>
            <a:ext cx="9044326" cy="22284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p50"/>
          <p:cNvSpPr/>
          <p:nvPr/>
        </p:nvSpPr>
        <p:spPr>
          <a:xfrm rot="482">
            <a:off x="2534538" y="2722361"/>
            <a:ext cx="4074682" cy="2454301"/>
          </a:xfrm>
          <a:custGeom>
            <a:avLst/>
            <a:gdLst/>
            <a:ahLst/>
            <a:cxnLst/>
            <a:rect l="l" t="t" r="r" b="b"/>
            <a:pathLst>
              <a:path w="114361" h="68883" extrusionOk="0">
                <a:moveTo>
                  <a:pt x="27548" y="1"/>
                </a:moveTo>
                <a:cubicBezTo>
                  <a:pt x="27517" y="1"/>
                  <a:pt x="27486" y="1"/>
                  <a:pt x="27455" y="1"/>
                </a:cubicBezTo>
                <a:cubicBezTo>
                  <a:pt x="23082" y="47"/>
                  <a:pt x="19014" y="2012"/>
                  <a:pt x="15525" y="4633"/>
                </a:cubicBezTo>
                <a:cubicBezTo>
                  <a:pt x="5683" y="11991"/>
                  <a:pt x="0" y="24622"/>
                  <a:pt x="350" y="37405"/>
                </a:cubicBezTo>
                <a:cubicBezTo>
                  <a:pt x="686" y="49472"/>
                  <a:pt x="6003" y="61310"/>
                  <a:pt x="14718" y="68882"/>
                </a:cubicBezTo>
                <a:lnTo>
                  <a:pt x="103330" y="68882"/>
                </a:lnTo>
                <a:cubicBezTo>
                  <a:pt x="107733" y="62255"/>
                  <a:pt x="111558" y="53357"/>
                  <a:pt x="112929" y="45175"/>
                </a:cubicBezTo>
                <a:cubicBezTo>
                  <a:pt x="114361" y="36689"/>
                  <a:pt x="113310" y="27578"/>
                  <a:pt x="108998" y="20402"/>
                </a:cubicBezTo>
                <a:cubicBezTo>
                  <a:pt x="104833" y="13484"/>
                  <a:pt x="97530" y="8756"/>
                  <a:pt x="89576" y="8756"/>
                </a:cubicBezTo>
                <a:cubicBezTo>
                  <a:pt x="89034" y="8756"/>
                  <a:pt x="88489" y="8778"/>
                  <a:pt x="87942" y="8822"/>
                </a:cubicBezTo>
                <a:cubicBezTo>
                  <a:pt x="82457" y="9264"/>
                  <a:pt x="77231" y="11854"/>
                  <a:pt x="72203" y="14368"/>
                </a:cubicBezTo>
                <a:cubicBezTo>
                  <a:pt x="67206" y="16852"/>
                  <a:pt x="62147" y="19335"/>
                  <a:pt x="56815" y="19747"/>
                </a:cubicBezTo>
                <a:cubicBezTo>
                  <a:pt x="56394" y="19778"/>
                  <a:pt x="55970" y="19794"/>
                  <a:pt x="55544" y="19794"/>
                </a:cubicBezTo>
                <a:cubicBezTo>
                  <a:pt x="50589" y="19794"/>
                  <a:pt x="45400" y="17654"/>
                  <a:pt x="42524" y="12982"/>
                </a:cubicBezTo>
                <a:cubicBezTo>
                  <a:pt x="41228" y="10864"/>
                  <a:pt x="40467" y="8350"/>
                  <a:pt x="39111" y="6232"/>
                </a:cubicBezTo>
                <a:cubicBezTo>
                  <a:pt x="36493" y="2132"/>
                  <a:pt x="31908" y="1"/>
                  <a:pt x="27548" y="1"/>
                </a:cubicBezTo>
                <a:close/>
              </a:path>
            </a:pathLst>
          </a:custGeom>
          <a:solidFill>
            <a:srgbClr val="739C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7" name="Google Shape;2217;p50"/>
          <p:cNvSpPr txBox="1">
            <a:spLocks noGrp="1"/>
          </p:cNvSpPr>
          <p:nvPr>
            <p:ph type="title"/>
          </p:nvPr>
        </p:nvSpPr>
        <p:spPr>
          <a:xfrm rot="405">
            <a:off x="599929" y="141259"/>
            <a:ext cx="7882752" cy="13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4000" dirty="0" err="1"/>
              <a:t>Hardy-Weinbergova</a:t>
            </a:r>
            <a:r>
              <a:rPr lang="sk-SK" sz="4000" dirty="0"/>
              <a:t> rovnováha</a:t>
            </a:r>
            <a:endParaRPr sz="28700" dirty="0"/>
          </a:p>
        </p:txBody>
      </p:sp>
      <p:grpSp>
        <p:nvGrpSpPr>
          <p:cNvPr id="2219" name="Google Shape;2219;p50"/>
          <p:cNvGrpSpPr/>
          <p:nvPr/>
        </p:nvGrpSpPr>
        <p:grpSpPr>
          <a:xfrm>
            <a:off x="2300875" y="4859669"/>
            <a:ext cx="4542409" cy="283838"/>
            <a:chOff x="2300875" y="4869319"/>
            <a:chExt cx="4542409" cy="283838"/>
          </a:xfrm>
        </p:grpSpPr>
        <p:sp>
          <p:nvSpPr>
            <p:cNvPr id="2220" name="Google Shape;2220;p50"/>
            <p:cNvSpPr/>
            <p:nvPr/>
          </p:nvSpPr>
          <p:spPr>
            <a:xfrm>
              <a:off x="2300875" y="4869319"/>
              <a:ext cx="4542409" cy="283838"/>
            </a:xfrm>
            <a:custGeom>
              <a:avLst/>
              <a:gdLst/>
              <a:ahLst/>
              <a:cxnLst/>
              <a:rect l="l" t="t" r="r" b="b"/>
              <a:pathLst>
                <a:path w="108024" h="6750" extrusionOk="0">
                  <a:moveTo>
                    <a:pt x="1128" y="0"/>
                  </a:moveTo>
                  <a:cubicBezTo>
                    <a:pt x="503" y="0"/>
                    <a:pt x="0" y="503"/>
                    <a:pt x="0" y="1127"/>
                  </a:cubicBezTo>
                  <a:cubicBezTo>
                    <a:pt x="0" y="1752"/>
                    <a:pt x="503" y="2255"/>
                    <a:pt x="1128" y="2255"/>
                  </a:cubicBezTo>
                  <a:lnTo>
                    <a:pt x="14688" y="2255"/>
                  </a:lnTo>
                  <a:cubicBezTo>
                    <a:pt x="15312" y="2255"/>
                    <a:pt x="15815" y="2758"/>
                    <a:pt x="15815" y="3382"/>
                  </a:cubicBezTo>
                  <a:cubicBezTo>
                    <a:pt x="15815" y="3992"/>
                    <a:pt x="15312" y="4495"/>
                    <a:pt x="14688" y="4495"/>
                  </a:cubicBezTo>
                  <a:lnTo>
                    <a:pt x="10681" y="4495"/>
                  </a:lnTo>
                  <a:cubicBezTo>
                    <a:pt x="10056" y="4495"/>
                    <a:pt x="9553" y="5013"/>
                    <a:pt x="9553" y="5622"/>
                  </a:cubicBezTo>
                  <a:cubicBezTo>
                    <a:pt x="9553" y="6247"/>
                    <a:pt x="10056" y="6750"/>
                    <a:pt x="10681" y="6750"/>
                  </a:cubicBezTo>
                  <a:lnTo>
                    <a:pt x="88582" y="6750"/>
                  </a:lnTo>
                  <a:cubicBezTo>
                    <a:pt x="89207" y="6750"/>
                    <a:pt x="89710" y="6247"/>
                    <a:pt x="89710" y="5622"/>
                  </a:cubicBezTo>
                  <a:cubicBezTo>
                    <a:pt x="89710" y="5013"/>
                    <a:pt x="89207" y="4495"/>
                    <a:pt x="88582" y="4495"/>
                  </a:cubicBezTo>
                  <a:lnTo>
                    <a:pt x="84270" y="4495"/>
                  </a:lnTo>
                  <a:cubicBezTo>
                    <a:pt x="83646" y="4495"/>
                    <a:pt x="83143" y="3992"/>
                    <a:pt x="83143" y="3382"/>
                  </a:cubicBezTo>
                  <a:cubicBezTo>
                    <a:pt x="83143" y="2758"/>
                    <a:pt x="83646" y="2255"/>
                    <a:pt x="84270" y="2255"/>
                  </a:cubicBezTo>
                  <a:lnTo>
                    <a:pt x="106896" y="2255"/>
                  </a:lnTo>
                  <a:cubicBezTo>
                    <a:pt x="107520" y="2255"/>
                    <a:pt x="108023" y="1752"/>
                    <a:pt x="108023" y="1127"/>
                  </a:cubicBezTo>
                  <a:cubicBezTo>
                    <a:pt x="108023" y="503"/>
                    <a:pt x="107520" y="0"/>
                    <a:pt x="106896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50"/>
            <p:cNvSpPr/>
            <p:nvPr/>
          </p:nvSpPr>
          <p:spPr>
            <a:xfrm>
              <a:off x="6357078" y="5054490"/>
              <a:ext cx="405861" cy="98666"/>
            </a:xfrm>
            <a:custGeom>
              <a:avLst/>
              <a:gdLst/>
              <a:ahLst/>
              <a:cxnLst/>
              <a:rect l="l" t="t" r="r" b="b"/>
              <a:pathLst>
                <a:path w="9280" h="2256" extrusionOk="0">
                  <a:moveTo>
                    <a:pt x="1128" y="1"/>
                  </a:moveTo>
                  <a:cubicBezTo>
                    <a:pt x="504" y="1"/>
                    <a:pt x="1" y="519"/>
                    <a:pt x="1" y="1128"/>
                  </a:cubicBezTo>
                  <a:cubicBezTo>
                    <a:pt x="1" y="1753"/>
                    <a:pt x="504" y="2256"/>
                    <a:pt x="1128" y="2256"/>
                  </a:cubicBezTo>
                  <a:lnTo>
                    <a:pt x="8152" y="2256"/>
                  </a:lnTo>
                  <a:cubicBezTo>
                    <a:pt x="8777" y="2256"/>
                    <a:pt x="9280" y="1753"/>
                    <a:pt x="9280" y="1128"/>
                  </a:cubicBezTo>
                  <a:cubicBezTo>
                    <a:pt x="9280" y="519"/>
                    <a:pt x="8777" y="1"/>
                    <a:pt x="8152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50"/>
            <p:cNvSpPr/>
            <p:nvPr/>
          </p:nvSpPr>
          <p:spPr>
            <a:xfrm>
              <a:off x="2309746" y="5054490"/>
              <a:ext cx="177958" cy="98666"/>
            </a:xfrm>
            <a:custGeom>
              <a:avLst/>
              <a:gdLst/>
              <a:ahLst/>
              <a:cxnLst/>
              <a:rect l="l" t="t" r="r" b="b"/>
              <a:pathLst>
                <a:path w="4069" h="2256" extrusionOk="0">
                  <a:moveTo>
                    <a:pt x="1128" y="1"/>
                  </a:moveTo>
                  <a:cubicBezTo>
                    <a:pt x="504" y="1"/>
                    <a:pt x="1" y="519"/>
                    <a:pt x="1" y="1128"/>
                  </a:cubicBezTo>
                  <a:cubicBezTo>
                    <a:pt x="1" y="1753"/>
                    <a:pt x="504" y="2256"/>
                    <a:pt x="1128" y="2256"/>
                  </a:cubicBezTo>
                  <a:lnTo>
                    <a:pt x="2941" y="2256"/>
                  </a:lnTo>
                  <a:cubicBezTo>
                    <a:pt x="3566" y="2256"/>
                    <a:pt x="4069" y="1753"/>
                    <a:pt x="4069" y="1128"/>
                  </a:cubicBezTo>
                  <a:cubicBezTo>
                    <a:pt x="4069" y="519"/>
                    <a:pt x="3566" y="1"/>
                    <a:pt x="2941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3" name="Google Shape;2223;p50"/>
          <p:cNvGrpSpPr/>
          <p:nvPr/>
        </p:nvGrpSpPr>
        <p:grpSpPr>
          <a:xfrm>
            <a:off x="3312436" y="2784310"/>
            <a:ext cx="2519804" cy="2083031"/>
            <a:chOff x="5270825" y="4072150"/>
            <a:chExt cx="1498100" cy="1238425"/>
          </a:xfrm>
        </p:grpSpPr>
        <p:sp>
          <p:nvSpPr>
            <p:cNvPr id="2224" name="Google Shape;2224;p50"/>
            <p:cNvSpPr/>
            <p:nvPr/>
          </p:nvSpPr>
          <p:spPr>
            <a:xfrm>
              <a:off x="5529075" y="4512175"/>
              <a:ext cx="217525" cy="27450"/>
            </a:xfrm>
            <a:custGeom>
              <a:avLst/>
              <a:gdLst/>
              <a:ahLst/>
              <a:cxnLst/>
              <a:rect l="l" t="t" r="r" b="b"/>
              <a:pathLst>
                <a:path w="8701" h="1098" extrusionOk="0">
                  <a:moveTo>
                    <a:pt x="1" y="1"/>
                  </a:moveTo>
                  <a:lnTo>
                    <a:pt x="1" y="1098"/>
                  </a:lnTo>
                  <a:lnTo>
                    <a:pt x="8700" y="1098"/>
                  </a:lnTo>
                  <a:lnTo>
                    <a:pt x="87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50"/>
            <p:cNvSpPr/>
            <p:nvPr/>
          </p:nvSpPr>
          <p:spPr>
            <a:xfrm>
              <a:off x="5544325" y="4539600"/>
              <a:ext cx="187050" cy="633475"/>
            </a:xfrm>
            <a:custGeom>
              <a:avLst/>
              <a:gdLst/>
              <a:ahLst/>
              <a:cxnLst/>
              <a:rect l="l" t="t" r="r" b="b"/>
              <a:pathLst>
                <a:path w="7482" h="25339" extrusionOk="0">
                  <a:moveTo>
                    <a:pt x="0" y="1"/>
                  </a:moveTo>
                  <a:lnTo>
                    <a:pt x="0" y="21590"/>
                  </a:lnTo>
                  <a:cubicBezTo>
                    <a:pt x="0" y="23662"/>
                    <a:pt x="1676" y="25338"/>
                    <a:pt x="3733" y="25338"/>
                  </a:cubicBezTo>
                  <a:cubicBezTo>
                    <a:pt x="5805" y="25338"/>
                    <a:pt x="7481" y="23662"/>
                    <a:pt x="7481" y="21590"/>
                  </a:cubicBezTo>
                  <a:lnTo>
                    <a:pt x="7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50"/>
            <p:cNvSpPr/>
            <p:nvPr/>
          </p:nvSpPr>
          <p:spPr>
            <a:xfrm>
              <a:off x="5574400" y="4746050"/>
              <a:ext cx="126875" cy="396925"/>
            </a:xfrm>
            <a:custGeom>
              <a:avLst/>
              <a:gdLst/>
              <a:ahLst/>
              <a:cxnLst/>
              <a:rect l="l" t="t" r="r" b="b"/>
              <a:pathLst>
                <a:path w="5075" h="15877" extrusionOk="0">
                  <a:moveTo>
                    <a:pt x="1" y="1"/>
                  </a:moveTo>
                  <a:lnTo>
                    <a:pt x="1" y="13332"/>
                  </a:lnTo>
                  <a:cubicBezTo>
                    <a:pt x="1" y="14734"/>
                    <a:pt x="1144" y="15877"/>
                    <a:pt x="2530" y="15877"/>
                  </a:cubicBezTo>
                  <a:cubicBezTo>
                    <a:pt x="3932" y="15877"/>
                    <a:pt x="5074" y="14734"/>
                    <a:pt x="5074" y="13332"/>
                  </a:cubicBezTo>
                  <a:lnTo>
                    <a:pt x="5074" y="1"/>
                  </a:ln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50"/>
            <p:cNvSpPr/>
            <p:nvPr/>
          </p:nvSpPr>
          <p:spPr>
            <a:xfrm>
              <a:off x="5544325" y="4539600"/>
              <a:ext cx="187050" cy="37750"/>
            </a:xfrm>
            <a:custGeom>
              <a:avLst/>
              <a:gdLst/>
              <a:ahLst/>
              <a:cxnLst/>
              <a:rect l="l" t="t" r="r" b="b"/>
              <a:pathLst>
                <a:path w="7482" h="1510" extrusionOk="0">
                  <a:moveTo>
                    <a:pt x="0" y="1"/>
                  </a:moveTo>
                  <a:lnTo>
                    <a:pt x="0" y="1509"/>
                  </a:lnTo>
                  <a:lnTo>
                    <a:pt x="7481" y="1509"/>
                  </a:lnTo>
                  <a:lnTo>
                    <a:pt x="7481" y="1"/>
                  </a:ln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50"/>
            <p:cNvSpPr/>
            <p:nvPr/>
          </p:nvSpPr>
          <p:spPr>
            <a:xfrm>
              <a:off x="5783900" y="4512175"/>
              <a:ext cx="217525" cy="27450"/>
            </a:xfrm>
            <a:custGeom>
              <a:avLst/>
              <a:gdLst/>
              <a:ahLst/>
              <a:cxnLst/>
              <a:rect l="l" t="t" r="r" b="b"/>
              <a:pathLst>
                <a:path w="8701" h="1098" extrusionOk="0">
                  <a:moveTo>
                    <a:pt x="1" y="1"/>
                  </a:moveTo>
                  <a:lnTo>
                    <a:pt x="1" y="1098"/>
                  </a:lnTo>
                  <a:lnTo>
                    <a:pt x="8700" y="1098"/>
                  </a:lnTo>
                  <a:lnTo>
                    <a:pt x="87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0"/>
            <p:cNvSpPr/>
            <p:nvPr/>
          </p:nvSpPr>
          <p:spPr>
            <a:xfrm>
              <a:off x="5799150" y="4539600"/>
              <a:ext cx="187025" cy="633475"/>
            </a:xfrm>
            <a:custGeom>
              <a:avLst/>
              <a:gdLst/>
              <a:ahLst/>
              <a:cxnLst/>
              <a:rect l="l" t="t" r="r" b="b"/>
              <a:pathLst>
                <a:path w="7481" h="25339" extrusionOk="0">
                  <a:moveTo>
                    <a:pt x="0" y="1"/>
                  </a:moveTo>
                  <a:lnTo>
                    <a:pt x="0" y="21590"/>
                  </a:lnTo>
                  <a:cubicBezTo>
                    <a:pt x="0" y="23662"/>
                    <a:pt x="1676" y="25338"/>
                    <a:pt x="3733" y="25338"/>
                  </a:cubicBezTo>
                  <a:cubicBezTo>
                    <a:pt x="5805" y="25338"/>
                    <a:pt x="7481" y="23662"/>
                    <a:pt x="7481" y="21590"/>
                  </a:cubicBezTo>
                  <a:lnTo>
                    <a:pt x="7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50"/>
            <p:cNvSpPr/>
            <p:nvPr/>
          </p:nvSpPr>
          <p:spPr>
            <a:xfrm>
              <a:off x="5829225" y="4746050"/>
              <a:ext cx="126875" cy="396925"/>
            </a:xfrm>
            <a:custGeom>
              <a:avLst/>
              <a:gdLst/>
              <a:ahLst/>
              <a:cxnLst/>
              <a:rect l="l" t="t" r="r" b="b"/>
              <a:pathLst>
                <a:path w="5075" h="15877" extrusionOk="0">
                  <a:moveTo>
                    <a:pt x="1" y="1"/>
                  </a:moveTo>
                  <a:lnTo>
                    <a:pt x="1" y="13332"/>
                  </a:lnTo>
                  <a:cubicBezTo>
                    <a:pt x="1" y="14734"/>
                    <a:pt x="1143" y="15877"/>
                    <a:pt x="2530" y="15877"/>
                  </a:cubicBezTo>
                  <a:cubicBezTo>
                    <a:pt x="3932" y="15877"/>
                    <a:pt x="5074" y="14734"/>
                    <a:pt x="5074" y="13332"/>
                  </a:cubicBezTo>
                  <a:lnTo>
                    <a:pt x="5074" y="1"/>
                  </a:ln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50"/>
            <p:cNvSpPr/>
            <p:nvPr/>
          </p:nvSpPr>
          <p:spPr>
            <a:xfrm>
              <a:off x="5799150" y="4539600"/>
              <a:ext cx="187025" cy="37750"/>
            </a:xfrm>
            <a:custGeom>
              <a:avLst/>
              <a:gdLst/>
              <a:ahLst/>
              <a:cxnLst/>
              <a:rect l="l" t="t" r="r" b="b"/>
              <a:pathLst>
                <a:path w="7481" h="1510" extrusionOk="0">
                  <a:moveTo>
                    <a:pt x="0" y="1"/>
                  </a:moveTo>
                  <a:lnTo>
                    <a:pt x="0" y="1509"/>
                  </a:lnTo>
                  <a:lnTo>
                    <a:pt x="7481" y="1509"/>
                  </a:lnTo>
                  <a:lnTo>
                    <a:pt x="7481" y="1"/>
                  </a:ln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50"/>
            <p:cNvSpPr/>
            <p:nvPr/>
          </p:nvSpPr>
          <p:spPr>
            <a:xfrm>
              <a:off x="6038725" y="4512175"/>
              <a:ext cx="217525" cy="27450"/>
            </a:xfrm>
            <a:custGeom>
              <a:avLst/>
              <a:gdLst/>
              <a:ahLst/>
              <a:cxnLst/>
              <a:rect l="l" t="t" r="r" b="b"/>
              <a:pathLst>
                <a:path w="8701" h="1098" extrusionOk="0">
                  <a:moveTo>
                    <a:pt x="0" y="1"/>
                  </a:moveTo>
                  <a:lnTo>
                    <a:pt x="0" y="1098"/>
                  </a:lnTo>
                  <a:lnTo>
                    <a:pt x="8700" y="1098"/>
                  </a:lnTo>
                  <a:lnTo>
                    <a:pt x="87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50"/>
            <p:cNvSpPr/>
            <p:nvPr/>
          </p:nvSpPr>
          <p:spPr>
            <a:xfrm>
              <a:off x="6053950" y="4539600"/>
              <a:ext cx="187050" cy="633475"/>
            </a:xfrm>
            <a:custGeom>
              <a:avLst/>
              <a:gdLst/>
              <a:ahLst/>
              <a:cxnLst/>
              <a:rect l="l" t="t" r="r" b="b"/>
              <a:pathLst>
                <a:path w="7482" h="25339" extrusionOk="0">
                  <a:moveTo>
                    <a:pt x="1" y="1"/>
                  </a:moveTo>
                  <a:lnTo>
                    <a:pt x="1" y="21590"/>
                  </a:lnTo>
                  <a:cubicBezTo>
                    <a:pt x="1" y="23662"/>
                    <a:pt x="1677" y="25338"/>
                    <a:pt x="3734" y="25338"/>
                  </a:cubicBezTo>
                  <a:cubicBezTo>
                    <a:pt x="5806" y="25338"/>
                    <a:pt x="7482" y="23662"/>
                    <a:pt x="7482" y="21590"/>
                  </a:cubicBezTo>
                  <a:lnTo>
                    <a:pt x="7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50"/>
            <p:cNvSpPr/>
            <p:nvPr/>
          </p:nvSpPr>
          <p:spPr>
            <a:xfrm>
              <a:off x="6084050" y="4746050"/>
              <a:ext cx="126875" cy="396925"/>
            </a:xfrm>
            <a:custGeom>
              <a:avLst/>
              <a:gdLst/>
              <a:ahLst/>
              <a:cxnLst/>
              <a:rect l="l" t="t" r="r" b="b"/>
              <a:pathLst>
                <a:path w="5075" h="15877" extrusionOk="0">
                  <a:moveTo>
                    <a:pt x="1" y="1"/>
                  </a:moveTo>
                  <a:lnTo>
                    <a:pt x="1" y="13332"/>
                  </a:lnTo>
                  <a:cubicBezTo>
                    <a:pt x="1" y="14734"/>
                    <a:pt x="1143" y="15877"/>
                    <a:pt x="2530" y="15877"/>
                  </a:cubicBezTo>
                  <a:cubicBezTo>
                    <a:pt x="3931" y="15877"/>
                    <a:pt x="5074" y="14734"/>
                    <a:pt x="5074" y="13332"/>
                  </a:cubicBezTo>
                  <a:lnTo>
                    <a:pt x="5074" y="1"/>
                  </a:ln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50"/>
            <p:cNvSpPr/>
            <p:nvPr/>
          </p:nvSpPr>
          <p:spPr>
            <a:xfrm>
              <a:off x="6053950" y="4539600"/>
              <a:ext cx="187050" cy="37750"/>
            </a:xfrm>
            <a:custGeom>
              <a:avLst/>
              <a:gdLst/>
              <a:ahLst/>
              <a:cxnLst/>
              <a:rect l="l" t="t" r="r" b="b"/>
              <a:pathLst>
                <a:path w="7482" h="1510" extrusionOk="0">
                  <a:moveTo>
                    <a:pt x="1" y="1"/>
                  </a:moveTo>
                  <a:lnTo>
                    <a:pt x="1" y="1509"/>
                  </a:lnTo>
                  <a:lnTo>
                    <a:pt x="7482" y="1509"/>
                  </a:lnTo>
                  <a:lnTo>
                    <a:pt x="7482" y="1"/>
                  </a:ln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50"/>
            <p:cNvSpPr/>
            <p:nvPr/>
          </p:nvSpPr>
          <p:spPr>
            <a:xfrm>
              <a:off x="6293550" y="4512175"/>
              <a:ext cx="217500" cy="27450"/>
            </a:xfrm>
            <a:custGeom>
              <a:avLst/>
              <a:gdLst/>
              <a:ahLst/>
              <a:cxnLst/>
              <a:rect l="l" t="t" r="r" b="b"/>
              <a:pathLst>
                <a:path w="8700" h="1098" extrusionOk="0">
                  <a:moveTo>
                    <a:pt x="0" y="1"/>
                  </a:moveTo>
                  <a:lnTo>
                    <a:pt x="0" y="1098"/>
                  </a:lnTo>
                  <a:lnTo>
                    <a:pt x="8700" y="1098"/>
                  </a:lnTo>
                  <a:lnTo>
                    <a:pt x="87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0"/>
            <p:cNvSpPr/>
            <p:nvPr/>
          </p:nvSpPr>
          <p:spPr>
            <a:xfrm>
              <a:off x="6308775" y="4539600"/>
              <a:ext cx="187050" cy="633475"/>
            </a:xfrm>
            <a:custGeom>
              <a:avLst/>
              <a:gdLst/>
              <a:ahLst/>
              <a:cxnLst/>
              <a:rect l="l" t="t" r="r" b="b"/>
              <a:pathLst>
                <a:path w="7482" h="25339" extrusionOk="0">
                  <a:moveTo>
                    <a:pt x="1" y="1"/>
                  </a:moveTo>
                  <a:lnTo>
                    <a:pt x="1" y="21590"/>
                  </a:lnTo>
                  <a:cubicBezTo>
                    <a:pt x="1" y="23662"/>
                    <a:pt x="1677" y="25338"/>
                    <a:pt x="3734" y="25338"/>
                  </a:cubicBezTo>
                  <a:cubicBezTo>
                    <a:pt x="5806" y="25338"/>
                    <a:pt x="7482" y="23662"/>
                    <a:pt x="7482" y="21590"/>
                  </a:cubicBezTo>
                  <a:lnTo>
                    <a:pt x="7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0"/>
            <p:cNvSpPr/>
            <p:nvPr/>
          </p:nvSpPr>
          <p:spPr>
            <a:xfrm>
              <a:off x="6338875" y="4746050"/>
              <a:ext cx="126850" cy="396925"/>
            </a:xfrm>
            <a:custGeom>
              <a:avLst/>
              <a:gdLst/>
              <a:ahLst/>
              <a:cxnLst/>
              <a:rect l="l" t="t" r="r" b="b"/>
              <a:pathLst>
                <a:path w="5074" h="15877" extrusionOk="0">
                  <a:moveTo>
                    <a:pt x="0" y="1"/>
                  </a:moveTo>
                  <a:lnTo>
                    <a:pt x="0" y="13332"/>
                  </a:lnTo>
                  <a:cubicBezTo>
                    <a:pt x="0" y="14734"/>
                    <a:pt x="1143" y="15877"/>
                    <a:pt x="2530" y="15877"/>
                  </a:cubicBezTo>
                  <a:cubicBezTo>
                    <a:pt x="3931" y="15877"/>
                    <a:pt x="5074" y="14734"/>
                    <a:pt x="5074" y="13332"/>
                  </a:cubicBezTo>
                  <a:lnTo>
                    <a:pt x="5074" y="1"/>
                  </a:ln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0"/>
            <p:cNvSpPr/>
            <p:nvPr/>
          </p:nvSpPr>
          <p:spPr>
            <a:xfrm>
              <a:off x="6308775" y="4539600"/>
              <a:ext cx="187050" cy="37750"/>
            </a:xfrm>
            <a:custGeom>
              <a:avLst/>
              <a:gdLst/>
              <a:ahLst/>
              <a:cxnLst/>
              <a:rect l="l" t="t" r="r" b="b"/>
              <a:pathLst>
                <a:path w="7482" h="1510" extrusionOk="0">
                  <a:moveTo>
                    <a:pt x="1" y="1"/>
                  </a:moveTo>
                  <a:lnTo>
                    <a:pt x="1" y="1509"/>
                  </a:lnTo>
                  <a:lnTo>
                    <a:pt x="7482" y="1509"/>
                  </a:lnTo>
                  <a:lnTo>
                    <a:pt x="7482" y="1"/>
                  </a:ln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0"/>
            <p:cNvSpPr/>
            <p:nvPr/>
          </p:nvSpPr>
          <p:spPr>
            <a:xfrm>
              <a:off x="5270825" y="5253425"/>
              <a:ext cx="1498100" cy="57150"/>
            </a:xfrm>
            <a:custGeom>
              <a:avLst/>
              <a:gdLst/>
              <a:ahLst/>
              <a:cxnLst/>
              <a:rect l="l" t="t" r="r" b="b"/>
              <a:pathLst>
                <a:path w="59924" h="2286" extrusionOk="0">
                  <a:moveTo>
                    <a:pt x="1" y="0"/>
                  </a:moveTo>
                  <a:lnTo>
                    <a:pt x="1" y="2285"/>
                  </a:lnTo>
                  <a:lnTo>
                    <a:pt x="59924" y="2285"/>
                  </a:lnTo>
                  <a:lnTo>
                    <a:pt x="59924" y="0"/>
                  </a:ln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50"/>
            <p:cNvSpPr/>
            <p:nvPr/>
          </p:nvSpPr>
          <p:spPr>
            <a:xfrm>
              <a:off x="5398050" y="4468775"/>
              <a:ext cx="43450" cy="784650"/>
            </a:xfrm>
            <a:custGeom>
              <a:avLst/>
              <a:gdLst/>
              <a:ahLst/>
              <a:cxnLst/>
              <a:rect l="l" t="t" r="r" b="b"/>
              <a:pathLst>
                <a:path w="1738" h="31386" extrusionOk="0">
                  <a:moveTo>
                    <a:pt x="1" y="0"/>
                  </a:moveTo>
                  <a:lnTo>
                    <a:pt x="1" y="31386"/>
                  </a:lnTo>
                  <a:lnTo>
                    <a:pt x="1737" y="31386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0"/>
            <p:cNvSpPr/>
            <p:nvPr/>
          </p:nvSpPr>
          <p:spPr>
            <a:xfrm>
              <a:off x="6598275" y="4468775"/>
              <a:ext cx="43825" cy="784650"/>
            </a:xfrm>
            <a:custGeom>
              <a:avLst/>
              <a:gdLst/>
              <a:ahLst/>
              <a:cxnLst/>
              <a:rect l="l" t="t" r="r" b="b"/>
              <a:pathLst>
                <a:path w="1753" h="31386" extrusionOk="0">
                  <a:moveTo>
                    <a:pt x="0" y="0"/>
                  </a:moveTo>
                  <a:lnTo>
                    <a:pt x="0" y="31386"/>
                  </a:lnTo>
                  <a:lnTo>
                    <a:pt x="1752" y="31386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0"/>
            <p:cNvSpPr/>
            <p:nvPr/>
          </p:nvSpPr>
          <p:spPr>
            <a:xfrm>
              <a:off x="5441475" y="4602850"/>
              <a:ext cx="1156825" cy="43825"/>
            </a:xfrm>
            <a:custGeom>
              <a:avLst/>
              <a:gdLst/>
              <a:ahLst/>
              <a:cxnLst/>
              <a:rect l="l" t="t" r="r" b="b"/>
              <a:pathLst>
                <a:path w="46273" h="1753" extrusionOk="0">
                  <a:moveTo>
                    <a:pt x="0" y="0"/>
                  </a:moveTo>
                  <a:lnTo>
                    <a:pt x="0" y="1752"/>
                  </a:lnTo>
                  <a:lnTo>
                    <a:pt x="46272" y="1752"/>
                  </a:lnTo>
                  <a:lnTo>
                    <a:pt x="46272" y="0"/>
                  </a:ln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0"/>
            <p:cNvSpPr/>
            <p:nvPr/>
          </p:nvSpPr>
          <p:spPr>
            <a:xfrm>
              <a:off x="6077950" y="4312600"/>
              <a:ext cx="83075" cy="83050"/>
            </a:xfrm>
            <a:custGeom>
              <a:avLst/>
              <a:gdLst/>
              <a:ahLst/>
              <a:cxnLst/>
              <a:rect l="l" t="t" r="r" b="b"/>
              <a:pathLst>
                <a:path w="3323" h="3322" extrusionOk="0">
                  <a:moveTo>
                    <a:pt x="1661" y="0"/>
                  </a:moveTo>
                  <a:cubicBezTo>
                    <a:pt x="747" y="0"/>
                    <a:pt x="1" y="747"/>
                    <a:pt x="1" y="1661"/>
                  </a:cubicBezTo>
                  <a:cubicBezTo>
                    <a:pt x="1" y="2575"/>
                    <a:pt x="747" y="3322"/>
                    <a:pt x="1661" y="3322"/>
                  </a:cubicBezTo>
                  <a:cubicBezTo>
                    <a:pt x="2576" y="3322"/>
                    <a:pt x="3322" y="2575"/>
                    <a:pt x="3322" y="1661"/>
                  </a:cubicBezTo>
                  <a:cubicBezTo>
                    <a:pt x="3322" y="747"/>
                    <a:pt x="2576" y="0"/>
                    <a:pt x="1661" y="0"/>
                  </a:cubicBez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0"/>
            <p:cNvSpPr/>
            <p:nvPr/>
          </p:nvSpPr>
          <p:spPr>
            <a:xfrm>
              <a:off x="6170125" y="4429900"/>
              <a:ext cx="25925" cy="25550"/>
            </a:xfrm>
            <a:custGeom>
              <a:avLst/>
              <a:gdLst/>
              <a:ahLst/>
              <a:cxnLst/>
              <a:rect l="l" t="t" r="r" b="b"/>
              <a:pathLst>
                <a:path w="1037" h="1022" extrusionOk="0">
                  <a:moveTo>
                    <a:pt x="519" y="1"/>
                  </a:moveTo>
                  <a:cubicBezTo>
                    <a:pt x="229" y="1"/>
                    <a:pt x="1" y="230"/>
                    <a:pt x="1" y="504"/>
                  </a:cubicBezTo>
                  <a:cubicBezTo>
                    <a:pt x="1" y="793"/>
                    <a:pt x="229" y="1022"/>
                    <a:pt x="519" y="1022"/>
                  </a:cubicBezTo>
                  <a:cubicBezTo>
                    <a:pt x="793" y="1022"/>
                    <a:pt x="1037" y="793"/>
                    <a:pt x="1037" y="504"/>
                  </a:cubicBezTo>
                  <a:cubicBezTo>
                    <a:pt x="1037" y="230"/>
                    <a:pt x="793" y="1"/>
                    <a:pt x="519" y="1"/>
                  </a:cubicBez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0"/>
            <p:cNvSpPr/>
            <p:nvPr/>
          </p:nvSpPr>
          <p:spPr>
            <a:xfrm>
              <a:off x="6170125" y="4228800"/>
              <a:ext cx="40800" cy="40400"/>
            </a:xfrm>
            <a:custGeom>
              <a:avLst/>
              <a:gdLst/>
              <a:ahLst/>
              <a:cxnLst/>
              <a:rect l="l" t="t" r="r" b="b"/>
              <a:pathLst>
                <a:path w="1632" h="1616" extrusionOk="0">
                  <a:moveTo>
                    <a:pt x="808" y="0"/>
                  </a:moveTo>
                  <a:cubicBezTo>
                    <a:pt x="366" y="0"/>
                    <a:pt x="1" y="366"/>
                    <a:pt x="1" y="808"/>
                  </a:cubicBezTo>
                  <a:cubicBezTo>
                    <a:pt x="1" y="1250"/>
                    <a:pt x="366" y="1615"/>
                    <a:pt x="808" y="1615"/>
                  </a:cubicBezTo>
                  <a:cubicBezTo>
                    <a:pt x="1265" y="1615"/>
                    <a:pt x="1631" y="1250"/>
                    <a:pt x="1631" y="808"/>
                  </a:cubicBezTo>
                  <a:cubicBezTo>
                    <a:pt x="1631" y="366"/>
                    <a:pt x="1265" y="0"/>
                    <a:pt x="808" y="0"/>
                  </a:cubicBez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0"/>
            <p:cNvSpPr/>
            <p:nvPr/>
          </p:nvSpPr>
          <p:spPr>
            <a:xfrm>
              <a:off x="6049000" y="4072150"/>
              <a:ext cx="108600" cy="99250"/>
            </a:xfrm>
            <a:custGeom>
              <a:avLst/>
              <a:gdLst/>
              <a:ahLst/>
              <a:cxnLst/>
              <a:rect l="l" t="t" r="r" b="b"/>
              <a:pathLst>
                <a:path w="4344" h="3970" extrusionOk="0">
                  <a:moveTo>
                    <a:pt x="2180" y="1"/>
                  </a:moveTo>
                  <a:cubicBezTo>
                    <a:pt x="1673" y="1"/>
                    <a:pt x="1166" y="195"/>
                    <a:pt x="778" y="583"/>
                  </a:cubicBezTo>
                  <a:cubicBezTo>
                    <a:pt x="1" y="1360"/>
                    <a:pt x="1" y="2610"/>
                    <a:pt x="778" y="3387"/>
                  </a:cubicBezTo>
                  <a:cubicBezTo>
                    <a:pt x="1166" y="3775"/>
                    <a:pt x="1673" y="3970"/>
                    <a:pt x="2180" y="3970"/>
                  </a:cubicBezTo>
                  <a:cubicBezTo>
                    <a:pt x="2686" y="3970"/>
                    <a:pt x="3193" y="3775"/>
                    <a:pt x="3581" y="3387"/>
                  </a:cubicBezTo>
                  <a:cubicBezTo>
                    <a:pt x="4343" y="2610"/>
                    <a:pt x="4343" y="1360"/>
                    <a:pt x="3581" y="583"/>
                  </a:cubicBezTo>
                  <a:cubicBezTo>
                    <a:pt x="3193" y="195"/>
                    <a:pt x="2686" y="1"/>
                    <a:pt x="2180" y="1"/>
                  </a:cubicBez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0"/>
            <p:cNvSpPr/>
            <p:nvPr/>
          </p:nvSpPr>
          <p:spPr>
            <a:xfrm>
              <a:off x="6376950" y="4415050"/>
              <a:ext cx="40400" cy="40400"/>
            </a:xfrm>
            <a:custGeom>
              <a:avLst/>
              <a:gdLst/>
              <a:ahLst/>
              <a:cxnLst/>
              <a:rect l="l" t="t" r="r" b="b"/>
              <a:pathLst>
                <a:path w="1616" h="1616" extrusionOk="0">
                  <a:moveTo>
                    <a:pt x="808" y="1"/>
                  </a:moveTo>
                  <a:cubicBezTo>
                    <a:pt x="367" y="1"/>
                    <a:pt x="1" y="366"/>
                    <a:pt x="1" y="808"/>
                  </a:cubicBezTo>
                  <a:cubicBezTo>
                    <a:pt x="1" y="1250"/>
                    <a:pt x="367" y="1616"/>
                    <a:pt x="808" y="1616"/>
                  </a:cubicBezTo>
                  <a:cubicBezTo>
                    <a:pt x="1266" y="1616"/>
                    <a:pt x="1616" y="1250"/>
                    <a:pt x="1616" y="808"/>
                  </a:cubicBezTo>
                  <a:cubicBezTo>
                    <a:pt x="1616" y="366"/>
                    <a:pt x="1266" y="1"/>
                    <a:pt x="808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0"/>
            <p:cNvSpPr/>
            <p:nvPr/>
          </p:nvSpPr>
          <p:spPr>
            <a:xfrm>
              <a:off x="6417325" y="4288225"/>
              <a:ext cx="78500" cy="78475"/>
            </a:xfrm>
            <a:custGeom>
              <a:avLst/>
              <a:gdLst/>
              <a:ahLst/>
              <a:cxnLst/>
              <a:rect l="l" t="t" r="r" b="b"/>
              <a:pathLst>
                <a:path w="3140" h="3139" extrusionOk="0">
                  <a:moveTo>
                    <a:pt x="1570" y="0"/>
                  </a:moveTo>
                  <a:cubicBezTo>
                    <a:pt x="702" y="0"/>
                    <a:pt x="1" y="701"/>
                    <a:pt x="1" y="1570"/>
                  </a:cubicBezTo>
                  <a:cubicBezTo>
                    <a:pt x="1" y="2438"/>
                    <a:pt x="702" y="3139"/>
                    <a:pt x="1570" y="3139"/>
                  </a:cubicBezTo>
                  <a:cubicBezTo>
                    <a:pt x="2439" y="3139"/>
                    <a:pt x="3140" y="2438"/>
                    <a:pt x="3140" y="1570"/>
                  </a:cubicBezTo>
                  <a:cubicBezTo>
                    <a:pt x="3140" y="701"/>
                    <a:pt x="2439" y="0"/>
                    <a:pt x="1570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0"/>
            <p:cNvSpPr/>
            <p:nvPr/>
          </p:nvSpPr>
          <p:spPr>
            <a:xfrm>
              <a:off x="6338875" y="4248975"/>
              <a:ext cx="38100" cy="38125"/>
            </a:xfrm>
            <a:custGeom>
              <a:avLst/>
              <a:gdLst/>
              <a:ahLst/>
              <a:cxnLst/>
              <a:rect l="l" t="t" r="r" b="b"/>
              <a:pathLst>
                <a:path w="1524" h="1525" extrusionOk="0">
                  <a:moveTo>
                    <a:pt x="762" y="1"/>
                  </a:moveTo>
                  <a:cubicBezTo>
                    <a:pt x="336" y="1"/>
                    <a:pt x="0" y="336"/>
                    <a:pt x="0" y="763"/>
                  </a:cubicBezTo>
                  <a:cubicBezTo>
                    <a:pt x="0" y="1189"/>
                    <a:pt x="336" y="1524"/>
                    <a:pt x="762" y="1524"/>
                  </a:cubicBezTo>
                  <a:cubicBezTo>
                    <a:pt x="1189" y="1524"/>
                    <a:pt x="1524" y="1189"/>
                    <a:pt x="1524" y="763"/>
                  </a:cubicBezTo>
                  <a:cubicBezTo>
                    <a:pt x="1524" y="336"/>
                    <a:pt x="1189" y="1"/>
                    <a:pt x="762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0"/>
            <p:cNvSpPr/>
            <p:nvPr/>
          </p:nvSpPr>
          <p:spPr>
            <a:xfrm>
              <a:off x="6407825" y="4121775"/>
              <a:ext cx="82675" cy="82675"/>
            </a:xfrm>
            <a:custGeom>
              <a:avLst/>
              <a:gdLst/>
              <a:ahLst/>
              <a:cxnLst/>
              <a:rect l="l" t="t" r="r" b="b"/>
              <a:pathLst>
                <a:path w="3307" h="3307" extrusionOk="0">
                  <a:moveTo>
                    <a:pt x="1646" y="0"/>
                  </a:moveTo>
                  <a:cubicBezTo>
                    <a:pt x="731" y="0"/>
                    <a:pt x="0" y="747"/>
                    <a:pt x="0" y="1661"/>
                  </a:cubicBezTo>
                  <a:cubicBezTo>
                    <a:pt x="0" y="2575"/>
                    <a:pt x="731" y="3306"/>
                    <a:pt x="1646" y="3306"/>
                  </a:cubicBezTo>
                  <a:cubicBezTo>
                    <a:pt x="2560" y="3306"/>
                    <a:pt x="3306" y="2575"/>
                    <a:pt x="3306" y="1661"/>
                  </a:cubicBezTo>
                  <a:cubicBezTo>
                    <a:pt x="3306" y="747"/>
                    <a:pt x="2560" y="0"/>
                    <a:pt x="1646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0"/>
            <p:cNvSpPr/>
            <p:nvPr/>
          </p:nvSpPr>
          <p:spPr>
            <a:xfrm>
              <a:off x="5866550" y="4429900"/>
              <a:ext cx="31650" cy="31275"/>
            </a:xfrm>
            <a:custGeom>
              <a:avLst/>
              <a:gdLst/>
              <a:ahLst/>
              <a:cxnLst/>
              <a:rect l="l" t="t" r="r" b="b"/>
              <a:pathLst>
                <a:path w="1266" h="1251" extrusionOk="0">
                  <a:moveTo>
                    <a:pt x="625" y="1"/>
                  </a:moveTo>
                  <a:cubicBezTo>
                    <a:pt x="290" y="1"/>
                    <a:pt x="1" y="275"/>
                    <a:pt x="1" y="626"/>
                  </a:cubicBezTo>
                  <a:cubicBezTo>
                    <a:pt x="1" y="976"/>
                    <a:pt x="290" y="1250"/>
                    <a:pt x="625" y="1250"/>
                  </a:cubicBezTo>
                  <a:cubicBezTo>
                    <a:pt x="976" y="1250"/>
                    <a:pt x="1265" y="976"/>
                    <a:pt x="1265" y="626"/>
                  </a:cubicBezTo>
                  <a:cubicBezTo>
                    <a:pt x="1265" y="275"/>
                    <a:pt x="976" y="1"/>
                    <a:pt x="625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0"/>
            <p:cNvSpPr/>
            <p:nvPr/>
          </p:nvSpPr>
          <p:spPr>
            <a:xfrm>
              <a:off x="5804850" y="4288400"/>
              <a:ext cx="91450" cy="83725"/>
            </a:xfrm>
            <a:custGeom>
              <a:avLst/>
              <a:gdLst/>
              <a:ahLst/>
              <a:cxnLst/>
              <a:rect l="l" t="t" r="r" b="b"/>
              <a:pathLst>
                <a:path w="3658" h="3349" extrusionOk="0">
                  <a:moveTo>
                    <a:pt x="1819" y="0"/>
                  </a:moveTo>
                  <a:cubicBezTo>
                    <a:pt x="1043" y="0"/>
                    <a:pt x="357" y="541"/>
                    <a:pt x="199" y="1334"/>
                  </a:cubicBezTo>
                  <a:cubicBezTo>
                    <a:pt x="1" y="2233"/>
                    <a:pt x="580" y="3117"/>
                    <a:pt x="1494" y="3315"/>
                  </a:cubicBezTo>
                  <a:cubicBezTo>
                    <a:pt x="1606" y="3337"/>
                    <a:pt x="1717" y="3348"/>
                    <a:pt x="1827" y="3348"/>
                  </a:cubicBezTo>
                  <a:cubicBezTo>
                    <a:pt x="2602" y="3348"/>
                    <a:pt x="3301" y="2807"/>
                    <a:pt x="3474" y="2020"/>
                  </a:cubicBezTo>
                  <a:cubicBezTo>
                    <a:pt x="3657" y="1105"/>
                    <a:pt x="3078" y="222"/>
                    <a:pt x="2179" y="39"/>
                  </a:cubicBezTo>
                  <a:cubicBezTo>
                    <a:pt x="2058" y="13"/>
                    <a:pt x="1938" y="0"/>
                    <a:pt x="1819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0"/>
            <p:cNvSpPr/>
            <p:nvPr/>
          </p:nvSpPr>
          <p:spPr>
            <a:xfrm>
              <a:off x="5898175" y="4248975"/>
              <a:ext cx="38100" cy="38125"/>
            </a:xfrm>
            <a:custGeom>
              <a:avLst/>
              <a:gdLst/>
              <a:ahLst/>
              <a:cxnLst/>
              <a:rect l="l" t="t" r="r" b="b"/>
              <a:pathLst>
                <a:path w="1524" h="1525" extrusionOk="0">
                  <a:moveTo>
                    <a:pt x="762" y="1"/>
                  </a:moveTo>
                  <a:cubicBezTo>
                    <a:pt x="336" y="1"/>
                    <a:pt x="0" y="351"/>
                    <a:pt x="0" y="763"/>
                  </a:cubicBezTo>
                  <a:cubicBezTo>
                    <a:pt x="0" y="1189"/>
                    <a:pt x="336" y="1524"/>
                    <a:pt x="762" y="1524"/>
                  </a:cubicBezTo>
                  <a:cubicBezTo>
                    <a:pt x="1174" y="1524"/>
                    <a:pt x="1524" y="1189"/>
                    <a:pt x="1524" y="763"/>
                  </a:cubicBezTo>
                  <a:cubicBezTo>
                    <a:pt x="1524" y="336"/>
                    <a:pt x="1174" y="1"/>
                    <a:pt x="762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0"/>
            <p:cNvSpPr/>
            <p:nvPr/>
          </p:nvSpPr>
          <p:spPr>
            <a:xfrm>
              <a:off x="5823125" y="4121775"/>
              <a:ext cx="64025" cy="64000"/>
            </a:xfrm>
            <a:custGeom>
              <a:avLst/>
              <a:gdLst/>
              <a:ahLst/>
              <a:cxnLst/>
              <a:rect l="l" t="t" r="r" b="b"/>
              <a:pathLst>
                <a:path w="2561" h="2560" extrusionOk="0">
                  <a:moveTo>
                    <a:pt x="1281" y="0"/>
                  </a:moveTo>
                  <a:cubicBezTo>
                    <a:pt x="565" y="0"/>
                    <a:pt x="1" y="579"/>
                    <a:pt x="1" y="1280"/>
                  </a:cubicBezTo>
                  <a:cubicBezTo>
                    <a:pt x="1" y="1996"/>
                    <a:pt x="565" y="2560"/>
                    <a:pt x="1281" y="2560"/>
                  </a:cubicBezTo>
                  <a:cubicBezTo>
                    <a:pt x="1982" y="2560"/>
                    <a:pt x="2561" y="1996"/>
                    <a:pt x="2561" y="1280"/>
                  </a:cubicBezTo>
                  <a:cubicBezTo>
                    <a:pt x="2561" y="579"/>
                    <a:pt x="1982" y="0"/>
                    <a:pt x="1281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0"/>
            <p:cNvSpPr/>
            <p:nvPr/>
          </p:nvSpPr>
          <p:spPr>
            <a:xfrm>
              <a:off x="5615175" y="4415050"/>
              <a:ext cx="40400" cy="40400"/>
            </a:xfrm>
            <a:custGeom>
              <a:avLst/>
              <a:gdLst/>
              <a:ahLst/>
              <a:cxnLst/>
              <a:rect l="l" t="t" r="r" b="b"/>
              <a:pathLst>
                <a:path w="1616" h="1616" extrusionOk="0">
                  <a:moveTo>
                    <a:pt x="808" y="1"/>
                  </a:moveTo>
                  <a:cubicBezTo>
                    <a:pt x="366" y="1"/>
                    <a:pt x="0" y="366"/>
                    <a:pt x="0" y="808"/>
                  </a:cubicBezTo>
                  <a:cubicBezTo>
                    <a:pt x="0" y="1250"/>
                    <a:pt x="366" y="1616"/>
                    <a:pt x="808" y="1616"/>
                  </a:cubicBezTo>
                  <a:cubicBezTo>
                    <a:pt x="1249" y="1616"/>
                    <a:pt x="1615" y="1250"/>
                    <a:pt x="1615" y="808"/>
                  </a:cubicBezTo>
                  <a:cubicBezTo>
                    <a:pt x="1615" y="366"/>
                    <a:pt x="1249" y="1"/>
                    <a:pt x="808" y="1"/>
                  </a:cubicBez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0"/>
            <p:cNvSpPr/>
            <p:nvPr/>
          </p:nvSpPr>
          <p:spPr>
            <a:xfrm>
              <a:off x="5632300" y="4304975"/>
              <a:ext cx="75075" cy="75075"/>
            </a:xfrm>
            <a:custGeom>
              <a:avLst/>
              <a:gdLst/>
              <a:ahLst/>
              <a:cxnLst/>
              <a:rect l="l" t="t" r="r" b="b"/>
              <a:pathLst>
                <a:path w="3003" h="3003" extrusionOk="0">
                  <a:moveTo>
                    <a:pt x="1509" y="1"/>
                  </a:moveTo>
                  <a:cubicBezTo>
                    <a:pt x="671" y="1"/>
                    <a:pt x="1" y="686"/>
                    <a:pt x="1" y="1509"/>
                  </a:cubicBezTo>
                  <a:cubicBezTo>
                    <a:pt x="1" y="2332"/>
                    <a:pt x="671" y="3002"/>
                    <a:pt x="1509" y="3002"/>
                  </a:cubicBezTo>
                  <a:cubicBezTo>
                    <a:pt x="2332" y="3002"/>
                    <a:pt x="3002" y="2332"/>
                    <a:pt x="3002" y="1509"/>
                  </a:cubicBezTo>
                  <a:cubicBezTo>
                    <a:pt x="3002" y="686"/>
                    <a:pt x="2332" y="1"/>
                    <a:pt x="1509" y="1"/>
                  </a:cubicBez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0"/>
            <p:cNvSpPr/>
            <p:nvPr/>
          </p:nvSpPr>
          <p:spPr>
            <a:xfrm>
              <a:off x="5596125" y="4185750"/>
              <a:ext cx="63250" cy="63250"/>
            </a:xfrm>
            <a:custGeom>
              <a:avLst/>
              <a:gdLst/>
              <a:ahLst/>
              <a:cxnLst/>
              <a:rect l="l" t="t" r="r" b="b"/>
              <a:pathLst>
                <a:path w="2530" h="2530" extrusionOk="0">
                  <a:moveTo>
                    <a:pt x="1265" y="1"/>
                  </a:moveTo>
                  <a:cubicBezTo>
                    <a:pt x="564" y="1"/>
                    <a:pt x="0" y="564"/>
                    <a:pt x="0" y="1265"/>
                  </a:cubicBezTo>
                  <a:cubicBezTo>
                    <a:pt x="0" y="1966"/>
                    <a:pt x="564" y="2530"/>
                    <a:pt x="1265" y="2530"/>
                  </a:cubicBezTo>
                  <a:cubicBezTo>
                    <a:pt x="1966" y="2530"/>
                    <a:pt x="2529" y="1966"/>
                    <a:pt x="2529" y="1265"/>
                  </a:cubicBezTo>
                  <a:cubicBezTo>
                    <a:pt x="2529" y="564"/>
                    <a:pt x="1966" y="1"/>
                    <a:pt x="1265" y="1"/>
                  </a:cubicBez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9" name="Google Shape;2259;p50"/>
          <p:cNvSpPr/>
          <p:nvPr/>
        </p:nvSpPr>
        <p:spPr>
          <a:xfrm rot="2700000">
            <a:off x="7779913" y="2980958"/>
            <a:ext cx="152403" cy="152365"/>
          </a:xfrm>
          <a:custGeom>
            <a:avLst/>
            <a:gdLst/>
            <a:ahLst/>
            <a:cxnLst/>
            <a:rect l="l" t="t" r="r" b="b"/>
            <a:pathLst>
              <a:path w="4038" h="4037" extrusionOk="0">
                <a:moveTo>
                  <a:pt x="2025" y="0"/>
                </a:moveTo>
                <a:cubicBezTo>
                  <a:pt x="906" y="0"/>
                  <a:pt x="1" y="905"/>
                  <a:pt x="1" y="2012"/>
                </a:cubicBezTo>
                <a:cubicBezTo>
                  <a:pt x="1" y="3132"/>
                  <a:pt x="906" y="4037"/>
                  <a:pt x="2025" y="4037"/>
                </a:cubicBezTo>
                <a:cubicBezTo>
                  <a:pt x="3132" y="4037"/>
                  <a:pt x="4037" y="3132"/>
                  <a:pt x="4037" y="2012"/>
                </a:cubicBezTo>
                <a:cubicBezTo>
                  <a:pt x="4037" y="905"/>
                  <a:pt x="3132" y="0"/>
                  <a:pt x="202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0" name="Google Shape;2260;p50"/>
          <p:cNvSpPr/>
          <p:nvPr/>
        </p:nvSpPr>
        <p:spPr>
          <a:xfrm rot="2700000">
            <a:off x="8048003" y="3032937"/>
            <a:ext cx="253023" cy="253023"/>
          </a:xfrm>
          <a:custGeom>
            <a:avLst/>
            <a:gdLst/>
            <a:ahLst/>
            <a:cxnLst/>
            <a:rect l="l" t="t" r="r" b="b"/>
            <a:pathLst>
              <a:path w="6704" h="6704" extrusionOk="0">
                <a:moveTo>
                  <a:pt x="3346" y="1"/>
                </a:moveTo>
                <a:cubicBezTo>
                  <a:pt x="1501" y="1"/>
                  <a:pt x="0" y="1501"/>
                  <a:pt x="0" y="3358"/>
                </a:cubicBezTo>
                <a:cubicBezTo>
                  <a:pt x="0" y="5204"/>
                  <a:pt x="1501" y="6704"/>
                  <a:pt x="3346" y="6704"/>
                </a:cubicBezTo>
                <a:cubicBezTo>
                  <a:pt x="5203" y="6704"/>
                  <a:pt x="6704" y="5204"/>
                  <a:pt x="6704" y="3358"/>
                </a:cubicBezTo>
                <a:cubicBezTo>
                  <a:pt x="6704" y="1501"/>
                  <a:pt x="5203" y="1"/>
                  <a:pt x="33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1" name="Google Shape;2261;p50"/>
          <p:cNvSpPr/>
          <p:nvPr/>
        </p:nvSpPr>
        <p:spPr>
          <a:xfrm rot="2700000">
            <a:off x="7989844" y="2778203"/>
            <a:ext cx="118208" cy="104848"/>
          </a:xfrm>
          <a:custGeom>
            <a:avLst/>
            <a:gdLst/>
            <a:ahLst/>
            <a:cxnLst/>
            <a:rect l="l" t="t" r="r" b="b"/>
            <a:pathLst>
              <a:path w="3132" h="2778" extrusionOk="0">
                <a:moveTo>
                  <a:pt x="1572" y="0"/>
                </a:moveTo>
                <a:cubicBezTo>
                  <a:pt x="1272" y="0"/>
                  <a:pt x="970" y="97"/>
                  <a:pt x="715" y="298"/>
                </a:cubicBezTo>
                <a:cubicBezTo>
                  <a:pt x="107" y="762"/>
                  <a:pt x="0" y="1643"/>
                  <a:pt x="465" y="2251"/>
                </a:cubicBezTo>
                <a:cubicBezTo>
                  <a:pt x="741" y="2596"/>
                  <a:pt x="1155" y="2777"/>
                  <a:pt x="1571" y="2777"/>
                </a:cubicBezTo>
                <a:cubicBezTo>
                  <a:pt x="1872" y="2777"/>
                  <a:pt x="2175" y="2683"/>
                  <a:pt x="2429" y="2489"/>
                </a:cubicBezTo>
                <a:cubicBezTo>
                  <a:pt x="3024" y="2012"/>
                  <a:pt x="3132" y="1143"/>
                  <a:pt x="2667" y="536"/>
                </a:cubicBezTo>
                <a:cubicBezTo>
                  <a:pt x="2391" y="184"/>
                  <a:pt x="1984" y="0"/>
                  <a:pt x="157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2" name="Google Shape;2262;p50"/>
          <p:cNvGrpSpPr/>
          <p:nvPr/>
        </p:nvGrpSpPr>
        <p:grpSpPr>
          <a:xfrm rot="5677026" flipH="1">
            <a:off x="6961689" y="2875461"/>
            <a:ext cx="2938008" cy="1937863"/>
            <a:chOff x="-118175" y="503025"/>
            <a:chExt cx="2937875" cy="1937775"/>
          </a:xfrm>
        </p:grpSpPr>
        <p:sp>
          <p:nvSpPr>
            <p:cNvPr id="2263" name="Google Shape;2263;p50"/>
            <p:cNvSpPr/>
            <p:nvPr/>
          </p:nvSpPr>
          <p:spPr>
            <a:xfrm>
              <a:off x="-67275" y="743950"/>
              <a:ext cx="2886975" cy="1022900"/>
            </a:xfrm>
            <a:custGeom>
              <a:avLst/>
              <a:gdLst/>
              <a:ahLst/>
              <a:cxnLst/>
              <a:rect l="l" t="t" r="r" b="b"/>
              <a:pathLst>
                <a:path w="115479" h="40916" extrusionOk="0">
                  <a:moveTo>
                    <a:pt x="110647" y="0"/>
                  </a:moveTo>
                  <a:cubicBezTo>
                    <a:pt x="94497" y="0"/>
                    <a:pt x="78655" y="5233"/>
                    <a:pt x="65496" y="14622"/>
                  </a:cubicBezTo>
                  <a:cubicBezTo>
                    <a:pt x="58353" y="19730"/>
                    <a:pt x="51840" y="25707"/>
                    <a:pt x="44422" y="30434"/>
                  </a:cubicBezTo>
                  <a:cubicBezTo>
                    <a:pt x="37906" y="34599"/>
                    <a:pt x="30428" y="37966"/>
                    <a:pt x="22574" y="37966"/>
                  </a:cubicBezTo>
                  <a:cubicBezTo>
                    <a:pt x="22233" y="37966"/>
                    <a:pt x="21892" y="37959"/>
                    <a:pt x="21551" y="37946"/>
                  </a:cubicBezTo>
                  <a:cubicBezTo>
                    <a:pt x="14109" y="37661"/>
                    <a:pt x="6453" y="34065"/>
                    <a:pt x="2905" y="27267"/>
                  </a:cubicBezTo>
                  <a:cubicBezTo>
                    <a:pt x="2666" y="26804"/>
                    <a:pt x="2152" y="26566"/>
                    <a:pt x="1641" y="26566"/>
                  </a:cubicBezTo>
                  <a:cubicBezTo>
                    <a:pt x="1364" y="26566"/>
                    <a:pt x="1088" y="26636"/>
                    <a:pt x="857" y="26778"/>
                  </a:cubicBezTo>
                  <a:cubicBezTo>
                    <a:pt x="131" y="27219"/>
                    <a:pt x="0" y="28112"/>
                    <a:pt x="381" y="28826"/>
                  </a:cubicBezTo>
                  <a:cubicBezTo>
                    <a:pt x="3739" y="35291"/>
                    <a:pt x="10573" y="39292"/>
                    <a:pt x="17610" y="40506"/>
                  </a:cubicBezTo>
                  <a:cubicBezTo>
                    <a:pt x="19238" y="40785"/>
                    <a:pt x="20867" y="40915"/>
                    <a:pt x="22487" y="40915"/>
                  </a:cubicBezTo>
                  <a:cubicBezTo>
                    <a:pt x="29040" y="40915"/>
                    <a:pt x="35464" y="38787"/>
                    <a:pt x="41267" y="35732"/>
                  </a:cubicBezTo>
                  <a:cubicBezTo>
                    <a:pt x="49137" y="31577"/>
                    <a:pt x="55876" y="25683"/>
                    <a:pt x="62889" y="20278"/>
                  </a:cubicBezTo>
                  <a:cubicBezTo>
                    <a:pt x="69830" y="14920"/>
                    <a:pt x="77212" y="10360"/>
                    <a:pt x="85499" y="7383"/>
                  </a:cubicBezTo>
                  <a:cubicBezTo>
                    <a:pt x="93601" y="4468"/>
                    <a:pt x="102143" y="2977"/>
                    <a:pt x="110727" y="2977"/>
                  </a:cubicBezTo>
                  <a:cubicBezTo>
                    <a:pt x="111818" y="2977"/>
                    <a:pt x="112910" y="3001"/>
                    <a:pt x="114003" y="3049"/>
                  </a:cubicBezTo>
                  <a:cubicBezTo>
                    <a:pt x="114020" y="3050"/>
                    <a:pt x="114038" y="3051"/>
                    <a:pt x="114055" y="3051"/>
                  </a:cubicBezTo>
                  <a:cubicBezTo>
                    <a:pt x="114841" y="3051"/>
                    <a:pt x="115478" y="2271"/>
                    <a:pt x="115455" y="1525"/>
                  </a:cubicBezTo>
                  <a:cubicBezTo>
                    <a:pt x="115443" y="668"/>
                    <a:pt x="114741" y="109"/>
                    <a:pt x="113931" y="73"/>
                  </a:cubicBezTo>
                  <a:cubicBezTo>
                    <a:pt x="112835" y="24"/>
                    <a:pt x="111740" y="0"/>
                    <a:pt x="110647" y="0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50"/>
            <p:cNvSpPr/>
            <p:nvPr/>
          </p:nvSpPr>
          <p:spPr>
            <a:xfrm>
              <a:off x="1214275" y="1405175"/>
              <a:ext cx="104225" cy="197975"/>
            </a:xfrm>
            <a:custGeom>
              <a:avLst/>
              <a:gdLst/>
              <a:ahLst/>
              <a:cxnLst/>
              <a:rect l="l" t="t" r="r" b="b"/>
              <a:pathLst>
                <a:path w="4169" h="7919" extrusionOk="0">
                  <a:moveTo>
                    <a:pt x="918" y="0"/>
                  </a:moveTo>
                  <a:cubicBezTo>
                    <a:pt x="459" y="0"/>
                    <a:pt x="0" y="371"/>
                    <a:pt x="197" y="925"/>
                  </a:cubicBezTo>
                  <a:cubicBezTo>
                    <a:pt x="983" y="3092"/>
                    <a:pt x="1769" y="5259"/>
                    <a:pt x="2543" y="7426"/>
                  </a:cubicBezTo>
                  <a:cubicBezTo>
                    <a:pt x="2667" y="7770"/>
                    <a:pt x="2956" y="7918"/>
                    <a:pt x="3246" y="7918"/>
                  </a:cubicBezTo>
                  <a:cubicBezTo>
                    <a:pt x="3707" y="7918"/>
                    <a:pt x="4169" y="7545"/>
                    <a:pt x="3971" y="6997"/>
                  </a:cubicBezTo>
                  <a:cubicBezTo>
                    <a:pt x="3185" y="4830"/>
                    <a:pt x="2412" y="2663"/>
                    <a:pt x="1626" y="496"/>
                  </a:cubicBezTo>
                  <a:cubicBezTo>
                    <a:pt x="1501" y="150"/>
                    <a:pt x="1209" y="0"/>
                    <a:pt x="918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50"/>
            <p:cNvSpPr/>
            <p:nvPr/>
          </p:nvSpPr>
          <p:spPr>
            <a:xfrm>
              <a:off x="1123525" y="1462050"/>
              <a:ext cx="121225" cy="320100"/>
            </a:xfrm>
            <a:custGeom>
              <a:avLst/>
              <a:gdLst/>
              <a:ahLst/>
              <a:cxnLst/>
              <a:rect l="l" t="t" r="r" b="b"/>
              <a:pathLst>
                <a:path w="4849" h="12804" extrusionOk="0">
                  <a:moveTo>
                    <a:pt x="916" y="1"/>
                  </a:moveTo>
                  <a:cubicBezTo>
                    <a:pt x="469" y="1"/>
                    <a:pt x="0" y="381"/>
                    <a:pt x="160" y="948"/>
                  </a:cubicBezTo>
                  <a:cubicBezTo>
                    <a:pt x="1196" y="4722"/>
                    <a:pt x="2232" y="8508"/>
                    <a:pt x="3267" y="12294"/>
                  </a:cubicBezTo>
                  <a:cubicBezTo>
                    <a:pt x="3365" y="12651"/>
                    <a:pt x="3640" y="12804"/>
                    <a:pt x="3926" y="12804"/>
                  </a:cubicBezTo>
                  <a:cubicBezTo>
                    <a:pt x="4375" y="12804"/>
                    <a:pt x="4849" y="12426"/>
                    <a:pt x="4696" y="11866"/>
                  </a:cubicBezTo>
                  <a:cubicBezTo>
                    <a:pt x="3660" y="8079"/>
                    <a:pt x="2624" y="4293"/>
                    <a:pt x="1577" y="519"/>
                  </a:cubicBezTo>
                  <a:cubicBezTo>
                    <a:pt x="1479" y="157"/>
                    <a:pt x="1202" y="1"/>
                    <a:pt x="916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50"/>
            <p:cNvSpPr/>
            <p:nvPr/>
          </p:nvSpPr>
          <p:spPr>
            <a:xfrm>
              <a:off x="1029050" y="1539025"/>
              <a:ext cx="116875" cy="411500"/>
            </a:xfrm>
            <a:custGeom>
              <a:avLst/>
              <a:gdLst/>
              <a:ahLst/>
              <a:cxnLst/>
              <a:rect l="l" t="t" r="r" b="b"/>
              <a:pathLst>
                <a:path w="4675" h="16460" extrusionOk="0">
                  <a:moveTo>
                    <a:pt x="926" y="0"/>
                  </a:moveTo>
                  <a:cubicBezTo>
                    <a:pt x="488" y="0"/>
                    <a:pt x="1" y="385"/>
                    <a:pt x="117" y="952"/>
                  </a:cubicBezTo>
                  <a:cubicBezTo>
                    <a:pt x="1117" y="5953"/>
                    <a:pt x="2129" y="10942"/>
                    <a:pt x="3129" y="15942"/>
                  </a:cubicBezTo>
                  <a:cubicBezTo>
                    <a:pt x="3203" y="16304"/>
                    <a:pt x="3465" y="16460"/>
                    <a:pt x="3746" y="16460"/>
                  </a:cubicBezTo>
                  <a:cubicBezTo>
                    <a:pt x="4187" y="16460"/>
                    <a:pt x="4674" y="16076"/>
                    <a:pt x="4558" y="15502"/>
                  </a:cubicBezTo>
                  <a:cubicBezTo>
                    <a:pt x="3546" y="10513"/>
                    <a:pt x="2546" y="5524"/>
                    <a:pt x="1534" y="524"/>
                  </a:cubicBezTo>
                  <a:cubicBezTo>
                    <a:pt x="1464" y="157"/>
                    <a:pt x="1205" y="0"/>
                    <a:pt x="926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50"/>
            <p:cNvSpPr/>
            <p:nvPr/>
          </p:nvSpPr>
          <p:spPr>
            <a:xfrm>
              <a:off x="925850" y="1593625"/>
              <a:ext cx="61500" cy="558850"/>
            </a:xfrm>
            <a:custGeom>
              <a:avLst/>
              <a:gdLst/>
              <a:ahLst/>
              <a:cxnLst/>
              <a:rect l="l" t="t" r="r" b="b"/>
              <a:pathLst>
                <a:path w="2460" h="22354" extrusionOk="0">
                  <a:moveTo>
                    <a:pt x="757" y="0"/>
                  </a:moveTo>
                  <a:cubicBezTo>
                    <a:pt x="377" y="0"/>
                    <a:pt x="0" y="248"/>
                    <a:pt x="18" y="733"/>
                  </a:cubicBezTo>
                  <a:cubicBezTo>
                    <a:pt x="328" y="7710"/>
                    <a:pt x="637" y="14675"/>
                    <a:pt x="947" y="21652"/>
                  </a:cubicBezTo>
                  <a:cubicBezTo>
                    <a:pt x="970" y="22121"/>
                    <a:pt x="1343" y="22353"/>
                    <a:pt x="1709" y="22353"/>
                  </a:cubicBezTo>
                  <a:cubicBezTo>
                    <a:pt x="2088" y="22353"/>
                    <a:pt x="2459" y="22106"/>
                    <a:pt x="2435" y="21616"/>
                  </a:cubicBezTo>
                  <a:cubicBezTo>
                    <a:pt x="2126" y="14639"/>
                    <a:pt x="1816" y="7674"/>
                    <a:pt x="1507" y="697"/>
                  </a:cubicBezTo>
                  <a:cubicBezTo>
                    <a:pt x="1489" y="230"/>
                    <a:pt x="1122" y="0"/>
                    <a:pt x="757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50"/>
            <p:cNvSpPr/>
            <p:nvPr/>
          </p:nvSpPr>
          <p:spPr>
            <a:xfrm>
              <a:off x="751725" y="1651250"/>
              <a:ext cx="72475" cy="630000"/>
            </a:xfrm>
            <a:custGeom>
              <a:avLst/>
              <a:gdLst/>
              <a:ahLst/>
              <a:cxnLst/>
              <a:rect l="l" t="t" r="r" b="b"/>
              <a:pathLst>
                <a:path w="2899" h="25200" extrusionOk="0">
                  <a:moveTo>
                    <a:pt x="2191" y="1"/>
                  </a:moveTo>
                  <a:cubicBezTo>
                    <a:pt x="1812" y="1"/>
                    <a:pt x="1412" y="251"/>
                    <a:pt x="1387" y="738"/>
                  </a:cubicBezTo>
                  <a:cubicBezTo>
                    <a:pt x="935" y="8655"/>
                    <a:pt x="482" y="16573"/>
                    <a:pt x="30" y="24503"/>
                  </a:cubicBezTo>
                  <a:cubicBezTo>
                    <a:pt x="1" y="24970"/>
                    <a:pt x="344" y="25199"/>
                    <a:pt x="709" y="25199"/>
                  </a:cubicBezTo>
                  <a:cubicBezTo>
                    <a:pt x="1087" y="25199"/>
                    <a:pt x="1488" y="24952"/>
                    <a:pt x="1518" y="24467"/>
                  </a:cubicBezTo>
                  <a:cubicBezTo>
                    <a:pt x="1971" y="16537"/>
                    <a:pt x="2423" y="8620"/>
                    <a:pt x="2876" y="702"/>
                  </a:cubicBezTo>
                  <a:cubicBezTo>
                    <a:pt x="2899" y="230"/>
                    <a:pt x="2555" y="1"/>
                    <a:pt x="2191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50"/>
            <p:cNvSpPr/>
            <p:nvPr/>
          </p:nvSpPr>
          <p:spPr>
            <a:xfrm>
              <a:off x="529775" y="1697975"/>
              <a:ext cx="137025" cy="674125"/>
            </a:xfrm>
            <a:custGeom>
              <a:avLst/>
              <a:gdLst/>
              <a:ahLst/>
              <a:cxnLst/>
              <a:rect l="l" t="t" r="r" b="b"/>
              <a:pathLst>
                <a:path w="5481" h="26965" extrusionOk="0">
                  <a:moveTo>
                    <a:pt x="4577" y="0"/>
                  </a:moveTo>
                  <a:cubicBezTo>
                    <a:pt x="4284" y="0"/>
                    <a:pt x="4013" y="166"/>
                    <a:pt x="3955" y="547"/>
                  </a:cubicBezTo>
                  <a:cubicBezTo>
                    <a:pt x="2669" y="9049"/>
                    <a:pt x="1371" y="17550"/>
                    <a:pt x="85" y="26051"/>
                  </a:cubicBezTo>
                  <a:cubicBezTo>
                    <a:pt x="1" y="26608"/>
                    <a:pt x="472" y="26965"/>
                    <a:pt x="900" y="26965"/>
                  </a:cubicBezTo>
                  <a:cubicBezTo>
                    <a:pt x="1194" y="26965"/>
                    <a:pt x="1468" y="26796"/>
                    <a:pt x="1526" y="26408"/>
                  </a:cubicBezTo>
                  <a:cubicBezTo>
                    <a:pt x="2824" y="17907"/>
                    <a:pt x="4110" y="9418"/>
                    <a:pt x="5396" y="917"/>
                  </a:cubicBezTo>
                  <a:cubicBezTo>
                    <a:pt x="5481" y="357"/>
                    <a:pt x="5006" y="0"/>
                    <a:pt x="4577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50"/>
            <p:cNvSpPr/>
            <p:nvPr/>
          </p:nvSpPr>
          <p:spPr>
            <a:xfrm>
              <a:off x="267500" y="1714075"/>
              <a:ext cx="241700" cy="684025"/>
            </a:xfrm>
            <a:custGeom>
              <a:avLst/>
              <a:gdLst/>
              <a:ahLst/>
              <a:cxnLst/>
              <a:rect l="l" t="t" r="r" b="b"/>
              <a:pathLst>
                <a:path w="9668" h="27361" extrusionOk="0">
                  <a:moveTo>
                    <a:pt x="8782" y="0"/>
                  </a:moveTo>
                  <a:cubicBezTo>
                    <a:pt x="8479" y="0"/>
                    <a:pt x="8175" y="162"/>
                    <a:pt x="8064" y="535"/>
                  </a:cubicBezTo>
                  <a:cubicBezTo>
                    <a:pt x="5433" y="9178"/>
                    <a:pt x="2802" y="17822"/>
                    <a:pt x="170" y="26466"/>
                  </a:cubicBezTo>
                  <a:cubicBezTo>
                    <a:pt x="0" y="27013"/>
                    <a:pt x="443" y="27360"/>
                    <a:pt x="889" y="27360"/>
                  </a:cubicBezTo>
                  <a:cubicBezTo>
                    <a:pt x="1192" y="27360"/>
                    <a:pt x="1496" y="27201"/>
                    <a:pt x="1611" y="26835"/>
                  </a:cubicBezTo>
                  <a:cubicBezTo>
                    <a:pt x="4242" y="18191"/>
                    <a:pt x="6874" y="9548"/>
                    <a:pt x="9505" y="892"/>
                  </a:cubicBezTo>
                  <a:cubicBezTo>
                    <a:pt x="9668" y="347"/>
                    <a:pt x="9225" y="0"/>
                    <a:pt x="8782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50"/>
            <p:cNvSpPr/>
            <p:nvPr/>
          </p:nvSpPr>
          <p:spPr>
            <a:xfrm>
              <a:off x="-3825" y="1702700"/>
              <a:ext cx="347750" cy="665900"/>
            </a:xfrm>
            <a:custGeom>
              <a:avLst/>
              <a:gdLst/>
              <a:ahLst/>
              <a:cxnLst/>
              <a:rect l="l" t="t" r="r" b="b"/>
              <a:pathLst>
                <a:path w="13910" h="26636" extrusionOk="0">
                  <a:moveTo>
                    <a:pt x="12909" y="1"/>
                  </a:moveTo>
                  <a:cubicBezTo>
                    <a:pt x="12685" y="1"/>
                    <a:pt x="12472" y="119"/>
                    <a:pt x="12357" y="406"/>
                  </a:cubicBezTo>
                  <a:cubicBezTo>
                    <a:pt x="8880" y="9026"/>
                    <a:pt x="4856" y="17420"/>
                    <a:pt x="320" y="25540"/>
                  </a:cubicBezTo>
                  <a:cubicBezTo>
                    <a:pt x="1" y="26113"/>
                    <a:pt x="514" y="26635"/>
                    <a:pt x="1017" y="26635"/>
                  </a:cubicBezTo>
                  <a:cubicBezTo>
                    <a:pt x="1246" y="26635"/>
                    <a:pt x="1472" y="26527"/>
                    <a:pt x="1617" y="26266"/>
                  </a:cubicBezTo>
                  <a:cubicBezTo>
                    <a:pt x="6154" y="18146"/>
                    <a:pt x="10178" y="9753"/>
                    <a:pt x="13667" y="1120"/>
                  </a:cubicBezTo>
                  <a:cubicBezTo>
                    <a:pt x="13909" y="530"/>
                    <a:pt x="13383" y="1"/>
                    <a:pt x="12909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50"/>
            <p:cNvSpPr/>
            <p:nvPr/>
          </p:nvSpPr>
          <p:spPr>
            <a:xfrm>
              <a:off x="1499600" y="1010075"/>
              <a:ext cx="147075" cy="105700"/>
            </a:xfrm>
            <a:custGeom>
              <a:avLst/>
              <a:gdLst/>
              <a:ahLst/>
              <a:cxnLst/>
              <a:rect l="l" t="t" r="r" b="b"/>
              <a:pathLst>
                <a:path w="5883" h="4228" extrusionOk="0">
                  <a:moveTo>
                    <a:pt x="994" y="0"/>
                  </a:moveTo>
                  <a:cubicBezTo>
                    <a:pt x="386" y="0"/>
                    <a:pt x="0" y="983"/>
                    <a:pt x="655" y="1429"/>
                  </a:cubicBezTo>
                  <a:lnTo>
                    <a:pt x="4512" y="4096"/>
                  </a:lnTo>
                  <a:cubicBezTo>
                    <a:pt x="4645" y="4188"/>
                    <a:pt x="4776" y="4227"/>
                    <a:pt x="4898" y="4227"/>
                  </a:cubicBezTo>
                  <a:cubicBezTo>
                    <a:pt x="5503" y="4227"/>
                    <a:pt x="5883" y="3243"/>
                    <a:pt x="5238" y="2787"/>
                  </a:cubicBezTo>
                  <a:lnTo>
                    <a:pt x="1381" y="131"/>
                  </a:lnTo>
                  <a:cubicBezTo>
                    <a:pt x="1247" y="40"/>
                    <a:pt x="1116" y="0"/>
                    <a:pt x="994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50"/>
            <p:cNvSpPr/>
            <p:nvPr/>
          </p:nvSpPr>
          <p:spPr>
            <a:xfrm>
              <a:off x="1557600" y="914325"/>
              <a:ext cx="206550" cy="136225"/>
            </a:xfrm>
            <a:custGeom>
              <a:avLst/>
              <a:gdLst/>
              <a:ahLst/>
              <a:cxnLst/>
              <a:rect l="l" t="t" r="r" b="b"/>
              <a:pathLst>
                <a:path w="8262" h="5449" extrusionOk="0">
                  <a:moveTo>
                    <a:pt x="1145" y="1"/>
                  </a:moveTo>
                  <a:cubicBezTo>
                    <a:pt x="532" y="1"/>
                    <a:pt x="1" y="774"/>
                    <a:pt x="597" y="1247"/>
                  </a:cubicBezTo>
                  <a:cubicBezTo>
                    <a:pt x="2537" y="2818"/>
                    <a:pt x="4621" y="4188"/>
                    <a:pt x="6824" y="5355"/>
                  </a:cubicBezTo>
                  <a:cubicBezTo>
                    <a:pt x="6945" y="5420"/>
                    <a:pt x="7064" y="5448"/>
                    <a:pt x="7176" y="5448"/>
                  </a:cubicBezTo>
                  <a:cubicBezTo>
                    <a:pt x="7842" y="5448"/>
                    <a:pt x="8262" y="4434"/>
                    <a:pt x="7538" y="4057"/>
                  </a:cubicBezTo>
                  <a:cubicBezTo>
                    <a:pt x="5454" y="2949"/>
                    <a:pt x="3466" y="1664"/>
                    <a:pt x="1621" y="175"/>
                  </a:cubicBezTo>
                  <a:cubicBezTo>
                    <a:pt x="1469" y="53"/>
                    <a:pt x="1304" y="1"/>
                    <a:pt x="1145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50"/>
            <p:cNvSpPr/>
            <p:nvPr/>
          </p:nvSpPr>
          <p:spPr>
            <a:xfrm>
              <a:off x="1629450" y="833000"/>
              <a:ext cx="254400" cy="147025"/>
            </a:xfrm>
            <a:custGeom>
              <a:avLst/>
              <a:gdLst/>
              <a:ahLst/>
              <a:cxnLst/>
              <a:rect l="l" t="t" r="r" b="b"/>
              <a:pathLst>
                <a:path w="10176" h="5881" extrusionOk="0">
                  <a:moveTo>
                    <a:pt x="1083" y="0"/>
                  </a:moveTo>
                  <a:cubicBezTo>
                    <a:pt x="418" y="0"/>
                    <a:pt x="0" y="1007"/>
                    <a:pt x="723" y="1404"/>
                  </a:cubicBezTo>
                  <a:cubicBezTo>
                    <a:pt x="3390" y="2857"/>
                    <a:pt x="6069" y="4321"/>
                    <a:pt x="8736" y="5786"/>
                  </a:cubicBezTo>
                  <a:cubicBezTo>
                    <a:pt x="8858" y="5851"/>
                    <a:pt x="8978" y="5880"/>
                    <a:pt x="9090" y="5880"/>
                  </a:cubicBezTo>
                  <a:cubicBezTo>
                    <a:pt x="9756" y="5880"/>
                    <a:pt x="10175" y="4873"/>
                    <a:pt x="9462" y="4476"/>
                  </a:cubicBezTo>
                  <a:cubicBezTo>
                    <a:pt x="6783" y="3023"/>
                    <a:pt x="4116" y="1559"/>
                    <a:pt x="1437" y="95"/>
                  </a:cubicBezTo>
                  <a:cubicBezTo>
                    <a:pt x="1315" y="29"/>
                    <a:pt x="1196" y="0"/>
                    <a:pt x="1083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50"/>
            <p:cNvSpPr/>
            <p:nvPr/>
          </p:nvSpPr>
          <p:spPr>
            <a:xfrm>
              <a:off x="1686325" y="759400"/>
              <a:ext cx="332225" cy="160850"/>
            </a:xfrm>
            <a:custGeom>
              <a:avLst/>
              <a:gdLst/>
              <a:ahLst/>
              <a:cxnLst/>
              <a:rect l="l" t="t" r="r" b="b"/>
              <a:pathLst>
                <a:path w="13289" h="6434" extrusionOk="0">
                  <a:moveTo>
                    <a:pt x="1158" y="1"/>
                  </a:moveTo>
                  <a:cubicBezTo>
                    <a:pt x="454" y="1"/>
                    <a:pt x="1" y="1029"/>
                    <a:pt x="758" y="1372"/>
                  </a:cubicBezTo>
                  <a:cubicBezTo>
                    <a:pt x="4437" y="3039"/>
                    <a:pt x="8128" y="4694"/>
                    <a:pt x="11807" y="6360"/>
                  </a:cubicBezTo>
                  <a:cubicBezTo>
                    <a:pt x="11919" y="6411"/>
                    <a:pt x="12029" y="6434"/>
                    <a:pt x="12133" y="6434"/>
                  </a:cubicBezTo>
                  <a:cubicBezTo>
                    <a:pt x="12837" y="6434"/>
                    <a:pt x="13289" y="5405"/>
                    <a:pt x="12521" y="5063"/>
                  </a:cubicBezTo>
                  <a:cubicBezTo>
                    <a:pt x="8842" y="3396"/>
                    <a:pt x="5163" y="1729"/>
                    <a:pt x="1484" y="74"/>
                  </a:cubicBezTo>
                  <a:cubicBezTo>
                    <a:pt x="1372" y="23"/>
                    <a:pt x="1262" y="1"/>
                    <a:pt x="1158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0"/>
            <p:cNvSpPr/>
            <p:nvPr/>
          </p:nvSpPr>
          <p:spPr>
            <a:xfrm>
              <a:off x="1776500" y="670850"/>
              <a:ext cx="459150" cy="178100"/>
            </a:xfrm>
            <a:custGeom>
              <a:avLst/>
              <a:gdLst/>
              <a:ahLst/>
              <a:cxnLst/>
              <a:rect l="l" t="t" r="r" b="b"/>
              <a:pathLst>
                <a:path w="18366" h="7124" extrusionOk="0">
                  <a:moveTo>
                    <a:pt x="930" y="1"/>
                  </a:moveTo>
                  <a:cubicBezTo>
                    <a:pt x="213" y="1"/>
                    <a:pt x="0" y="1205"/>
                    <a:pt x="818" y="1485"/>
                  </a:cubicBezTo>
                  <a:cubicBezTo>
                    <a:pt x="6271" y="3354"/>
                    <a:pt x="11736" y="5211"/>
                    <a:pt x="17189" y="7081"/>
                  </a:cubicBezTo>
                  <a:cubicBezTo>
                    <a:pt x="17277" y="7110"/>
                    <a:pt x="17360" y="7124"/>
                    <a:pt x="17437" y="7124"/>
                  </a:cubicBezTo>
                  <a:cubicBezTo>
                    <a:pt x="18161" y="7124"/>
                    <a:pt x="18365" y="5920"/>
                    <a:pt x="17558" y="5640"/>
                  </a:cubicBezTo>
                  <a:cubicBezTo>
                    <a:pt x="12093" y="3771"/>
                    <a:pt x="6640" y="1901"/>
                    <a:pt x="1175" y="44"/>
                  </a:cubicBezTo>
                  <a:cubicBezTo>
                    <a:pt x="1088" y="14"/>
                    <a:pt x="1006" y="1"/>
                    <a:pt x="930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0"/>
            <p:cNvSpPr/>
            <p:nvPr/>
          </p:nvSpPr>
          <p:spPr>
            <a:xfrm>
              <a:off x="-118175" y="503025"/>
              <a:ext cx="2235725" cy="1937775"/>
            </a:xfrm>
            <a:custGeom>
              <a:avLst/>
              <a:gdLst/>
              <a:ahLst/>
              <a:cxnLst/>
              <a:rect l="l" t="t" r="r" b="b"/>
              <a:pathLst>
                <a:path w="89429" h="77511" extrusionOk="0">
                  <a:moveTo>
                    <a:pt x="87754" y="0"/>
                  </a:moveTo>
                  <a:cubicBezTo>
                    <a:pt x="87623" y="0"/>
                    <a:pt x="87489" y="14"/>
                    <a:pt x="87356" y="42"/>
                  </a:cubicBezTo>
                  <a:cubicBezTo>
                    <a:pt x="79343" y="1721"/>
                    <a:pt x="73021" y="7293"/>
                    <a:pt x="68390" y="13817"/>
                  </a:cubicBezTo>
                  <a:cubicBezTo>
                    <a:pt x="63389" y="20866"/>
                    <a:pt x="60544" y="29010"/>
                    <a:pt x="57698" y="37082"/>
                  </a:cubicBezTo>
                  <a:cubicBezTo>
                    <a:pt x="54805" y="45309"/>
                    <a:pt x="51769" y="53834"/>
                    <a:pt x="46089" y="60597"/>
                  </a:cubicBezTo>
                  <a:cubicBezTo>
                    <a:pt x="41172" y="66467"/>
                    <a:pt x="34469" y="70646"/>
                    <a:pt x="27158" y="72825"/>
                  </a:cubicBezTo>
                  <a:cubicBezTo>
                    <a:pt x="23355" y="73958"/>
                    <a:pt x="19396" y="74547"/>
                    <a:pt x="15440" y="74547"/>
                  </a:cubicBezTo>
                  <a:cubicBezTo>
                    <a:pt x="11829" y="74547"/>
                    <a:pt x="8222" y="74056"/>
                    <a:pt x="4739" y="73039"/>
                  </a:cubicBezTo>
                  <a:cubicBezTo>
                    <a:pt x="3822" y="72777"/>
                    <a:pt x="2917" y="72468"/>
                    <a:pt x="2012" y="72134"/>
                  </a:cubicBezTo>
                  <a:cubicBezTo>
                    <a:pt x="1887" y="72087"/>
                    <a:pt x="1759" y="72065"/>
                    <a:pt x="1631" y="72065"/>
                  </a:cubicBezTo>
                  <a:cubicBezTo>
                    <a:pt x="992" y="72065"/>
                    <a:pt x="363" y="72610"/>
                    <a:pt x="215" y="73206"/>
                  </a:cubicBezTo>
                  <a:cubicBezTo>
                    <a:pt x="0" y="74063"/>
                    <a:pt x="536" y="74730"/>
                    <a:pt x="1286" y="75015"/>
                  </a:cubicBezTo>
                  <a:cubicBezTo>
                    <a:pt x="5805" y="76710"/>
                    <a:pt x="10597" y="77510"/>
                    <a:pt x="15394" y="77510"/>
                  </a:cubicBezTo>
                  <a:cubicBezTo>
                    <a:pt x="18484" y="77510"/>
                    <a:pt x="21576" y="77178"/>
                    <a:pt x="24599" y="76539"/>
                  </a:cubicBezTo>
                  <a:cubicBezTo>
                    <a:pt x="32314" y="74920"/>
                    <a:pt x="39600" y="71182"/>
                    <a:pt x="45327" y="65752"/>
                  </a:cubicBezTo>
                  <a:cubicBezTo>
                    <a:pt x="51792" y="59621"/>
                    <a:pt x="55579" y="51429"/>
                    <a:pt x="58650" y="43202"/>
                  </a:cubicBezTo>
                  <a:cubicBezTo>
                    <a:pt x="61675" y="35070"/>
                    <a:pt x="64080" y="26664"/>
                    <a:pt x="68497" y="19128"/>
                  </a:cubicBezTo>
                  <a:cubicBezTo>
                    <a:pt x="72390" y="12496"/>
                    <a:pt x="77903" y="6186"/>
                    <a:pt x="85392" y="3650"/>
                  </a:cubicBezTo>
                  <a:cubicBezTo>
                    <a:pt x="86321" y="3340"/>
                    <a:pt x="87261" y="3090"/>
                    <a:pt x="88226" y="2888"/>
                  </a:cubicBezTo>
                  <a:cubicBezTo>
                    <a:pt x="89011" y="2721"/>
                    <a:pt x="89428" y="1756"/>
                    <a:pt x="89214" y="1042"/>
                  </a:cubicBezTo>
                  <a:cubicBezTo>
                    <a:pt x="89005" y="348"/>
                    <a:pt x="88408" y="0"/>
                    <a:pt x="87754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9" name="Google Shape;2299;p50"/>
          <p:cNvSpPr/>
          <p:nvPr/>
        </p:nvSpPr>
        <p:spPr>
          <a:xfrm rot="10322118">
            <a:off x="1991187" y="3195207"/>
            <a:ext cx="172162" cy="172800"/>
          </a:xfrm>
          <a:custGeom>
            <a:avLst/>
            <a:gdLst/>
            <a:ahLst/>
            <a:cxnLst/>
            <a:rect l="l" t="t" r="r" b="b"/>
            <a:pathLst>
              <a:path w="3239" h="3251" extrusionOk="0">
                <a:moveTo>
                  <a:pt x="1619" y="0"/>
                </a:moveTo>
                <a:cubicBezTo>
                  <a:pt x="726" y="0"/>
                  <a:pt x="0" y="727"/>
                  <a:pt x="0" y="1631"/>
                </a:cubicBezTo>
                <a:cubicBezTo>
                  <a:pt x="0" y="2524"/>
                  <a:pt x="726" y="3251"/>
                  <a:pt x="1619" y="3251"/>
                </a:cubicBezTo>
                <a:cubicBezTo>
                  <a:pt x="2512" y="3251"/>
                  <a:pt x="3239" y="2524"/>
                  <a:pt x="3239" y="1631"/>
                </a:cubicBezTo>
                <a:cubicBezTo>
                  <a:pt x="3239" y="727"/>
                  <a:pt x="2512" y="0"/>
                  <a:pt x="161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BA3205-79B9-FD20-F1E0-B76808653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047" y="1157687"/>
            <a:ext cx="639646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sk-SK" altLang="sk-SK" sz="1800" dirty="0">
                <a:solidFill>
                  <a:schemeClr val="tx1"/>
                </a:solidFill>
                <a:latin typeface="Barlow" panose="00000500000000000000" pitchFamily="2" charset="-18"/>
              </a:rPr>
              <a:t>T</a:t>
            </a:r>
            <a: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estovanie, či rozdelenie genotypov zodpovedá genetickej rovnováhe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sk-SK" altLang="sk-S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Výsledky</a:t>
            </a:r>
            <a: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:</a:t>
            </a:r>
          </a:p>
          <a:p>
            <a:pPr marL="285750" lvl="8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sk-SK" altLang="sk-S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C282Y</a:t>
            </a:r>
            <a: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: Odchýlka (p &lt; 0.05)</a:t>
            </a:r>
          </a:p>
          <a:p>
            <a:pPr marL="285750" lvl="8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sk-SK" altLang="sk-S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H63D</a:t>
            </a:r>
            <a: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 a </a:t>
            </a:r>
            <a:r>
              <a:rPr kumimoji="0" lang="sk-SK" altLang="sk-S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S65C</a:t>
            </a:r>
            <a: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: Súlad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p51"/>
          <p:cNvSpPr/>
          <p:nvPr/>
        </p:nvSpPr>
        <p:spPr>
          <a:xfrm>
            <a:off x="1151113" y="885305"/>
            <a:ext cx="1780500" cy="1780500"/>
          </a:xfrm>
          <a:prstGeom prst="donut">
            <a:avLst>
              <a:gd name="adj" fmla="val 12375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5" name="Google Shape;2305;p51"/>
          <p:cNvSpPr/>
          <p:nvPr/>
        </p:nvSpPr>
        <p:spPr>
          <a:xfrm rot="5400000" flipH="1">
            <a:off x="1151263" y="885455"/>
            <a:ext cx="1780200" cy="1780200"/>
          </a:xfrm>
          <a:prstGeom prst="blockArc">
            <a:avLst>
              <a:gd name="adj1" fmla="val 19992924"/>
              <a:gd name="adj2" fmla="val 69837"/>
              <a:gd name="adj3" fmla="val 120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6" name="Google Shape;2306;p51"/>
          <p:cNvSpPr txBox="1">
            <a:spLocks noGrp="1"/>
          </p:cNvSpPr>
          <p:nvPr>
            <p:ph type="title"/>
          </p:nvPr>
        </p:nvSpPr>
        <p:spPr>
          <a:xfrm>
            <a:off x="1415701" y="1384055"/>
            <a:ext cx="12513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9</a:t>
            </a:r>
            <a:r>
              <a:rPr lang="en" dirty="0"/>
              <a:t>%</a:t>
            </a:r>
            <a:endParaRPr dirty="0"/>
          </a:p>
        </p:txBody>
      </p:sp>
      <p:sp>
        <p:nvSpPr>
          <p:cNvPr id="2307" name="Google Shape;2307;p51"/>
          <p:cNvSpPr txBox="1">
            <a:spLocks noGrp="1"/>
          </p:cNvSpPr>
          <p:nvPr>
            <p:ph type="title" idx="2"/>
          </p:nvPr>
        </p:nvSpPr>
        <p:spPr>
          <a:xfrm>
            <a:off x="6661876" y="1384055"/>
            <a:ext cx="12513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2.9</a:t>
            </a:r>
            <a:r>
              <a:rPr lang="en" dirty="0"/>
              <a:t>%</a:t>
            </a:r>
            <a:endParaRPr dirty="0"/>
          </a:p>
        </p:txBody>
      </p:sp>
      <p:sp>
        <p:nvSpPr>
          <p:cNvPr id="2308" name="Google Shape;2308;p51"/>
          <p:cNvSpPr txBox="1">
            <a:spLocks noGrp="1"/>
          </p:cNvSpPr>
          <p:nvPr>
            <p:ph type="title" idx="9"/>
          </p:nvPr>
        </p:nvSpPr>
        <p:spPr>
          <a:xfrm>
            <a:off x="755187" y="164109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Prenášači</a:t>
            </a:r>
            <a:endParaRPr dirty="0"/>
          </a:p>
        </p:txBody>
      </p:sp>
      <p:sp>
        <p:nvSpPr>
          <p:cNvPr id="2315" name="Google Shape;2315;p51"/>
          <p:cNvSpPr txBox="1">
            <a:spLocks noGrp="1"/>
          </p:cNvSpPr>
          <p:nvPr>
            <p:ph type="title" idx="8"/>
          </p:nvPr>
        </p:nvSpPr>
        <p:spPr>
          <a:xfrm>
            <a:off x="3945876" y="1379060"/>
            <a:ext cx="1473118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27.3</a:t>
            </a:r>
            <a:r>
              <a:rPr lang="en" dirty="0"/>
              <a:t>%</a:t>
            </a:r>
            <a:endParaRPr dirty="0"/>
          </a:p>
        </p:txBody>
      </p:sp>
      <p:sp>
        <p:nvSpPr>
          <p:cNvPr id="2316" name="Google Shape;2316;p51"/>
          <p:cNvSpPr/>
          <p:nvPr/>
        </p:nvSpPr>
        <p:spPr>
          <a:xfrm>
            <a:off x="3774188" y="885305"/>
            <a:ext cx="1780500" cy="1780500"/>
          </a:xfrm>
          <a:prstGeom prst="donut">
            <a:avLst>
              <a:gd name="adj" fmla="val 12375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7" name="Google Shape;2317;p51"/>
          <p:cNvSpPr/>
          <p:nvPr/>
        </p:nvSpPr>
        <p:spPr>
          <a:xfrm rot="5400000" flipH="1">
            <a:off x="3774338" y="885455"/>
            <a:ext cx="1780200" cy="1780200"/>
          </a:xfrm>
          <a:prstGeom prst="blockArc">
            <a:avLst>
              <a:gd name="adj1" fmla="val 15061622"/>
              <a:gd name="adj2" fmla="val 69837"/>
              <a:gd name="adj3" fmla="val 120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8" name="Google Shape;2318;p51"/>
          <p:cNvSpPr/>
          <p:nvPr/>
        </p:nvSpPr>
        <p:spPr>
          <a:xfrm rot="5126852">
            <a:off x="6397263" y="885305"/>
            <a:ext cx="1780500" cy="1780500"/>
          </a:xfrm>
          <a:prstGeom prst="donut">
            <a:avLst>
              <a:gd name="adj" fmla="val 12375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19" name="Google Shape;2319;p51"/>
          <p:cNvSpPr/>
          <p:nvPr/>
        </p:nvSpPr>
        <p:spPr>
          <a:xfrm rot="11106109" flipH="1">
            <a:off x="6397413" y="885455"/>
            <a:ext cx="1780200" cy="1780200"/>
          </a:xfrm>
          <a:prstGeom prst="blockArc">
            <a:avLst>
              <a:gd name="adj1" fmla="val 5269858"/>
              <a:gd name="adj2" fmla="val 5729957"/>
              <a:gd name="adj3" fmla="val 13014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320" name="Google Shape;2320;p51"/>
          <p:cNvGrpSpPr/>
          <p:nvPr/>
        </p:nvGrpSpPr>
        <p:grpSpPr>
          <a:xfrm rot="-4134371">
            <a:off x="-624144" y="-179315"/>
            <a:ext cx="2360642" cy="1567929"/>
            <a:chOff x="5698575" y="439475"/>
            <a:chExt cx="2071150" cy="1375650"/>
          </a:xfrm>
        </p:grpSpPr>
        <p:sp>
          <p:nvSpPr>
            <p:cNvPr id="2321" name="Google Shape;2321;p51"/>
            <p:cNvSpPr/>
            <p:nvPr/>
          </p:nvSpPr>
          <p:spPr>
            <a:xfrm>
              <a:off x="6429075" y="439475"/>
              <a:ext cx="1340650" cy="1375650"/>
            </a:xfrm>
            <a:custGeom>
              <a:avLst/>
              <a:gdLst/>
              <a:ahLst/>
              <a:cxnLst/>
              <a:rect l="l" t="t" r="r" b="b"/>
              <a:pathLst>
                <a:path w="53626" h="55026" extrusionOk="0">
                  <a:moveTo>
                    <a:pt x="4296" y="1"/>
                  </a:moveTo>
                  <a:cubicBezTo>
                    <a:pt x="3196" y="1"/>
                    <a:pt x="2114" y="1194"/>
                    <a:pt x="2917" y="2370"/>
                  </a:cubicBezTo>
                  <a:cubicBezTo>
                    <a:pt x="7299" y="8787"/>
                    <a:pt x="4227" y="16955"/>
                    <a:pt x="2405" y="23694"/>
                  </a:cubicBezTo>
                  <a:cubicBezTo>
                    <a:pt x="738" y="29825"/>
                    <a:pt x="0" y="36076"/>
                    <a:pt x="3024" y="41922"/>
                  </a:cubicBezTo>
                  <a:cubicBezTo>
                    <a:pt x="5906" y="47458"/>
                    <a:pt x="11275" y="51149"/>
                    <a:pt x="17062" y="53138"/>
                  </a:cubicBezTo>
                  <a:cubicBezTo>
                    <a:pt x="20791" y="54415"/>
                    <a:pt x="24710" y="55026"/>
                    <a:pt x="28635" y="55026"/>
                  </a:cubicBezTo>
                  <a:cubicBezTo>
                    <a:pt x="37118" y="55026"/>
                    <a:pt x="45633" y="52174"/>
                    <a:pt x="52340" y="47030"/>
                  </a:cubicBezTo>
                  <a:cubicBezTo>
                    <a:pt x="53625" y="46037"/>
                    <a:pt x="52736" y="44103"/>
                    <a:pt x="51497" y="44103"/>
                  </a:cubicBezTo>
                  <a:cubicBezTo>
                    <a:pt x="51221" y="44103"/>
                    <a:pt x="50928" y="44199"/>
                    <a:pt x="50637" y="44422"/>
                  </a:cubicBezTo>
                  <a:cubicBezTo>
                    <a:pt x="45315" y="48506"/>
                    <a:pt x="38934" y="51066"/>
                    <a:pt x="32254" y="51721"/>
                  </a:cubicBezTo>
                  <a:cubicBezTo>
                    <a:pt x="31192" y="51825"/>
                    <a:pt x="30091" y="51879"/>
                    <a:pt x="28969" y="51879"/>
                  </a:cubicBezTo>
                  <a:cubicBezTo>
                    <a:pt x="18581" y="51879"/>
                    <a:pt x="6279" y="47295"/>
                    <a:pt x="4227" y="36088"/>
                  </a:cubicBezTo>
                  <a:cubicBezTo>
                    <a:pt x="3120" y="30075"/>
                    <a:pt x="5667" y="24098"/>
                    <a:pt x="7096" y="18372"/>
                  </a:cubicBezTo>
                  <a:cubicBezTo>
                    <a:pt x="8561" y="12526"/>
                    <a:pt x="9096" y="5894"/>
                    <a:pt x="5525" y="679"/>
                  </a:cubicBezTo>
                  <a:cubicBezTo>
                    <a:pt x="5197" y="199"/>
                    <a:pt x="4745" y="1"/>
                    <a:pt x="4296" y="1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51"/>
            <p:cNvSpPr/>
            <p:nvPr/>
          </p:nvSpPr>
          <p:spPr>
            <a:xfrm>
              <a:off x="6391350" y="945500"/>
              <a:ext cx="177175" cy="55000"/>
            </a:xfrm>
            <a:custGeom>
              <a:avLst/>
              <a:gdLst/>
              <a:ahLst/>
              <a:cxnLst/>
              <a:rect l="l" t="t" r="r" b="b"/>
              <a:pathLst>
                <a:path w="7087" h="2200" extrusionOk="0">
                  <a:moveTo>
                    <a:pt x="6381" y="1"/>
                  </a:moveTo>
                  <a:cubicBezTo>
                    <a:pt x="6342" y="1"/>
                    <a:pt x="6302" y="4"/>
                    <a:pt x="6260" y="12"/>
                  </a:cubicBezTo>
                  <a:cubicBezTo>
                    <a:pt x="4438" y="298"/>
                    <a:pt x="2604" y="595"/>
                    <a:pt x="783" y="881"/>
                  </a:cubicBezTo>
                  <a:cubicBezTo>
                    <a:pt x="1" y="1017"/>
                    <a:pt x="6" y="2200"/>
                    <a:pt x="718" y="2200"/>
                  </a:cubicBezTo>
                  <a:cubicBezTo>
                    <a:pt x="754" y="2200"/>
                    <a:pt x="791" y="2197"/>
                    <a:pt x="830" y="2191"/>
                  </a:cubicBezTo>
                  <a:cubicBezTo>
                    <a:pt x="2652" y="1893"/>
                    <a:pt x="4486" y="1607"/>
                    <a:pt x="6307" y="1310"/>
                  </a:cubicBezTo>
                  <a:cubicBezTo>
                    <a:pt x="7086" y="1185"/>
                    <a:pt x="7084" y="1"/>
                    <a:pt x="6381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51"/>
            <p:cNvSpPr/>
            <p:nvPr/>
          </p:nvSpPr>
          <p:spPr>
            <a:xfrm>
              <a:off x="6321425" y="838550"/>
              <a:ext cx="276050" cy="78175"/>
            </a:xfrm>
            <a:custGeom>
              <a:avLst/>
              <a:gdLst/>
              <a:ahLst/>
              <a:cxnLst/>
              <a:rect l="l" t="t" r="r" b="b"/>
              <a:pathLst>
                <a:path w="11042" h="3127" extrusionOk="0">
                  <a:moveTo>
                    <a:pt x="10016" y="0"/>
                  </a:moveTo>
                  <a:cubicBezTo>
                    <a:pt x="9968" y="0"/>
                    <a:pt x="9918" y="5"/>
                    <a:pt x="9866" y="15"/>
                  </a:cubicBezTo>
                  <a:cubicBezTo>
                    <a:pt x="6842" y="635"/>
                    <a:pt x="3806" y="1254"/>
                    <a:pt x="782" y="1873"/>
                  </a:cubicBezTo>
                  <a:cubicBezTo>
                    <a:pt x="1" y="2029"/>
                    <a:pt x="318" y="3126"/>
                    <a:pt x="1027" y="3126"/>
                  </a:cubicBezTo>
                  <a:cubicBezTo>
                    <a:pt x="1075" y="3126"/>
                    <a:pt x="1124" y="3122"/>
                    <a:pt x="1175" y="3111"/>
                  </a:cubicBezTo>
                  <a:cubicBezTo>
                    <a:pt x="4211" y="2492"/>
                    <a:pt x="7235" y="1873"/>
                    <a:pt x="10271" y="1266"/>
                  </a:cubicBezTo>
                  <a:cubicBezTo>
                    <a:pt x="11041" y="1098"/>
                    <a:pt x="10734" y="0"/>
                    <a:pt x="10016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51"/>
            <p:cNvSpPr/>
            <p:nvPr/>
          </p:nvSpPr>
          <p:spPr>
            <a:xfrm>
              <a:off x="6228025" y="720550"/>
              <a:ext cx="389825" cy="110500"/>
            </a:xfrm>
            <a:custGeom>
              <a:avLst/>
              <a:gdLst/>
              <a:ahLst/>
              <a:cxnLst/>
              <a:rect l="l" t="t" r="r" b="b"/>
              <a:pathLst>
                <a:path w="15593" h="4420" extrusionOk="0">
                  <a:moveTo>
                    <a:pt x="14601" y="1"/>
                  </a:moveTo>
                  <a:cubicBezTo>
                    <a:pt x="14548" y="1"/>
                    <a:pt x="14493" y="7"/>
                    <a:pt x="14436" y="21"/>
                  </a:cubicBezTo>
                  <a:cubicBezTo>
                    <a:pt x="9876" y="1068"/>
                    <a:pt x="5327" y="2104"/>
                    <a:pt x="767" y="3152"/>
                  </a:cubicBezTo>
                  <a:cubicBezTo>
                    <a:pt x="1" y="3330"/>
                    <a:pt x="302" y="4420"/>
                    <a:pt x="1013" y="4420"/>
                  </a:cubicBezTo>
                  <a:cubicBezTo>
                    <a:pt x="1064" y="4420"/>
                    <a:pt x="1117" y="4414"/>
                    <a:pt x="1172" y="4402"/>
                  </a:cubicBezTo>
                  <a:cubicBezTo>
                    <a:pt x="5720" y="3354"/>
                    <a:pt x="10269" y="2307"/>
                    <a:pt x="14829" y="1259"/>
                  </a:cubicBezTo>
                  <a:cubicBezTo>
                    <a:pt x="15592" y="1093"/>
                    <a:pt x="15296" y="1"/>
                    <a:pt x="14601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51"/>
            <p:cNvSpPr/>
            <p:nvPr/>
          </p:nvSpPr>
          <p:spPr>
            <a:xfrm>
              <a:off x="6097375" y="601600"/>
              <a:ext cx="510700" cy="160950"/>
            </a:xfrm>
            <a:custGeom>
              <a:avLst/>
              <a:gdLst/>
              <a:ahLst/>
              <a:cxnLst/>
              <a:rect l="l" t="t" r="r" b="b"/>
              <a:pathLst>
                <a:path w="20428" h="6438" extrusionOk="0">
                  <a:moveTo>
                    <a:pt x="19485" y="1"/>
                  </a:moveTo>
                  <a:cubicBezTo>
                    <a:pt x="19424" y="1"/>
                    <a:pt x="19360" y="9"/>
                    <a:pt x="19293" y="28"/>
                  </a:cubicBezTo>
                  <a:cubicBezTo>
                    <a:pt x="13113" y="1742"/>
                    <a:pt x="6922" y="3457"/>
                    <a:pt x="743" y="5171"/>
                  </a:cubicBezTo>
                  <a:cubicBezTo>
                    <a:pt x="0" y="5379"/>
                    <a:pt x="279" y="6437"/>
                    <a:pt x="955" y="6437"/>
                  </a:cubicBezTo>
                  <a:cubicBezTo>
                    <a:pt x="1016" y="6437"/>
                    <a:pt x="1080" y="6429"/>
                    <a:pt x="1148" y="6410"/>
                  </a:cubicBezTo>
                  <a:cubicBezTo>
                    <a:pt x="7327" y="4695"/>
                    <a:pt x="13506" y="2981"/>
                    <a:pt x="19686" y="1266"/>
                  </a:cubicBezTo>
                  <a:cubicBezTo>
                    <a:pt x="20428" y="1059"/>
                    <a:pt x="20159" y="1"/>
                    <a:pt x="19485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51"/>
            <p:cNvSpPr/>
            <p:nvPr/>
          </p:nvSpPr>
          <p:spPr>
            <a:xfrm>
              <a:off x="6496975" y="1323750"/>
              <a:ext cx="163100" cy="124550"/>
            </a:xfrm>
            <a:custGeom>
              <a:avLst/>
              <a:gdLst/>
              <a:ahLst/>
              <a:cxnLst/>
              <a:rect l="l" t="t" r="r" b="b"/>
              <a:pathLst>
                <a:path w="6524" h="4982" extrusionOk="0">
                  <a:moveTo>
                    <a:pt x="5632" y="1"/>
                  </a:moveTo>
                  <a:cubicBezTo>
                    <a:pt x="5517" y="1"/>
                    <a:pt x="5394" y="41"/>
                    <a:pt x="5273" y="134"/>
                  </a:cubicBezTo>
                  <a:cubicBezTo>
                    <a:pt x="3690" y="1336"/>
                    <a:pt x="2118" y="2551"/>
                    <a:pt x="546" y="3753"/>
                  </a:cubicBezTo>
                  <a:cubicBezTo>
                    <a:pt x="1" y="4172"/>
                    <a:pt x="380" y="4982"/>
                    <a:pt x="901" y="4982"/>
                  </a:cubicBezTo>
                  <a:cubicBezTo>
                    <a:pt x="1017" y="4982"/>
                    <a:pt x="1140" y="4942"/>
                    <a:pt x="1261" y="4849"/>
                  </a:cubicBezTo>
                  <a:cubicBezTo>
                    <a:pt x="2832" y="3646"/>
                    <a:pt x="4404" y="2432"/>
                    <a:pt x="5988" y="1229"/>
                  </a:cubicBezTo>
                  <a:cubicBezTo>
                    <a:pt x="6523" y="810"/>
                    <a:pt x="6150" y="1"/>
                    <a:pt x="5632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51"/>
            <p:cNvSpPr/>
            <p:nvPr/>
          </p:nvSpPr>
          <p:spPr>
            <a:xfrm>
              <a:off x="6570050" y="1372250"/>
              <a:ext cx="190125" cy="191150"/>
            </a:xfrm>
            <a:custGeom>
              <a:avLst/>
              <a:gdLst/>
              <a:ahLst/>
              <a:cxnLst/>
              <a:rect l="l" t="t" r="r" b="b"/>
              <a:pathLst>
                <a:path w="7605" h="7646" extrusionOk="0">
                  <a:moveTo>
                    <a:pt x="6662" y="0"/>
                  </a:moveTo>
                  <a:cubicBezTo>
                    <a:pt x="6505" y="0"/>
                    <a:pt x="6344" y="64"/>
                    <a:pt x="6208" y="218"/>
                  </a:cubicBezTo>
                  <a:cubicBezTo>
                    <a:pt x="4279" y="2325"/>
                    <a:pt x="2350" y="4444"/>
                    <a:pt x="433" y="6564"/>
                  </a:cubicBezTo>
                  <a:cubicBezTo>
                    <a:pt x="0" y="7033"/>
                    <a:pt x="456" y="7646"/>
                    <a:pt x="946" y="7646"/>
                  </a:cubicBezTo>
                  <a:cubicBezTo>
                    <a:pt x="1102" y="7646"/>
                    <a:pt x="1262" y="7583"/>
                    <a:pt x="1398" y="7433"/>
                  </a:cubicBezTo>
                  <a:cubicBezTo>
                    <a:pt x="3327" y="5314"/>
                    <a:pt x="5255" y="3206"/>
                    <a:pt x="7172" y="1087"/>
                  </a:cubicBezTo>
                  <a:cubicBezTo>
                    <a:pt x="7605" y="618"/>
                    <a:pt x="7151" y="0"/>
                    <a:pt x="6662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51"/>
            <p:cNvSpPr/>
            <p:nvPr/>
          </p:nvSpPr>
          <p:spPr>
            <a:xfrm>
              <a:off x="6693475" y="1384300"/>
              <a:ext cx="188575" cy="285525"/>
            </a:xfrm>
            <a:custGeom>
              <a:avLst/>
              <a:gdLst/>
              <a:ahLst/>
              <a:cxnLst/>
              <a:rect l="l" t="t" r="r" b="b"/>
              <a:pathLst>
                <a:path w="7543" h="11421" extrusionOk="0">
                  <a:moveTo>
                    <a:pt x="6658" y="1"/>
                  </a:moveTo>
                  <a:cubicBezTo>
                    <a:pt x="6449" y="1"/>
                    <a:pt x="6239" y="98"/>
                    <a:pt x="6105" y="331"/>
                  </a:cubicBezTo>
                  <a:lnTo>
                    <a:pt x="283" y="10487"/>
                  </a:lnTo>
                  <a:cubicBezTo>
                    <a:pt x="1" y="10986"/>
                    <a:pt x="443" y="11420"/>
                    <a:pt x="888" y="11420"/>
                  </a:cubicBezTo>
                  <a:cubicBezTo>
                    <a:pt x="1101" y="11420"/>
                    <a:pt x="1315" y="11321"/>
                    <a:pt x="1449" y="11082"/>
                  </a:cubicBezTo>
                  <a:lnTo>
                    <a:pt x="7260" y="926"/>
                  </a:lnTo>
                  <a:cubicBezTo>
                    <a:pt x="7543" y="433"/>
                    <a:pt x="7101" y="1"/>
                    <a:pt x="6658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51"/>
            <p:cNvSpPr/>
            <p:nvPr/>
          </p:nvSpPr>
          <p:spPr>
            <a:xfrm>
              <a:off x="6861125" y="1374425"/>
              <a:ext cx="154775" cy="369825"/>
            </a:xfrm>
            <a:custGeom>
              <a:avLst/>
              <a:gdLst/>
              <a:ahLst/>
              <a:cxnLst/>
              <a:rect l="l" t="t" r="r" b="b"/>
              <a:pathLst>
                <a:path w="6191" h="14793" extrusionOk="0">
                  <a:moveTo>
                    <a:pt x="5431" y="1"/>
                  </a:moveTo>
                  <a:cubicBezTo>
                    <a:pt x="5155" y="1"/>
                    <a:pt x="4870" y="145"/>
                    <a:pt x="4757" y="476"/>
                  </a:cubicBezTo>
                  <a:cubicBezTo>
                    <a:pt x="3233" y="4988"/>
                    <a:pt x="1697" y="9513"/>
                    <a:pt x="161" y="14037"/>
                  </a:cubicBezTo>
                  <a:cubicBezTo>
                    <a:pt x="0" y="14505"/>
                    <a:pt x="375" y="14792"/>
                    <a:pt x="766" y="14792"/>
                  </a:cubicBezTo>
                  <a:cubicBezTo>
                    <a:pt x="1042" y="14792"/>
                    <a:pt x="1326" y="14648"/>
                    <a:pt x="1435" y="14323"/>
                  </a:cubicBezTo>
                  <a:cubicBezTo>
                    <a:pt x="2971" y="9799"/>
                    <a:pt x="4507" y="5274"/>
                    <a:pt x="6031" y="750"/>
                  </a:cubicBezTo>
                  <a:cubicBezTo>
                    <a:pt x="6191" y="290"/>
                    <a:pt x="5820" y="1"/>
                    <a:pt x="5431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51"/>
            <p:cNvSpPr/>
            <p:nvPr/>
          </p:nvSpPr>
          <p:spPr>
            <a:xfrm>
              <a:off x="7069000" y="1340925"/>
              <a:ext cx="74200" cy="438775"/>
            </a:xfrm>
            <a:custGeom>
              <a:avLst/>
              <a:gdLst/>
              <a:ahLst/>
              <a:cxnLst/>
              <a:rect l="l" t="t" r="r" b="b"/>
              <a:pathLst>
                <a:path w="2968" h="17551" extrusionOk="0">
                  <a:moveTo>
                    <a:pt x="2185" y="0"/>
                  </a:moveTo>
                  <a:cubicBezTo>
                    <a:pt x="1921" y="0"/>
                    <a:pt x="1679" y="154"/>
                    <a:pt x="1645" y="506"/>
                  </a:cubicBezTo>
                  <a:cubicBezTo>
                    <a:pt x="1109" y="5924"/>
                    <a:pt x="585" y="11341"/>
                    <a:pt x="49" y="16770"/>
                  </a:cubicBezTo>
                  <a:cubicBezTo>
                    <a:pt x="1" y="17249"/>
                    <a:pt x="414" y="17550"/>
                    <a:pt x="783" y="17550"/>
                  </a:cubicBezTo>
                  <a:cubicBezTo>
                    <a:pt x="1047" y="17550"/>
                    <a:pt x="1288" y="17396"/>
                    <a:pt x="1323" y="17044"/>
                  </a:cubicBezTo>
                  <a:cubicBezTo>
                    <a:pt x="1859" y="11627"/>
                    <a:pt x="2383" y="6209"/>
                    <a:pt x="2919" y="780"/>
                  </a:cubicBezTo>
                  <a:cubicBezTo>
                    <a:pt x="2967" y="301"/>
                    <a:pt x="2554" y="0"/>
                    <a:pt x="2185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51"/>
            <p:cNvSpPr/>
            <p:nvPr/>
          </p:nvSpPr>
          <p:spPr>
            <a:xfrm>
              <a:off x="7222575" y="1280475"/>
              <a:ext cx="100125" cy="489900"/>
            </a:xfrm>
            <a:custGeom>
              <a:avLst/>
              <a:gdLst/>
              <a:ahLst/>
              <a:cxnLst/>
              <a:rect l="l" t="t" r="r" b="b"/>
              <a:pathLst>
                <a:path w="4005" h="19596" extrusionOk="0">
                  <a:moveTo>
                    <a:pt x="649" y="1"/>
                  </a:moveTo>
                  <a:cubicBezTo>
                    <a:pt x="314" y="1"/>
                    <a:pt x="0" y="222"/>
                    <a:pt x="62" y="650"/>
                  </a:cubicBezTo>
                  <a:cubicBezTo>
                    <a:pt x="919" y="6770"/>
                    <a:pt x="1776" y="12878"/>
                    <a:pt x="2633" y="18998"/>
                  </a:cubicBezTo>
                  <a:cubicBezTo>
                    <a:pt x="2691" y="19401"/>
                    <a:pt x="3027" y="19595"/>
                    <a:pt x="3346" y="19595"/>
                  </a:cubicBezTo>
                  <a:cubicBezTo>
                    <a:pt x="3685" y="19595"/>
                    <a:pt x="4005" y="19374"/>
                    <a:pt x="3943" y="18950"/>
                  </a:cubicBezTo>
                  <a:cubicBezTo>
                    <a:pt x="3086" y="12830"/>
                    <a:pt x="2217" y="6710"/>
                    <a:pt x="1359" y="603"/>
                  </a:cubicBezTo>
                  <a:cubicBezTo>
                    <a:pt x="1302" y="198"/>
                    <a:pt x="966" y="1"/>
                    <a:pt x="649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51"/>
            <p:cNvSpPr/>
            <p:nvPr/>
          </p:nvSpPr>
          <p:spPr>
            <a:xfrm>
              <a:off x="7319200" y="1214250"/>
              <a:ext cx="162725" cy="512925"/>
            </a:xfrm>
            <a:custGeom>
              <a:avLst/>
              <a:gdLst/>
              <a:ahLst/>
              <a:cxnLst/>
              <a:rect l="l" t="t" r="r" b="b"/>
              <a:pathLst>
                <a:path w="6509" h="20517" extrusionOk="0">
                  <a:moveTo>
                    <a:pt x="820" y="0"/>
                  </a:moveTo>
                  <a:cubicBezTo>
                    <a:pt x="426" y="0"/>
                    <a:pt x="1" y="346"/>
                    <a:pt x="126" y="847"/>
                  </a:cubicBezTo>
                  <a:cubicBezTo>
                    <a:pt x="1805" y="7252"/>
                    <a:pt x="3471" y="13658"/>
                    <a:pt x="5138" y="20075"/>
                  </a:cubicBezTo>
                  <a:cubicBezTo>
                    <a:pt x="5220" y="20384"/>
                    <a:pt x="5451" y="20516"/>
                    <a:pt x="5694" y="20516"/>
                  </a:cubicBezTo>
                  <a:cubicBezTo>
                    <a:pt x="6087" y="20516"/>
                    <a:pt x="6509" y="20171"/>
                    <a:pt x="6377" y="19670"/>
                  </a:cubicBezTo>
                  <a:cubicBezTo>
                    <a:pt x="4710" y="13265"/>
                    <a:pt x="3043" y="6859"/>
                    <a:pt x="1376" y="442"/>
                  </a:cubicBezTo>
                  <a:cubicBezTo>
                    <a:pt x="1294" y="132"/>
                    <a:pt x="1063" y="0"/>
                    <a:pt x="820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51"/>
            <p:cNvSpPr/>
            <p:nvPr/>
          </p:nvSpPr>
          <p:spPr>
            <a:xfrm>
              <a:off x="7416075" y="1119625"/>
              <a:ext cx="236125" cy="526025"/>
            </a:xfrm>
            <a:custGeom>
              <a:avLst/>
              <a:gdLst/>
              <a:ahLst/>
              <a:cxnLst/>
              <a:rect l="l" t="t" r="r" b="b"/>
              <a:pathLst>
                <a:path w="9445" h="21041" extrusionOk="0">
                  <a:moveTo>
                    <a:pt x="812" y="0"/>
                  </a:moveTo>
                  <a:cubicBezTo>
                    <a:pt x="405" y="0"/>
                    <a:pt x="0" y="336"/>
                    <a:pt x="192" y="822"/>
                  </a:cubicBezTo>
                  <a:cubicBezTo>
                    <a:pt x="2799" y="7418"/>
                    <a:pt x="5395" y="14026"/>
                    <a:pt x="8002" y="20622"/>
                  </a:cubicBezTo>
                  <a:cubicBezTo>
                    <a:pt x="8120" y="20915"/>
                    <a:pt x="8372" y="21041"/>
                    <a:pt x="8624" y="21041"/>
                  </a:cubicBezTo>
                  <a:cubicBezTo>
                    <a:pt x="9036" y="21041"/>
                    <a:pt x="9445" y="20704"/>
                    <a:pt x="9252" y="20217"/>
                  </a:cubicBezTo>
                  <a:cubicBezTo>
                    <a:pt x="6645" y="13621"/>
                    <a:pt x="4037" y="7025"/>
                    <a:pt x="1430" y="429"/>
                  </a:cubicBezTo>
                  <a:cubicBezTo>
                    <a:pt x="1316" y="128"/>
                    <a:pt x="1064" y="0"/>
                    <a:pt x="812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51"/>
            <p:cNvSpPr/>
            <p:nvPr/>
          </p:nvSpPr>
          <p:spPr>
            <a:xfrm>
              <a:off x="5698575" y="703675"/>
              <a:ext cx="1861375" cy="722725"/>
            </a:xfrm>
            <a:custGeom>
              <a:avLst/>
              <a:gdLst/>
              <a:ahLst/>
              <a:cxnLst/>
              <a:rect l="l" t="t" r="r" b="b"/>
              <a:pathLst>
                <a:path w="74455" h="28909" extrusionOk="0">
                  <a:moveTo>
                    <a:pt x="11450" y="1"/>
                  </a:moveTo>
                  <a:cubicBezTo>
                    <a:pt x="8021" y="1"/>
                    <a:pt x="4604" y="861"/>
                    <a:pt x="1502" y="2505"/>
                  </a:cubicBezTo>
                  <a:cubicBezTo>
                    <a:pt x="1" y="3307"/>
                    <a:pt x="1024" y="5310"/>
                    <a:pt x="2442" y="5310"/>
                  </a:cubicBezTo>
                  <a:cubicBezTo>
                    <a:pt x="2688" y="5310"/>
                    <a:pt x="2946" y="5250"/>
                    <a:pt x="3205" y="5113"/>
                  </a:cubicBezTo>
                  <a:cubicBezTo>
                    <a:pt x="5736" y="3770"/>
                    <a:pt x="8535" y="3107"/>
                    <a:pt x="11324" y="3107"/>
                  </a:cubicBezTo>
                  <a:cubicBezTo>
                    <a:pt x="15214" y="3107"/>
                    <a:pt x="19084" y="4397"/>
                    <a:pt x="22184" y="6934"/>
                  </a:cubicBezTo>
                  <a:cubicBezTo>
                    <a:pt x="24493" y="8816"/>
                    <a:pt x="26136" y="11197"/>
                    <a:pt x="27398" y="13888"/>
                  </a:cubicBezTo>
                  <a:cubicBezTo>
                    <a:pt x="28696" y="16650"/>
                    <a:pt x="29720" y="19591"/>
                    <a:pt x="31506" y="22103"/>
                  </a:cubicBezTo>
                  <a:cubicBezTo>
                    <a:pt x="34923" y="26913"/>
                    <a:pt x="40698" y="28675"/>
                    <a:pt x="46377" y="28890"/>
                  </a:cubicBezTo>
                  <a:cubicBezTo>
                    <a:pt x="46729" y="28903"/>
                    <a:pt x="47081" y="28909"/>
                    <a:pt x="47432" y="28909"/>
                  </a:cubicBezTo>
                  <a:cubicBezTo>
                    <a:pt x="58017" y="28909"/>
                    <a:pt x="68276" y="23053"/>
                    <a:pt x="73749" y="14019"/>
                  </a:cubicBezTo>
                  <a:cubicBezTo>
                    <a:pt x="74455" y="12851"/>
                    <a:pt x="73393" y="11821"/>
                    <a:pt x="72320" y="11821"/>
                  </a:cubicBezTo>
                  <a:cubicBezTo>
                    <a:pt x="71818" y="11821"/>
                    <a:pt x="71314" y="12047"/>
                    <a:pt x="70987" y="12590"/>
                  </a:cubicBezTo>
                  <a:cubicBezTo>
                    <a:pt x="67880" y="17721"/>
                    <a:pt x="62986" y="21686"/>
                    <a:pt x="57402" y="23865"/>
                  </a:cubicBezTo>
                  <a:cubicBezTo>
                    <a:pt x="54200" y="25107"/>
                    <a:pt x="50759" y="25804"/>
                    <a:pt x="47323" y="25804"/>
                  </a:cubicBezTo>
                  <a:cubicBezTo>
                    <a:pt x="45457" y="25804"/>
                    <a:pt x="43592" y="25599"/>
                    <a:pt x="41769" y="25163"/>
                  </a:cubicBezTo>
                  <a:cubicBezTo>
                    <a:pt x="39043" y="24520"/>
                    <a:pt x="36435" y="23282"/>
                    <a:pt x="34626" y="21091"/>
                  </a:cubicBezTo>
                  <a:cubicBezTo>
                    <a:pt x="32709" y="18769"/>
                    <a:pt x="31697" y="15840"/>
                    <a:pt x="30446" y="13138"/>
                  </a:cubicBezTo>
                  <a:cubicBezTo>
                    <a:pt x="28018" y="7839"/>
                    <a:pt x="24255" y="3505"/>
                    <a:pt x="18719" y="1350"/>
                  </a:cubicBezTo>
                  <a:cubicBezTo>
                    <a:pt x="16364" y="441"/>
                    <a:pt x="13904" y="1"/>
                    <a:pt x="11450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5" name="Google Shape;2335;p51"/>
          <p:cNvSpPr/>
          <p:nvPr/>
        </p:nvSpPr>
        <p:spPr>
          <a:xfrm rot="-2699839" flipH="1">
            <a:off x="1721030" y="435812"/>
            <a:ext cx="253033" cy="253033"/>
          </a:xfrm>
          <a:custGeom>
            <a:avLst/>
            <a:gdLst/>
            <a:ahLst/>
            <a:cxnLst/>
            <a:rect l="l" t="t" r="r" b="b"/>
            <a:pathLst>
              <a:path w="6704" h="6704" extrusionOk="0">
                <a:moveTo>
                  <a:pt x="3346" y="1"/>
                </a:moveTo>
                <a:cubicBezTo>
                  <a:pt x="1501" y="1"/>
                  <a:pt x="0" y="1501"/>
                  <a:pt x="0" y="3358"/>
                </a:cubicBezTo>
                <a:cubicBezTo>
                  <a:pt x="0" y="5204"/>
                  <a:pt x="1501" y="6704"/>
                  <a:pt x="3346" y="6704"/>
                </a:cubicBezTo>
                <a:cubicBezTo>
                  <a:pt x="5203" y="6704"/>
                  <a:pt x="6704" y="5204"/>
                  <a:pt x="6704" y="3358"/>
                </a:cubicBezTo>
                <a:cubicBezTo>
                  <a:pt x="6704" y="1501"/>
                  <a:pt x="5203" y="1"/>
                  <a:pt x="33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309;p51">
            <a:extLst>
              <a:ext uri="{FF2B5EF4-FFF2-40B4-BE49-F238E27FC236}">
                <a16:creationId xmlns:a16="http://schemas.microsoft.com/office/drawing/2014/main" id="{E8E17D38-D09A-4CA8-EA5E-29D2E32B7C88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888626" y="2753380"/>
            <a:ext cx="2305500" cy="43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sk-SK" dirty="0"/>
              <a:t>C282Y</a:t>
            </a:r>
          </a:p>
        </p:txBody>
      </p:sp>
      <p:sp>
        <p:nvSpPr>
          <p:cNvPr id="14" name="Google Shape;2311;p51">
            <a:extLst>
              <a:ext uri="{FF2B5EF4-FFF2-40B4-BE49-F238E27FC236}">
                <a16:creationId xmlns:a16="http://schemas.microsoft.com/office/drawing/2014/main" id="{E22BF372-5602-CE42-257A-34E5171348BE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3511697" y="2753380"/>
            <a:ext cx="2305500" cy="43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sk-SK" dirty="0"/>
              <a:t>H63D</a:t>
            </a:r>
            <a:endParaRPr dirty="0"/>
          </a:p>
        </p:txBody>
      </p:sp>
      <p:sp>
        <p:nvSpPr>
          <p:cNvPr id="15" name="Google Shape;2313;p51">
            <a:extLst>
              <a:ext uri="{FF2B5EF4-FFF2-40B4-BE49-F238E27FC236}">
                <a16:creationId xmlns:a16="http://schemas.microsoft.com/office/drawing/2014/main" id="{74603CE7-16B9-4659-8A41-8FD3C98986F6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6134775" y="2753380"/>
            <a:ext cx="2305500" cy="43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sk-SK" dirty="0"/>
              <a:t>S65C</a:t>
            </a:r>
            <a:endParaRPr dirty="0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0C9BFD54-034E-02B1-FD27-B0766B53B874}"/>
              </a:ext>
            </a:extLst>
          </p:cNvPr>
          <p:cNvSpPr txBox="1"/>
          <p:nvPr/>
        </p:nvSpPr>
        <p:spPr>
          <a:xfrm>
            <a:off x="1287776" y="3442883"/>
            <a:ext cx="779817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dirty="0">
                <a:solidFill>
                  <a:schemeClr val="tx1"/>
                </a:solidFill>
                <a:latin typeface="Barlow" panose="00000500000000000000" pitchFamily="2" charset="-18"/>
              </a:rPr>
              <a:t>Prenášač - jedinec, ktorý má jeden kópiu mutácie (</a:t>
            </a:r>
            <a:r>
              <a:rPr lang="sk-SK" sz="1600" dirty="0" err="1">
                <a:solidFill>
                  <a:schemeClr val="tx1"/>
                </a:solidFill>
                <a:latin typeface="Barlow" panose="00000500000000000000" pitchFamily="2" charset="-18"/>
              </a:rPr>
              <a:t>heterozygot</a:t>
            </a:r>
            <a:r>
              <a:rPr lang="sk-SK" sz="1600" dirty="0">
                <a:solidFill>
                  <a:schemeClr val="tx1"/>
                </a:solidFill>
                <a:latin typeface="Barlow" panose="00000500000000000000" pitchFamily="2" charset="-18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dirty="0">
                <a:solidFill>
                  <a:schemeClr val="tx1"/>
                </a:solidFill>
                <a:latin typeface="Barlow" panose="00000500000000000000" pitchFamily="2" charset="-18"/>
              </a:rPr>
              <a:t>Najvyšší podiel prenášačov - H63D (27,3%)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dirty="0">
                <a:solidFill>
                  <a:schemeClr val="tx1"/>
                </a:solidFill>
                <a:latin typeface="Barlow" panose="00000500000000000000" pitchFamily="2" charset="-18"/>
              </a:rPr>
              <a:t>Mutácia S65C – najzriedkavejšia z troch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dirty="0">
                <a:solidFill>
                  <a:schemeClr val="tx1"/>
                </a:solidFill>
                <a:latin typeface="Barlow" panose="00000500000000000000" pitchFamily="2" charset="-18"/>
              </a:rPr>
              <a:t>Hodnoty môžu slúžiť ako dôležité vstupy pre populačné skríningové programy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3">
          <a:extLst>
            <a:ext uri="{FF2B5EF4-FFF2-40B4-BE49-F238E27FC236}">
              <a16:creationId xmlns:a16="http://schemas.microsoft.com/office/drawing/2014/main" id="{1285B462-1443-117E-4690-236B343CA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p51">
            <a:extLst>
              <a:ext uri="{FF2B5EF4-FFF2-40B4-BE49-F238E27FC236}">
                <a16:creationId xmlns:a16="http://schemas.microsoft.com/office/drawing/2014/main" id="{D6C93E5C-7B71-77BB-2ACC-C1D6456906BA}"/>
              </a:ext>
            </a:extLst>
          </p:cNvPr>
          <p:cNvSpPr/>
          <p:nvPr/>
        </p:nvSpPr>
        <p:spPr>
          <a:xfrm>
            <a:off x="1056470" y="2748053"/>
            <a:ext cx="1780500" cy="1780500"/>
          </a:xfrm>
          <a:prstGeom prst="donut">
            <a:avLst>
              <a:gd name="adj" fmla="val 12375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5" name="Google Shape;2305;p51">
            <a:extLst>
              <a:ext uri="{FF2B5EF4-FFF2-40B4-BE49-F238E27FC236}">
                <a16:creationId xmlns:a16="http://schemas.microsoft.com/office/drawing/2014/main" id="{567BD434-5EF1-3DD3-711C-0970945D7ECD}"/>
              </a:ext>
            </a:extLst>
          </p:cNvPr>
          <p:cNvSpPr/>
          <p:nvPr/>
        </p:nvSpPr>
        <p:spPr>
          <a:xfrm rot="5400000" flipH="1">
            <a:off x="1056620" y="2748203"/>
            <a:ext cx="1780200" cy="1780200"/>
          </a:xfrm>
          <a:prstGeom prst="blockArc">
            <a:avLst>
              <a:gd name="adj1" fmla="val 21400931"/>
              <a:gd name="adj2" fmla="val 69837"/>
              <a:gd name="adj3" fmla="val 120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6" name="Google Shape;2306;p51">
            <a:extLst>
              <a:ext uri="{FF2B5EF4-FFF2-40B4-BE49-F238E27FC236}">
                <a16:creationId xmlns:a16="http://schemas.microsoft.com/office/drawing/2014/main" id="{04682ABC-8753-065F-9809-3DEE614CDD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1058" y="3246803"/>
            <a:ext cx="12513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1</a:t>
            </a:r>
            <a:r>
              <a:rPr lang="en" dirty="0"/>
              <a:t>%</a:t>
            </a:r>
            <a:endParaRPr dirty="0"/>
          </a:p>
        </p:txBody>
      </p:sp>
      <p:sp>
        <p:nvSpPr>
          <p:cNvPr id="2307" name="Google Shape;2307;p51">
            <a:extLst>
              <a:ext uri="{FF2B5EF4-FFF2-40B4-BE49-F238E27FC236}">
                <a16:creationId xmlns:a16="http://schemas.microsoft.com/office/drawing/2014/main" id="{C7A45D5E-16DF-491E-194D-4E01AC333F5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567233" y="3246803"/>
            <a:ext cx="12513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0</a:t>
            </a:r>
            <a:r>
              <a:rPr lang="en" dirty="0"/>
              <a:t>%</a:t>
            </a:r>
            <a:endParaRPr dirty="0"/>
          </a:p>
        </p:txBody>
      </p:sp>
      <p:sp>
        <p:nvSpPr>
          <p:cNvPr id="2308" name="Google Shape;2308;p51">
            <a:extLst>
              <a:ext uri="{FF2B5EF4-FFF2-40B4-BE49-F238E27FC236}">
                <a16:creationId xmlns:a16="http://schemas.microsoft.com/office/drawing/2014/main" id="{6AC4DD3E-110B-8D7B-C6C4-24750E7C8F5C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709868" y="134857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Genetická predispozícia</a:t>
            </a:r>
            <a:endParaRPr dirty="0"/>
          </a:p>
        </p:txBody>
      </p:sp>
      <p:sp>
        <p:nvSpPr>
          <p:cNvPr id="2309" name="Google Shape;2309;p51">
            <a:extLst>
              <a:ext uri="{FF2B5EF4-FFF2-40B4-BE49-F238E27FC236}">
                <a16:creationId xmlns:a16="http://schemas.microsoft.com/office/drawing/2014/main" id="{5FCA14FF-876F-22C6-3E1A-4AC3B12B0B40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793983" y="4616128"/>
            <a:ext cx="2305500" cy="43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sk-SK" dirty="0"/>
              <a:t>C282Y</a:t>
            </a:r>
          </a:p>
        </p:txBody>
      </p:sp>
      <p:sp>
        <p:nvSpPr>
          <p:cNvPr id="2311" name="Google Shape;2311;p51">
            <a:extLst>
              <a:ext uri="{FF2B5EF4-FFF2-40B4-BE49-F238E27FC236}">
                <a16:creationId xmlns:a16="http://schemas.microsoft.com/office/drawing/2014/main" id="{994639B1-B8F5-4C12-2E4E-51A3E2723EBC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3417054" y="4616128"/>
            <a:ext cx="2305500" cy="43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sk-SK" dirty="0"/>
              <a:t>H63D</a:t>
            </a:r>
            <a:endParaRPr dirty="0"/>
          </a:p>
        </p:txBody>
      </p:sp>
      <p:sp>
        <p:nvSpPr>
          <p:cNvPr id="2313" name="Google Shape;2313;p51">
            <a:extLst>
              <a:ext uri="{FF2B5EF4-FFF2-40B4-BE49-F238E27FC236}">
                <a16:creationId xmlns:a16="http://schemas.microsoft.com/office/drawing/2014/main" id="{5307F0F0-8F88-5AD6-0D8F-17C2AA16DE47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6040132" y="4616128"/>
            <a:ext cx="2305500" cy="43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sk-SK" dirty="0"/>
              <a:t>S65C</a:t>
            </a:r>
            <a:endParaRPr dirty="0"/>
          </a:p>
        </p:txBody>
      </p:sp>
      <p:sp>
        <p:nvSpPr>
          <p:cNvPr id="2315" name="Google Shape;2315;p51">
            <a:extLst>
              <a:ext uri="{FF2B5EF4-FFF2-40B4-BE49-F238E27FC236}">
                <a16:creationId xmlns:a16="http://schemas.microsoft.com/office/drawing/2014/main" id="{2A7E1777-1FC3-D184-4E09-004D64893043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3944158" y="3246803"/>
            <a:ext cx="12513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1.9</a:t>
            </a:r>
            <a:r>
              <a:rPr lang="en" dirty="0"/>
              <a:t>%</a:t>
            </a:r>
            <a:endParaRPr dirty="0"/>
          </a:p>
        </p:txBody>
      </p:sp>
      <p:sp>
        <p:nvSpPr>
          <p:cNvPr id="2316" name="Google Shape;2316;p51">
            <a:extLst>
              <a:ext uri="{FF2B5EF4-FFF2-40B4-BE49-F238E27FC236}">
                <a16:creationId xmlns:a16="http://schemas.microsoft.com/office/drawing/2014/main" id="{A7EC97BE-C081-8382-F770-4B232A92EB94}"/>
              </a:ext>
            </a:extLst>
          </p:cNvPr>
          <p:cNvSpPr/>
          <p:nvPr/>
        </p:nvSpPr>
        <p:spPr>
          <a:xfrm>
            <a:off x="3679545" y="2748053"/>
            <a:ext cx="1780500" cy="1780500"/>
          </a:xfrm>
          <a:prstGeom prst="donut">
            <a:avLst>
              <a:gd name="adj" fmla="val 12375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7" name="Google Shape;2317;p51">
            <a:extLst>
              <a:ext uri="{FF2B5EF4-FFF2-40B4-BE49-F238E27FC236}">
                <a16:creationId xmlns:a16="http://schemas.microsoft.com/office/drawing/2014/main" id="{F239BA79-546C-F15A-9716-1A0D7CBEED1F}"/>
              </a:ext>
            </a:extLst>
          </p:cNvPr>
          <p:cNvSpPr/>
          <p:nvPr/>
        </p:nvSpPr>
        <p:spPr>
          <a:xfrm rot="5400000" flipH="1">
            <a:off x="3679695" y="2748203"/>
            <a:ext cx="1780200" cy="1780200"/>
          </a:xfrm>
          <a:prstGeom prst="blockArc">
            <a:avLst>
              <a:gd name="adj1" fmla="val 21182165"/>
              <a:gd name="adj2" fmla="val 69837"/>
              <a:gd name="adj3" fmla="val 120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8" name="Google Shape;2318;p51">
            <a:extLst>
              <a:ext uri="{FF2B5EF4-FFF2-40B4-BE49-F238E27FC236}">
                <a16:creationId xmlns:a16="http://schemas.microsoft.com/office/drawing/2014/main" id="{5C0356EE-8C26-EC00-1E5E-25CC0E07DE88}"/>
              </a:ext>
            </a:extLst>
          </p:cNvPr>
          <p:cNvSpPr/>
          <p:nvPr/>
        </p:nvSpPr>
        <p:spPr>
          <a:xfrm>
            <a:off x="6302620" y="2748053"/>
            <a:ext cx="1780500" cy="1780500"/>
          </a:xfrm>
          <a:prstGeom prst="donut">
            <a:avLst>
              <a:gd name="adj" fmla="val 12375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9" name="Google Shape;2319;p51">
            <a:extLst>
              <a:ext uri="{FF2B5EF4-FFF2-40B4-BE49-F238E27FC236}">
                <a16:creationId xmlns:a16="http://schemas.microsoft.com/office/drawing/2014/main" id="{51E5C909-C5F3-CF06-5C3A-C492E351988A}"/>
              </a:ext>
            </a:extLst>
          </p:cNvPr>
          <p:cNvSpPr/>
          <p:nvPr/>
        </p:nvSpPr>
        <p:spPr>
          <a:xfrm rot="5400000" flipH="1">
            <a:off x="6302770" y="2748203"/>
            <a:ext cx="1780200" cy="1780200"/>
          </a:xfrm>
          <a:prstGeom prst="blockArc">
            <a:avLst>
              <a:gd name="adj1" fmla="val 40743"/>
              <a:gd name="adj2" fmla="val 69837"/>
              <a:gd name="adj3" fmla="val 120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0" name="Google Shape;2320;p51">
            <a:extLst>
              <a:ext uri="{FF2B5EF4-FFF2-40B4-BE49-F238E27FC236}">
                <a16:creationId xmlns:a16="http://schemas.microsoft.com/office/drawing/2014/main" id="{542911A9-2BF3-400D-A778-CE9EA65E701D}"/>
              </a:ext>
            </a:extLst>
          </p:cNvPr>
          <p:cNvGrpSpPr/>
          <p:nvPr/>
        </p:nvGrpSpPr>
        <p:grpSpPr>
          <a:xfrm rot="-4134371">
            <a:off x="-642947" y="-144847"/>
            <a:ext cx="2360642" cy="1567929"/>
            <a:chOff x="5698575" y="439475"/>
            <a:chExt cx="2071150" cy="1375650"/>
          </a:xfrm>
        </p:grpSpPr>
        <p:sp>
          <p:nvSpPr>
            <p:cNvPr id="2321" name="Google Shape;2321;p51">
              <a:extLst>
                <a:ext uri="{FF2B5EF4-FFF2-40B4-BE49-F238E27FC236}">
                  <a16:creationId xmlns:a16="http://schemas.microsoft.com/office/drawing/2014/main" id="{4AB4434F-D8C7-F1FD-611C-4B267200ABB2}"/>
                </a:ext>
              </a:extLst>
            </p:cNvPr>
            <p:cNvSpPr/>
            <p:nvPr/>
          </p:nvSpPr>
          <p:spPr>
            <a:xfrm>
              <a:off x="6429075" y="439475"/>
              <a:ext cx="1340650" cy="1375650"/>
            </a:xfrm>
            <a:custGeom>
              <a:avLst/>
              <a:gdLst/>
              <a:ahLst/>
              <a:cxnLst/>
              <a:rect l="l" t="t" r="r" b="b"/>
              <a:pathLst>
                <a:path w="53626" h="55026" extrusionOk="0">
                  <a:moveTo>
                    <a:pt x="4296" y="1"/>
                  </a:moveTo>
                  <a:cubicBezTo>
                    <a:pt x="3196" y="1"/>
                    <a:pt x="2114" y="1194"/>
                    <a:pt x="2917" y="2370"/>
                  </a:cubicBezTo>
                  <a:cubicBezTo>
                    <a:pt x="7299" y="8787"/>
                    <a:pt x="4227" y="16955"/>
                    <a:pt x="2405" y="23694"/>
                  </a:cubicBezTo>
                  <a:cubicBezTo>
                    <a:pt x="738" y="29825"/>
                    <a:pt x="0" y="36076"/>
                    <a:pt x="3024" y="41922"/>
                  </a:cubicBezTo>
                  <a:cubicBezTo>
                    <a:pt x="5906" y="47458"/>
                    <a:pt x="11275" y="51149"/>
                    <a:pt x="17062" y="53138"/>
                  </a:cubicBezTo>
                  <a:cubicBezTo>
                    <a:pt x="20791" y="54415"/>
                    <a:pt x="24710" y="55026"/>
                    <a:pt x="28635" y="55026"/>
                  </a:cubicBezTo>
                  <a:cubicBezTo>
                    <a:pt x="37118" y="55026"/>
                    <a:pt x="45633" y="52174"/>
                    <a:pt x="52340" y="47030"/>
                  </a:cubicBezTo>
                  <a:cubicBezTo>
                    <a:pt x="53625" y="46037"/>
                    <a:pt x="52736" y="44103"/>
                    <a:pt x="51497" y="44103"/>
                  </a:cubicBezTo>
                  <a:cubicBezTo>
                    <a:pt x="51221" y="44103"/>
                    <a:pt x="50928" y="44199"/>
                    <a:pt x="50637" y="44422"/>
                  </a:cubicBezTo>
                  <a:cubicBezTo>
                    <a:pt x="45315" y="48506"/>
                    <a:pt x="38934" y="51066"/>
                    <a:pt x="32254" y="51721"/>
                  </a:cubicBezTo>
                  <a:cubicBezTo>
                    <a:pt x="31192" y="51825"/>
                    <a:pt x="30091" y="51879"/>
                    <a:pt x="28969" y="51879"/>
                  </a:cubicBezTo>
                  <a:cubicBezTo>
                    <a:pt x="18581" y="51879"/>
                    <a:pt x="6279" y="47295"/>
                    <a:pt x="4227" y="36088"/>
                  </a:cubicBezTo>
                  <a:cubicBezTo>
                    <a:pt x="3120" y="30075"/>
                    <a:pt x="5667" y="24098"/>
                    <a:pt x="7096" y="18372"/>
                  </a:cubicBezTo>
                  <a:cubicBezTo>
                    <a:pt x="8561" y="12526"/>
                    <a:pt x="9096" y="5894"/>
                    <a:pt x="5525" y="679"/>
                  </a:cubicBezTo>
                  <a:cubicBezTo>
                    <a:pt x="5197" y="199"/>
                    <a:pt x="4745" y="1"/>
                    <a:pt x="4296" y="1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51">
              <a:extLst>
                <a:ext uri="{FF2B5EF4-FFF2-40B4-BE49-F238E27FC236}">
                  <a16:creationId xmlns:a16="http://schemas.microsoft.com/office/drawing/2014/main" id="{AAE69A4B-2801-6953-200A-8878A9022DD6}"/>
                </a:ext>
              </a:extLst>
            </p:cNvPr>
            <p:cNvSpPr/>
            <p:nvPr/>
          </p:nvSpPr>
          <p:spPr>
            <a:xfrm>
              <a:off x="6391350" y="945500"/>
              <a:ext cx="177175" cy="55000"/>
            </a:xfrm>
            <a:custGeom>
              <a:avLst/>
              <a:gdLst/>
              <a:ahLst/>
              <a:cxnLst/>
              <a:rect l="l" t="t" r="r" b="b"/>
              <a:pathLst>
                <a:path w="7087" h="2200" extrusionOk="0">
                  <a:moveTo>
                    <a:pt x="6381" y="1"/>
                  </a:moveTo>
                  <a:cubicBezTo>
                    <a:pt x="6342" y="1"/>
                    <a:pt x="6302" y="4"/>
                    <a:pt x="6260" y="12"/>
                  </a:cubicBezTo>
                  <a:cubicBezTo>
                    <a:pt x="4438" y="298"/>
                    <a:pt x="2604" y="595"/>
                    <a:pt x="783" y="881"/>
                  </a:cubicBezTo>
                  <a:cubicBezTo>
                    <a:pt x="1" y="1017"/>
                    <a:pt x="6" y="2200"/>
                    <a:pt x="718" y="2200"/>
                  </a:cubicBezTo>
                  <a:cubicBezTo>
                    <a:pt x="754" y="2200"/>
                    <a:pt x="791" y="2197"/>
                    <a:pt x="830" y="2191"/>
                  </a:cubicBezTo>
                  <a:cubicBezTo>
                    <a:pt x="2652" y="1893"/>
                    <a:pt x="4486" y="1607"/>
                    <a:pt x="6307" y="1310"/>
                  </a:cubicBezTo>
                  <a:cubicBezTo>
                    <a:pt x="7086" y="1185"/>
                    <a:pt x="7084" y="1"/>
                    <a:pt x="6381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51">
              <a:extLst>
                <a:ext uri="{FF2B5EF4-FFF2-40B4-BE49-F238E27FC236}">
                  <a16:creationId xmlns:a16="http://schemas.microsoft.com/office/drawing/2014/main" id="{0EA65325-C2BE-33D2-A3D2-E0AD402ADD94}"/>
                </a:ext>
              </a:extLst>
            </p:cNvPr>
            <p:cNvSpPr/>
            <p:nvPr/>
          </p:nvSpPr>
          <p:spPr>
            <a:xfrm>
              <a:off x="6321425" y="838550"/>
              <a:ext cx="276050" cy="78175"/>
            </a:xfrm>
            <a:custGeom>
              <a:avLst/>
              <a:gdLst/>
              <a:ahLst/>
              <a:cxnLst/>
              <a:rect l="l" t="t" r="r" b="b"/>
              <a:pathLst>
                <a:path w="11042" h="3127" extrusionOk="0">
                  <a:moveTo>
                    <a:pt x="10016" y="0"/>
                  </a:moveTo>
                  <a:cubicBezTo>
                    <a:pt x="9968" y="0"/>
                    <a:pt x="9918" y="5"/>
                    <a:pt x="9866" y="15"/>
                  </a:cubicBezTo>
                  <a:cubicBezTo>
                    <a:pt x="6842" y="635"/>
                    <a:pt x="3806" y="1254"/>
                    <a:pt x="782" y="1873"/>
                  </a:cubicBezTo>
                  <a:cubicBezTo>
                    <a:pt x="1" y="2029"/>
                    <a:pt x="318" y="3126"/>
                    <a:pt x="1027" y="3126"/>
                  </a:cubicBezTo>
                  <a:cubicBezTo>
                    <a:pt x="1075" y="3126"/>
                    <a:pt x="1124" y="3122"/>
                    <a:pt x="1175" y="3111"/>
                  </a:cubicBezTo>
                  <a:cubicBezTo>
                    <a:pt x="4211" y="2492"/>
                    <a:pt x="7235" y="1873"/>
                    <a:pt x="10271" y="1266"/>
                  </a:cubicBezTo>
                  <a:cubicBezTo>
                    <a:pt x="11041" y="1098"/>
                    <a:pt x="10734" y="0"/>
                    <a:pt x="10016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51">
              <a:extLst>
                <a:ext uri="{FF2B5EF4-FFF2-40B4-BE49-F238E27FC236}">
                  <a16:creationId xmlns:a16="http://schemas.microsoft.com/office/drawing/2014/main" id="{CC76194C-7A8C-8EBB-C2D2-06E1605CCCA5}"/>
                </a:ext>
              </a:extLst>
            </p:cNvPr>
            <p:cNvSpPr/>
            <p:nvPr/>
          </p:nvSpPr>
          <p:spPr>
            <a:xfrm>
              <a:off x="6228025" y="720550"/>
              <a:ext cx="389825" cy="110500"/>
            </a:xfrm>
            <a:custGeom>
              <a:avLst/>
              <a:gdLst/>
              <a:ahLst/>
              <a:cxnLst/>
              <a:rect l="l" t="t" r="r" b="b"/>
              <a:pathLst>
                <a:path w="15593" h="4420" extrusionOk="0">
                  <a:moveTo>
                    <a:pt x="14601" y="1"/>
                  </a:moveTo>
                  <a:cubicBezTo>
                    <a:pt x="14548" y="1"/>
                    <a:pt x="14493" y="7"/>
                    <a:pt x="14436" y="21"/>
                  </a:cubicBezTo>
                  <a:cubicBezTo>
                    <a:pt x="9876" y="1068"/>
                    <a:pt x="5327" y="2104"/>
                    <a:pt x="767" y="3152"/>
                  </a:cubicBezTo>
                  <a:cubicBezTo>
                    <a:pt x="1" y="3330"/>
                    <a:pt x="302" y="4420"/>
                    <a:pt x="1013" y="4420"/>
                  </a:cubicBezTo>
                  <a:cubicBezTo>
                    <a:pt x="1064" y="4420"/>
                    <a:pt x="1117" y="4414"/>
                    <a:pt x="1172" y="4402"/>
                  </a:cubicBezTo>
                  <a:cubicBezTo>
                    <a:pt x="5720" y="3354"/>
                    <a:pt x="10269" y="2307"/>
                    <a:pt x="14829" y="1259"/>
                  </a:cubicBezTo>
                  <a:cubicBezTo>
                    <a:pt x="15592" y="1093"/>
                    <a:pt x="15296" y="1"/>
                    <a:pt x="14601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51">
              <a:extLst>
                <a:ext uri="{FF2B5EF4-FFF2-40B4-BE49-F238E27FC236}">
                  <a16:creationId xmlns:a16="http://schemas.microsoft.com/office/drawing/2014/main" id="{722746EB-1473-BAA9-C0F3-61F5708D635C}"/>
                </a:ext>
              </a:extLst>
            </p:cNvPr>
            <p:cNvSpPr/>
            <p:nvPr/>
          </p:nvSpPr>
          <p:spPr>
            <a:xfrm>
              <a:off x="6097375" y="601600"/>
              <a:ext cx="510700" cy="160950"/>
            </a:xfrm>
            <a:custGeom>
              <a:avLst/>
              <a:gdLst/>
              <a:ahLst/>
              <a:cxnLst/>
              <a:rect l="l" t="t" r="r" b="b"/>
              <a:pathLst>
                <a:path w="20428" h="6438" extrusionOk="0">
                  <a:moveTo>
                    <a:pt x="19485" y="1"/>
                  </a:moveTo>
                  <a:cubicBezTo>
                    <a:pt x="19424" y="1"/>
                    <a:pt x="19360" y="9"/>
                    <a:pt x="19293" y="28"/>
                  </a:cubicBezTo>
                  <a:cubicBezTo>
                    <a:pt x="13113" y="1742"/>
                    <a:pt x="6922" y="3457"/>
                    <a:pt x="743" y="5171"/>
                  </a:cubicBezTo>
                  <a:cubicBezTo>
                    <a:pt x="0" y="5379"/>
                    <a:pt x="279" y="6437"/>
                    <a:pt x="955" y="6437"/>
                  </a:cubicBezTo>
                  <a:cubicBezTo>
                    <a:pt x="1016" y="6437"/>
                    <a:pt x="1080" y="6429"/>
                    <a:pt x="1148" y="6410"/>
                  </a:cubicBezTo>
                  <a:cubicBezTo>
                    <a:pt x="7327" y="4695"/>
                    <a:pt x="13506" y="2981"/>
                    <a:pt x="19686" y="1266"/>
                  </a:cubicBezTo>
                  <a:cubicBezTo>
                    <a:pt x="20428" y="1059"/>
                    <a:pt x="20159" y="1"/>
                    <a:pt x="19485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51">
              <a:extLst>
                <a:ext uri="{FF2B5EF4-FFF2-40B4-BE49-F238E27FC236}">
                  <a16:creationId xmlns:a16="http://schemas.microsoft.com/office/drawing/2014/main" id="{E554288D-5494-6EEE-4387-603F44E68C2B}"/>
                </a:ext>
              </a:extLst>
            </p:cNvPr>
            <p:cNvSpPr/>
            <p:nvPr/>
          </p:nvSpPr>
          <p:spPr>
            <a:xfrm>
              <a:off x="6496975" y="1323750"/>
              <a:ext cx="163100" cy="124550"/>
            </a:xfrm>
            <a:custGeom>
              <a:avLst/>
              <a:gdLst/>
              <a:ahLst/>
              <a:cxnLst/>
              <a:rect l="l" t="t" r="r" b="b"/>
              <a:pathLst>
                <a:path w="6524" h="4982" extrusionOk="0">
                  <a:moveTo>
                    <a:pt x="5632" y="1"/>
                  </a:moveTo>
                  <a:cubicBezTo>
                    <a:pt x="5517" y="1"/>
                    <a:pt x="5394" y="41"/>
                    <a:pt x="5273" y="134"/>
                  </a:cubicBezTo>
                  <a:cubicBezTo>
                    <a:pt x="3690" y="1336"/>
                    <a:pt x="2118" y="2551"/>
                    <a:pt x="546" y="3753"/>
                  </a:cubicBezTo>
                  <a:cubicBezTo>
                    <a:pt x="1" y="4172"/>
                    <a:pt x="380" y="4982"/>
                    <a:pt x="901" y="4982"/>
                  </a:cubicBezTo>
                  <a:cubicBezTo>
                    <a:pt x="1017" y="4982"/>
                    <a:pt x="1140" y="4942"/>
                    <a:pt x="1261" y="4849"/>
                  </a:cubicBezTo>
                  <a:cubicBezTo>
                    <a:pt x="2832" y="3646"/>
                    <a:pt x="4404" y="2432"/>
                    <a:pt x="5988" y="1229"/>
                  </a:cubicBezTo>
                  <a:cubicBezTo>
                    <a:pt x="6523" y="810"/>
                    <a:pt x="6150" y="1"/>
                    <a:pt x="5632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51">
              <a:extLst>
                <a:ext uri="{FF2B5EF4-FFF2-40B4-BE49-F238E27FC236}">
                  <a16:creationId xmlns:a16="http://schemas.microsoft.com/office/drawing/2014/main" id="{596F6C15-F95B-6935-50C5-2E1510BD9359}"/>
                </a:ext>
              </a:extLst>
            </p:cNvPr>
            <p:cNvSpPr/>
            <p:nvPr/>
          </p:nvSpPr>
          <p:spPr>
            <a:xfrm>
              <a:off x="6570050" y="1372250"/>
              <a:ext cx="190125" cy="191150"/>
            </a:xfrm>
            <a:custGeom>
              <a:avLst/>
              <a:gdLst/>
              <a:ahLst/>
              <a:cxnLst/>
              <a:rect l="l" t="t" r="r" b="b"/>
              <a:pathLst>
                <a:path w="7605" h="7646" extrusionOk="0">
                  <a:moveTo>
                    <a:pt x="6662" y="0"/>
                  </a:moveTo>
                  <a:cubicBezTo>
                    <a:pt x="6505" y="0"/>
                    <a:pt x="6344" y="64"/>
                    <a:pt x="6208" y="218"/>
                  </a:cubicBezTo>
                  <a:cubicBezTo>
                    <a:pt x="4279" y="2325"/>
                    <a:pt x="2350" y="4444"/>
                    <a:pt x="433" y="6564"/>
                  </a:cubicBezTo>
                  <a:cubicBezTo>
                    <a:pt x="0" y="7033"/>
                    <a:pt x="456" y="7646"/>
                    <a:pt x="946" y="7646"/>
                  </a:cubicBezTo>
                  <a:cubicBezTo>
                    <a:pt x="1102" y="7646"/>
                    <a:pt x="1262" y="7583"/>
                    <a:pt x="1398" y="7433"/>
                  </a:cubicBezTo>
                  <a:cubicBezTo>
                    <a:pt x="3327" y="5314"/>
                    <a:pt x="5255" y="3206"/>
                    <a:pt x="7172" y="1087"/>
                  </a:cubicBezTo>
                  <a:cubicBezTo>
                    <a:pt x="7605" y="618"/>
                    <a:pt x="7151" y="0"/>
                    <a:pt x="6662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51">
              <a:extLst>
                <a:ext uri="{FF2B5EF4-FFF2-40B4-BE49-F238E27FC236}">
                  <a16:creationId xmlns:a16="http://schemas.microsoft.com/office/drawing/2014/main" id="{ED4DA6A6-F0C3-E93D-F95C-4DB31555C530}"/>
                </a:ext>
              </a:extLst>
            </p:cNvPr>
            <p:cNvSpPr/>
            <p:nvPr/>
          </p:nvSpPr>
          <p:spPr>
            <a:xfrm>
              <a:off x="6693475" y="1384300"/>
              <a:ext cx="188575" cy="285525"/>
            </a:xfrm>
            <a:custGeom>
              <a:avLst/>
              <a:gdLst/>
              <a:ahLst/>
              <a:cxnLst/>
              <a:rect l="l" t="t" r="r" b="b"/>
              <a:pathLst>
                <a:path w="7543" h="11421" extrusionOk="0">
                  <a:moveTo>
                    <a:pt x="6658" y="1"/>
                  </a:moveTo>
                  <a:cubicBezTo>
                    <a:pt x="6449" y="1"/>
                    <a:pt x="6239" y="98"/>
                    <a:pt x="6105" y="331"/>
                  </a:cubicBezTo>
                  <a:lnTo>
                    <a:pt x="283" y="10487"/>
                  </a:lnTo>
                  <a:cubicBezTo>
                    <a:pt x="1" y="10986"/>
                    <a:pt x="443" y="11420"/>
                    <a:pt x="888" y="11420"/>
                  </a:cubicBezTo>
                  <a:cubicBezTo>
                    <a:pt x="1101" y="11420"/>
                    <a:pt x="1315" y="11321"/>
                    <a:pt x="1449" y="11082"/>
                  </a:cubicBezTo>
                  <a:lnTo>
                    <a:pt x="7260" y="926"/>
                  </a:lnTo>
                  <a:cubicBezTo>
                    <a:pt x="7543" y="433"/>
                    <a:pt x="7101" y="1"/>
                    <a:pt x="6658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51">
              <a:extLst>
                <a:ext uri="{FF2B5EF4-FFF2-40B4-BE49-F238E27FC236}">
                  <a16:creationId xmlns:a16="http://schemas.microsoft.com/office/drawing/2014/main" id="{CB8D6B9B-C054-EDA6-F22E-66FE7BC684DD}"/>
                </a:ext>
              </a:extLst>
            </p:cNvPr>
            <p:cNvSpPr/>
            <p:nvPr/>
          </p:nvSpPr>
          <p:spPr>
            <a:xfrm>
              <a:off x="6861125" y="1374425"/>
              <a:ext cx="154775" cy="369825"/>
            </a:xfrm>
            <a:custGeom>
              <a:avLst/>
              <a:gdLst/>
              <a:ahLst/>
              <a:cxnLst/>
              <a:rect l="l" t="t" r="r" b="b"/>
              <a:pathLst>
                <a:path w="6191" h="14793" extrusionOk="0">
                  <a:moveTo>
                    <a:pt x="5431" y="1"/>
                  </a:moveTo>
                  <a:cubicBezTo>
                    <a:pt x="5155" y="1"/>
                    <a:pt x="4870" y="145"/>
                    <a:pt x="4757" y="476"/>
                  </a:cubicBezTo>
                  <a:cubicBezTo>
                    <a:pt x="3233" y="4988"/>
                    <a:pt x="1697" y="9513"/>
                    <a:pt x="161" y="14037"/>
                  </a:cubicBezTo>
                  <a:cubicBezTo>
                    <a:pt x="0" y="14505"/>
                    <a:pt x="375" y="14792"/>
                    <a:pt x="766" y="14792"/>
                  </a:cubicBezTo>
                  <a:cubicBezTo>
                    <a:pt x="1042" y="14792"/>
                    <a:pt x="1326" y="14648"/>
                    <a:pt x="1435" y="14323"/>
                  </a:cubicBezTo>
                  <a:cubicBezTo>
                    <a:pt x="2971" y="9799"/>
                    <a:pt x="4507" y="5274"/>
                    <a:pt x="6031" y="750"/>
                  </a:cubicBezTo>
                  <a:cubicBezTo>
                    <a:pt x="6191" y="290"/>
                    <a:pt x="5820" y="1"/>
                    <a:pt x="5431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51">
              <a:extLst>
                <a:ext uri="{FF2B5EF4-FFF2-40B4-BE49-F238E27FC236}">
                  <a16:creationId xmlns:a16="http://schemas.microsoft.com/office/drawing/2014/main" id="{941C2A44-6F40-7167-10B2-C0453FADC9AE}"/>
                </a:ext>
              </a:extLst>
            </p:cNvPr>
            <p:cNvSpPr/>
            <p:nvPr/>
          </p:nvSpPr>
          <p:spPr>
            <a:xfrm>
              <a:off x="7069000" y="1340925"/>
              <a:ext cx="74200" cy="438775"/>
            </a:xfrm>
            <a:custGeom>
              <a:avLst/>
              <a:gdLst/>
              <a:ahLst/>
              <a:cxnLst/>
              <a:rect l="l" t="t" r="r" b="b"/>
              <a:pathLst>
                <a:path w="2968" h="17551" extrusionOk="0">
                  <a:moveTo>
                    <a:pt x="2185" y="0"/>
                  </a:moveTo>
                  <a:cubicBezTo>
                    <a:pt x="1921" y="0"/>
                    <a:pt x="1679" y="154"/>
                    <a:pt x="1645" y="506"/>
                  </a:cubicBezTo>
                  <a:cubicBezTo>
                    <a:pt x="1109" y="5924"/>
                    <a:pt x="585" y="11341"/>
                    <a:pt x="49" y="16770"/>
                  </a:cubicBezTo>
                  <a:cubicBezTo>
                    <a:pt x="1" y="17249"/>
                    <a:pt x="414" y="17550"/>
                    <a:pt x="783" y="17550"/>
                  </a:cubicBezTo>
                  <a:cubicBezTo>
                    <a:pt x="1047" y="17550"/>
                    <a:pt x="1288" y="17396"/>
                    <a:pt x="1323" y="17044"/>
                  </a:cubicBezTo>
                  <a:cubicBezTo>
                    <a:pt x="1859" y="11627"/>
                    <a:pt x="2383" y="6209"/>
                    <a:pt x="2919" y="780"/>
                  </a:cubicBezTo>
                  <a:cubicBezTo>
                    <a:pt x="2967" y="301"/>
                    <a:pt x="2554" y="0"/>
                    <a:pt x="2185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51">
              <a:extLst>
                <a:ext uri="{FF2B5EF4-FFF2-40B4-BE49-F238E27FC236}">
                  <a16:creationId xmlns:a16="http://schemas.microsoft.com/office/drawing/2014/main" id="{91406AC3-7016-43D7-41F7-E1A0CC4907EF}"/>
                </a:ext>
              </a:extLst>
            </p:cNvPr>
            <p:cNvSpPr/>
            <p:nvPr/>
          </p:nvSpPr>
          <p:spPr>
            <a:xfrm>
              <a:off x="7222575" y="1280475"/>
              <a:ext cx="100125" cy="489900"/>
            </a:xfrm>
            <a:custGeom>
              <a:avLst/>
              <a:gdLst/>
              <a:ahLst/>
              <a:cxnLst/>
              <a:rect l="l" t="t" r="r" b="b"/>
              <a:pathLst>
                <a:path w="4005" h="19596" extrusionOk="0">
                  <a:moveTo>
                    <a:pt x="649" y="1"/>
                  </a:moveTo>
                  <a:cubicBezTo>
                    <a:pt x="314" y="1"/>
                    <a:pt x="0" y="222"/>
                    <a:pt x="62" y="650"/>
                  </a:cubicBezTo>
                  <a:cubicBezTo>
                    <a:pt x="919" y="6770"/>
                    <a:pt x="1776" y="12878"/>
                    <a:pt x="2633" y="18998"/>
                  </a:cubicBezTo>
                  <a:cubicBezTo>
                    <a:pt x="2691" y="19401"/>
                    <a:pt x="3027" y="19595"/>
                    <a:pt x="3346" y="19595"/>
                  </a:cubicBezTo>
                  <a:cubicBezTo>
                    <a:pt x="3685" y="19595"/>
                    <a:pt x="4005" y="19374"/>
                    <a:pt x="3943" y="18950"/>
                  </a:cubicBezTo>
                  <a:cubicBezTo>
                    <a:pt x="3086" y="12830"/>
                    <a:pt x="2217" y="6710"/>
                    <a:pt x="1359" y="603"/>
                  </a:cubicBezTo>
                  <a:cubicBezTo>
                    <a:pt x="1302" y="198"/>
                    <a:pt x="966" y="1"/>
                    <a:pt x="649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51">
              <a:extLst>
                <a:ext uri="{FF2B5EF4-FFF2-40B4-BE49-F238E27FC236}">
                  <a16:creationId xmlns:a16="http://schemas.microsoft.com/office/drawing/2014/main" id="{05B3A89E-D439-7D1B-49BF-121C3C1A591C}"/>
                </a:ext>
              </a:extLst>
            </p:cNvPr>
            <p:cNvSpPr/>
            <p:nvPr/>
          </p:nvSpPr>
          <p:spPr>
            <a:xfrm>
              <a:off x="7319200" y="1214250"/>
              <a:ext cx="162725" cy="512925"/>
            </a:xfrm>
            <a:custGeom>
              <a:avLst/>
              <a:gdLst/>
              <a:ahLst/>
              <a:cxnLst/>
              <a:rect l="l" t="t" r="r" b="b"/>
              <a:pathLst>
                <a:path w="6509" h="20517" extrusionOk="0">
                  <a:moveTo>
                    <a:pt x="820" y="0"/>
                  </a:moveTo>
                  <a:cubicBezTo>
                    <a:pt x="426" y="0"/>
                    <a:pt x="1" y="346"/>
                    <a:pt x="126" y="847"/>
                  </a:cubicBezTo>
                  <a:cubicBezTo>
                    <a:pt x="1805" y="7252"/>
                    <a:pt x="3471" y="13658"/>
                    <a:pt x="5138" y="20075"/>
                  </a:cubicBezTo>
                  <a:cubicBezTo>
                    <a:pt x="5220" y="20384"/>
                    <a:pt x="5451" y="20516"/>
                    <a:pt x="5694" y="20516"/>
                  </a:cubicBezTo>
                  <a:cubicBezTo>
                    <a:pt x="6087" y="20516"/>
                    <a:pt x="6509" y="20171"/>
                    <a:pt x="6377" y="19670"/>
                  </a:cubicBezTo>
                  <a:cubicBezTo>
                    <a:pt x="4710" y="13265"/>
                    <a:pt x="3043" y="6859"/>
                    <a:pt x="1376" y="442"/>
                  </a:cubicBezTo>
                  <a:cubicBezTo>
                    <a:pt x="1294" y="132"/>
                    <a:pt x="1063" y="0"/>
                    <a:pt x="820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51">
              <a:extLst>
                <a:ext uri="{FF2B5EF4-FFF2-40B4-BE49-F238E27FC236}">
                  <a16:creationId xmlns:a16="http://schemas.microsoft.com/office/drawing/2014/main" id="{A79501B5-66F8-6193-6C02-E274EE7376DE}"/>
                </a:ext>
              </a:extLst>
            </p:cNvPr>
            <p:cNvSpPr/>
            <p:nvPr/>
          </p:nvSpPr>
          <p:spPr>
            <a:xfrm>
              <a:off x="7416075" y="1119625"/>
              <a:ext cx="236125" cy="526025"/>
            </a:xfrm>
            <a:custGeom>
              <a:avLst/>
              <a:gdLst/>
              <a:ahLst/>
              <a:cxnLst/>
              <a:rect l="l" t="t" r="r" b="b"/>
              <a:pathLst>
                <a:path w="9445" h="21041" extrusionOk="0">
                  <a:moveTo>
                    <a:pt x="812" y="0"/>
                  </a:moveTo>
                  <a:cubicBezTo>
                    <a:pt x="405" y="0"/>
                    <a:pt x="0" y="336"/>
                    <a:pt x="192" y="822"/>
                  </a:cubicBezTo>
                  <a:cubicBezTo>
                    <a:pt x="2799" y="7418"/>
                    <a:pt x="5395" y="14026"/>
                    <a:pt x="8002" y="20622"/>
                  </a:cubicBezTo>
                  <a:cubicBezTo>
                    <a:pt x="8120" y="20915"/>
                    <a:pt x="8372" y="21041"/>
                    <a:pt x="8624" y="21041"/>
                  </a:cubicBezTo>
                  <a:cubicBezTo>
                    <a:pt x="9036" y="21041"/>
                    <a:pt x="9445" y="20704"/>
                    <a:pt x="9252" y="20217"/>
                  </a:cubicBezTo>
                  <a:cubicBezTo>
                    <a:pt x="6645" y="13621"/>
                    <a:pt x="4037" y="7025"/>
                    <a:pt x="1430" y="429"/>
                  </a:cubicBezTo>
                  <a:cubicBezTo>
                    <a:pt x="1316" y="128"/>
                    <a:pt x="1064" y="0"/>
                    <a:pt x="812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51">
              <a:extLst>
                <a:ext uri="{FF2B5EF4-FFF2-40B4-BE49-F238E27FC236}">
                  <a16:creationId xmlns:a16="http://schemas.microsoft.com/office/drawing/2014/main" id="{993426E8-D14F-C57C-CB77-920F71C287A0}"/>
                </a:ext>
              </a:extLst>
            </p:cNvPr>
            <p:cNvSpPr/>
            <p:nvPr/>
          </p:nvSpPr>
          <p:spPr>
            <a:xfrm>
              <a:off x="5698575" y="703675"/>
              <a:ext cx="1861375" cy="722725"/>
            </a:xfrm>
            <a:custGeom>
              <a:avLst/>
              <a:gdLst/>
              <a:ahLst/>
              <a:cxnLst/>
              <a:rect l="l" t="t" r="r" b="b"/>
              <a:pathLst>
                <a:path w="74455" h="28909" extrusionOk="0">
                  <a:moveTo>
                    <a:pt x="11450" y="1"/>
                  </a:moveTo>
                  <a:cubicBezTo>
                    <a:pt x="8021" y="1"/>
                    <a:pt x="4604" y="861"/>
                    <a:pt x="1502" y="2505"/>
                  </a:cubicBezTo>
                  <a:cubicBezTo>
                    <a:pt x="1" y="3307"/>
                    <a:pt x="1024" y="5310"/>
                    <a:pt x="2442" y="5310"/>
                  </a:cubicBezTo>
                  <a:cubicBezTo>
                    <a:pt x="2688" y="5310"/>
                    <a:pt x="2946" y="5250"/>
                    <a:pt x="3205" y="5113"/>
                  </a:cubicBezTo>
                  <a:cubicBezTo>
                    <a:pt x="5736" y="3770"/>
                    <a:pt x="8535" y="3107"/>
                    <a:pt x="11324" y="3107"/>
                  </a:cubicBezTo>
                  <a:cubicBezTo>
                    <a:pt x="15214" y="3107"/>
                    <a:pt x="19084" y="4397"/>
                    <a:pt x="22184" y="6934"/>
                  </a:cubicBezTo>
                  <a:cubicBezTo>
                    <a:pt x="24493" y="8816"/>
                    <a:pt x="26136" y="11197"/>
                    <a:pt x="27398" y="13888"/>
                  </a:cubicBezTo>
                  <a:cubicBezTo>
                    <a:pt x="28696" y="16650"/>
                    <a:pt x="29720" y="19591"/>
                    <a:pt x="31506" y="22103"/>
                  </a:cubicBezTo>
                  <a:cubicBezTo>
                    <a:pt x="34923" y="26913"/>
                    <a:pt x="40698" y="28675"/>
                    <a:pt x="46377" y="28890"/>
                  </a:cubicBezTo>
                  <a:cubicBezTo>
                    <a:pt x="46729" y="28903"/>
                    <a:pt x="47081" y="28909"/>
                    <a:pt x="47432" y="28909"/>
                  </a:cubicBezTo>
                  <a:cubicBezTo>
                    <a:pt x="58017" y="28909"/>
                    <a:pt x="68276" y="23053"/>
                    <a:pt x="73749" y="14019"/>
                  </a:cubicBezTo>
                  <a:cubicBezTo>
                    <a:pt x="74455" y="12851"/>
                    <a:pt x="73393" y="11821"/>
                    <a:pt x="72320" y="11821"/>
                  </a:cubicBezTo>
                  <a:cubicBezTo>
                    <a:pt x="71818" y="11821"/>
                    <a:pt x="71314" y="12047"/>
                    <a:pt x="70987" y="12590"/>
                  </a:cubicBezTo>
                  <a:cubicBezTo>
                    <a:pt x="67880" y="17721"/>
                    <a:pt x="62986" y="21686"/>
                    <a:pt x="57402" y="23865"/>
                  </a:cubicBezTo>
                  <a:cubicBezTo>
                    <a:pt x="54200" y="25107"/>
                    <a:pt x="50759" y="25804"/>
                    <a:pt x="47323" y="25804"/>
                  </a:cubicBezTo>
                  <a:cubicBezTo>
                    <a:pt x="45457" y="25804"/>
                    <a:pt x="43592" y="25599"/>
                    <a:pt x="41769" y="25163"/>
                  </a:cubicBezTo>
                  <a:cubicBezTo>
                    <a:pt x="39043" y="24520"/>
                    <a:pt x="36435" y="23282"/>
                    <a:pt x="34626" y="21091"/>
                  </a:cubicBezTo>
                  <a:cubicBezTo>
                    <a:pt x="32709" y="18769"/>
                    <a:pt x="31697" y="15840"/>
                    <a:pt x="30446" y="13138"/>
                  </a:cubicBezTo>
                  <a:cubicBezTo>
                    <a:pt x="28018" y="7839"/>
                    <a:pt x="24255" y="3505"/>
                    <a:pt x="18719" y="1350"/>
                  </a:cubicBezTo>
                  <a:cubicBezTo>
                    <a:pt x="16364" y="441"/>
                    <a:pt x="13904" y="1"/>
                    <a:pt x="11450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5" name="Google Shape;2335;p51">
            <a:extLst>
              <a:ext uri="{FF2B5EF4-FFF2-40B4-BE49-F238E27FC236}">
                <a16:creationId xmlns:a16="http://schemas.microsoft.com/office/drawing/2014/main" id="{E3B64475-56E6-AC30-A1BD-04B461A5BA9F}"/>
              </a:ext>
            </a:extLst>
          </p:cNvPr>
          <p:cNvSpPr/>
          <p:nvPr/>
        </p:nvSpPr>
        <p:spPr>
          <a:xfrm rot="-2699839" flipH="1">
            <a:off x="1721030" y="435812"/>
            <a:ext cx="253033" cy="253033"/>
          </a:xfrm>
          <a:custGeom>
            <a:avLst/>
            <a:gdLst/>
            <a:ahLst/>
            <a:cxnLst/>
            <a:rect l="l" t="t" r="r" b="b"/>
            <a:pathLst>
              <a:path w="6704" h="6704" extrusionOk="0">
                <a:moveTo>
                  <a:pt x="3346" y="1"/>
                </a:moveTo>
                <a:cubicBezTo>
                  <a:pt x="1501" y="1"/>
                  <a:pt x="0" y="1501"/>
                  <a:pt x="0" y="3358"/>
                </a:cubicBezTo>
                <a:cubicBezTo>
                  <a:pt x="0" y="5204"/>
                  <a:pt x="1501" y="6704"/>
                  <a:pt x="3346" y="6704"/>
                </a:cubicBezTo>
                <a:cubicBezTo>
                  <a:pt x="5203" y="6704"/>
                  <a:pt x="6704" y="5204"/>
                  <a:pt x="6704" y="3358"/>
                </a:cubicBezTo>
                <a:cubicBezTo>
                  <a:pt x="6704" y="1501"/>
                  <a:pt x="5203" y="1"/>
                  <a:pt x="33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CF59D6-E71F-81F9-001A-7213C2EAB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347" y="687245"/>
            <a:ext cx="694258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Genetická predispozícia znamená </a:t>
            </a:r>
            <a:r>
              <a:rPr kumimoji="0" lang="sk-SK" altLang="sk-SK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zvýšené riziko vývoja ochorenia 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na základe genotypu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Za predisponovaných sa považujú pacienti: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104D5DA3-A656-34C9-D26E-44A8C7F8B08C}"/>
              </a:ext>
            </a:extLst>
          </p:cNvPr>
          <p:cNvSpPr txBox="1"/>
          <p:nvPr/>
        </p:nvSpPr>
        <p:spPr>
          <a:xfrm>
            <a:off x="1789758" y="1443859"/>
            <a:ext cx="58775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7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s </a:t>
            </a:r>
            <a:r>
              <a:rPr kumimoji="0" lang="sk-SK" altLang="sk-SK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homozygotom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 </a:t>
            </a:r>
            <a:r>
              <a:rPr kumimoji="0" lang="sk-SK" altLang="sk-SK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mut</a:t>
            </a:r>
            <a:r>
              <a:rPr kumimoji="0" lang="sk-SK" altLang="sk-SK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/</a:t>
            </a:r>
            <a:r>
              <a:rPr kumimoji="0" lang="sk-SK" altLang="sk-SK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mut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 pre C282Y alebo</a:t>
            </a:r>
          </a:p>
          <a:p>
            <a:pPr marL="285750" lvl="7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s kombináciou </a:t>
            </a:r>
            <a:r>
              <a:rPr kumimoji="0" lang="sk-SK" altLang="sk-SK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C282Y/H63D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 (zložený </a:t>
            </a:r>
            <a:r>
              <a:rPr kumimoji="0" lang="sk-SK" altLang="sk-SK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heterozygot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)</a:t>
            </a:r>
            <a:endParaRPr lang="sk-SK" sz="1600" dirty="0">
              <a:latin typeface="Barlow" panose="00000500000000000000" pitchFamily="2" charset="-18"/>
            </a:endParaRP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1795321E-E96B-9375-22C5-3DFCDC7705CF}"/>
              </a:ext>
            </a:extLst>
          </p:cNvPr>
          <p:cNvSpPr txBox="1"/>
          <p:nvPr/>
        </p:nvSpPr>
        <p:spPr>
          <a:xfrm>
            <a:off x="1080632" y="2019541"/>
            <a:ext cx="7488083" cy="830997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sk-SK" sz="1600" b="1" dirty="0">
                <a:solidFill>
                  <a:schemeClr val="tx1"/>
                </a:solidFill>
                <a:latin typeface="Barlow" panose="00000500000000000000" pitchFamily="2" charset="-18"/>
              </a:rPr>
              <a:t>Výsledky</a:t>
            </a:r>
            <a:r>
              <a:rPr lang="sk-SK" sz="1600" dirty="0">
                <a:solidFill>
                  <a:schemeClr val="tx1"/>
                </a:solidFill>
                <a:latin typeface="Barlow" panose="00000500000000000000" pitchFamily="2" charset="-18"/>
              </a:rPr>
              <a:t>: 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sk-SK" sz="1600" dirty="0">
                <a:solidFill>
                  <a:schemeClr val="tx1"/>
                </a:solidFill>
                <a:latin typeface="Barlow" panose="00000500000000000000" pitchFamily="2" charset="-18"/>
              </a:rPr>
              <a:t>genetická predispozícia je vzácna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sk-SK" sz="1600" dirty="0">
              <a:solidFill>
                <a:schemeClr val="tx1"/>
              </a:solidFill>
              <a:latin typeface="Barlow" panose="00000500000000000000" pitchFamily="2" charset="-18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sk-SK" sz="1600" dirty="0">
              <a:solidFill>
                <a:schemeClr val="tx1"/>
              </a:solidFill>
              <a:latin typeface="Barlow" panose="00000500000000000000" pitchFamily="2" charset="-18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sk-SK" sz="1600" dirty="0">
                <a:solidFill>
                  <a:schemeClr val="tx1"/>
                </a:solidFill>
                <a:latin typeface="Barlow" panose="00000500000000000000" pitchFamily="2" charset="-18"/>
              </a:rPr>
              <a:t>má potenciálne klinický význam</a:t>
            </a:r>
          </a:p>
        </p:txBody>
      </p:sp>
    </p:spTree>
    <p:extLst>
      <p:ext uri="{BB962C8B-B14F-4D97-AF65-F5344CB8AC3E}">
        <p14:creationId xmlns:p14="http://schemas.microsoft.com/office/powerpoint/2010/main" val="3729333461"/>
      </p:ext>
    </p:extLst>
  </p:cSld>
  <p:clrMapOvr>
    <a:masterClrMapping/>
  </p:clrMapOvr>
</p:sld>
</file>

<file path=ppt/theme/theme1.xml><?xml version="1.0" encoding="utf-8"?>
<a:theme xmlns:a="http://schemas.openxmlformats.org/drawingml/2006/main" name="Wet Experiment Lab by Slidesgo">
  <a:themeElements>
    <a:clrScheme name="Simple Light">
      <a:dk1>
        <a:srgbClr val="182B67"/>
      </a:dk1>
      <a:lt1>
        <a:srgbClr val="284AA3"/>
      </a:lt1>
      <a:dk2>
        <a:srgbClr val="5A7CDB"/>
      </a:dk2>
      <a:lt2>
        <a:srgbClr val="739CEA"/>
      </a:lt2>
      <a:accent1>
        <a:srgbClr val="B8D5FE"/>
      </a:accent1>
      <a:accent2>
        <a:srgbClr val="90B6FE"/>
      </a:accent2>
      <a:accent3>
        <a:srgbClr val="FFFFFF"/>
      </a:accent3>
      <a:accent4>
        <a:srgbClr val="C13E70"/>
      </a:accent4>
      <a:accent5>
        <a:srgbClr val="E57E9D"/>
      </a:accent5>
      <a:accent6>
        <a:srgbClr val="FFFFFF"/>
      </a:accent6>
      <a:hlink>
        <a:srgbClr val="182B6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445</Words>
  <Application>Microsoft Office PowerPoint</Application>
  <PresentationFormat>Prezentácia na obrazovke (16:9)</PresentationFormat>
  <Paragraphs>99</Paragraphs>
  <Slides>17</Slides>
  <Notes>17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22" baseType="lpstr">
      <vt:lpstr>Arial</vt:lpstr>
      <vt:lpstr>Times New Roman</vt:lpstr>
      <vt:lpstr>Barlow</vt:lpstr>
      <vt:lpstr>Play</vt:lpstr>
      <vt:lpstr>Wet Experiment Lab by Slidesgo</vt:lpstr>
      <vt:lpstr>Genetické riziko pre vznik hereditárnej hemochromatózy</vt:lpstr>
      <vt:lpstr>Obsah</vt:lpstr>
      <vt:lpstr>Použité technológie</vt:lpstr>
      <vt:lpstr>Príprava a predspracovanie údajov</vt:lpstr>
      <vt:lpstr>Analýza a vyhodnotenie</vt:lpstr>
      <vt:lpstr>Rozdelenie genotypov HFE mutácií</vt:lpstr>
      <vt:lpstr>Hardy-Weinbergova rovnováha</vt:lpstr>
      <vt:lpstr>9%</vt:lpstr>
      <vt:lpstr>1%</vt:lpstr>
      <vt:lpstr>Prezentácia programu PowerPoint</vt:lpstr>
      <vt:lpstr>Vek pacientov podľa genotypu</vt:lpstr>
      <vt:lpstr>Zastúpenie pohlaví podľa genotypu</vt:lpstr>
      <vt:lpstr>Súvislosť genotypov s pečeňovými ochoreniami</vt:lpstr>
      <vt:lpstr>Vývoj diagnóz podľa MKCH-10</vt:lpstr>
      <vt:lpstr>Záver</vt:lpstr>
      <vt:lpstr>Ďakujeme  za pozornosť</vt:lpstr>
      <vt:lpstr>Prototyp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Alexandra Čižmárová</cp:lastModifiedBy>
  <cp:revision>13</cp:revision>
  <dcterms:modified xsi:type="dcterms:W3CDTF">2025-05-13T18:28:32Z</dcterms:modified>
</cp:coreProperties>
</file>