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5" r:id="rId5"/>
    <p:sldId id="257" r:id="rId6"/>
    <p:sldId id="258" r:id="rId7"/>
    <p:sldId id="264" r:id="rId8"/>
    <p:sldId id="263" r:id="rId9"/>
    <p:sldId id="260" r:id="rId10"/>
    <p:sldId id="262" r:id="rId11"/>
    <p:sldId id="261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66" autoAdjust="0"/>
  </p:normalViewPr>
  <p:slideViewPr>
    <p:cSldViewPr snapToGrid="0" snapToObjects="1">
      <p:cViewPr varScale="1">
        <p:scale>
          <a:sx n="122" d="100"/>
          <a:sy n="122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5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7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6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11B-8094-764C-BFB6-2636340ED86C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80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=&gt; T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1832260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71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  = </a:t>
            </a:r>
            <a:r>
              <a:rPr lang="en-US" altLang="ja-JP" sz="2400" u="sng" dirty="0" err="1" smtClean="0"/>
              <a:t>x$f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00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fields(C) = </a:t>
            </a:r>
            <a:r>
              <a:rPr lang="en-US" altLang="ja-JP" sz="2400" u="sng" dirty="0" smtClean="0"/>
              <a:t>C’ f</a:t>
            </a:r>
            <a:r>
              <a:rPr lang="en-US" altLang="ja-JP" sz="2400" dirty="0" smtClean="0"/>
              <a:t>,  type(v) = C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665273" y="3154822"/>
            <a:ext cx="4143971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126707"/>
            <a:ext cx="251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725807"/>
            <a:ext cx="232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fields(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194048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63988" y="4142892"/>
            <a:ext cx="28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65512" y="3741992"/>
            <a:ext cx="22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type(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 err="1"/>
              <a:t>Csf</a:t>
            </a:r>
            <a:r>
              <a:rPr lang="en-US" altLang="ja-JP" sz="2400" u="sng" dirty="0"/>
              <a:t>’ f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4088279" y="421023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44030" y="5096482"/>
            <a:ext cx="223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T *v;</a:t>
            </a:r>
            <a:endParaRPr kumimoji="1" lang="ja-JP" altLang="en-US" sz="2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5554" y="469558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=&gt; T 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68321" y="516382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473194" y="429046"/>
            <a:ext cx="55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=&gt;  </a:t>
            </a:r>
            <a:r>
              <a:rPr kumimoji="1" lang="en-US" altLang="ja-JP" dirty="0" smtClean="0"/>
              <a:t>Java </a:t>
            </a:r>
            <a:r>
              <a:rPr kumimoji="1" lang="ja-JP" altLang="en-US" dirty="0" smtClean="0"/>
              <a:t>上の型</a:t>
            </a:r>
            <a:r>
              <a:rPr kumimoji="1" lang="en-US" altLang="ja-JP" dirty="0" smtClean="0"/>
              <a:t>C</a:t>
            </a: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上の型</a:t>
            </a:r>
            <a:r>
              <a:rPr lang="en-US" altLang="ja-JP" dirty="0"/>
              <a:t>T</a:t>
            </a:r>
            <a:r>
              <a:rPr lang="ja-JP" altLang="en-US" dirty="0" smtClean="0"/>
              <a:t>とみなすことができる</a:t>
            </a:r>
            <a:endParaRPr lang="en-US" altLang="ja-JP" dirty="0" smtClean="0"/>
          </a:p>
          <a:p>
            <a:r>
              <a:rPr lang="ja-JP" altLang="en-US" dirty="0" smtClean="0"/>
              <a:t>　　という記号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2981" y="6078832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4505" y="567793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657272" y="6139597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44030" y="1736832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5554" y="1335932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  (!=&gt; </a:t>
            </a:r>
            <a:r>
              <a:rPr lang="en-US" altLang="ja-JP" sz="2400" dirty="0"/>
              <a:t>T</a:t>
            </a:r>
            <a:r>
              <a:rPr lang="en-US" altLang="ja-JP" sz="2400" dirty="0" smtClean="0"/>
              <a:t>),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C’ </a:t>
            </a:r>
            <a:r>
              <a:rPr lang="en-US" altLang="ja-JP" sz="2400" u="sng" dirty="0" smtClean="0"/>
              <a:t>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668321" y="1797597"/>
            <a:ext cx="4257284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1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550745" y="974308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2269" y="573408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475036" y="1035073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49221" y="2258443"/>
            <a:ext cx="727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  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lang="en-US" altLang="ja-JP" sz="2400" dirty="0" smtClean="0"/>
              <a:t>&gt;  </a:t>
            </a:r>
            <a:r>
              <a:rPr lang="en-US" altLang="ja-JP" sz="2400" u="sng" dirty="0" smtClean="0"/>
              <a:t>C’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0745" y="1857543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473512" y="2325784"/>
            <a:ext cx="71333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50745" y="3830297"/>
            <a:ext cx="234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x.m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 </a:t>
            </a:r>
            <a:r>
              <a:rPr kumimoji="1" lang="en-US" altLang="ja-JP" sz="2400" dirty="0" smtClean="0"/>
              <a:t>-&gt; 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 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2269" y="3429397"/>
            <a:ext cx="62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types(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C’</a:t>
            </a:r>
            <a:r>
              <a:rPr lang="en-US" altLang="ja-JP" sz="2400" dirty="0"/>
              <a:t>,</a:t>
            </a:r>
            <a:r>
              <a:rPr lang="en-US" altLang="ja-JP" sz="2400" dirty="0" smtClean="0"/>
              <a:t> method(C, m, </a:t>
            </a:r>
            <a:r>
              <a:rPr lang="en-US" altLang="ja-JP" sz="2400" u="sng" dirty="0" smtClean="0"/>
              <a:t>C’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     </a:t>
            </a:r>
            <a:endParaRPr lang="ja-JP" altLang="en-US" sz="2400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475036" y="389106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644" y="833865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class C extends C { F K M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3741" y="1267963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CDssf</a:t>
            </a:r>
            <a:r>
              <a:rPr kumimoji="1" lang="en-US" altLang="ja-JP" sz="2400" dirty="0" smtClean="0"/>
              <a:t> ::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class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extends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{ </a:t>
            </a:r>
            <a:r>
              <a:rPr lang="en-US" altLang="ja-JP" sz="2400" dirty="0" err="1" smtClean="0"/>
              <a:t>Fsf</a:t>
            </a:r>
            <a:r>
              <a:rPr kumimoji="1" lang="en-US" altLang="ja-JP" sz="2400" dirty="0" smtClean="0"/>
              <a:t>  K M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646" y="2154115"/>
            <a:ext cx="332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f;         </a:t>
            </a:r>
            <a:r>
              <a:rPr kumimoji="1" lang="en-US" altLang="ja-JP" sz="2400" dirty="0" err="1" smtClean="0"/>
              <a:t>Fsf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 f;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04064" y="2154115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a, C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dirty="0" smtClean="0"/>
              <a:t>){ super(</a:t>
            </a:r>
            <a:r>
              <a:rPr kumimoji="1" lang="en-US" altLang="ja-JP" sz="2400" u="sng" dirty="0" smtClean="0"/>
              <a:t>a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dirty="0" smtClean="0"/>
              <a:t>);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9296" y="3345874"/>
            <a:ext cx="529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C cv = new C(</a:t>
            </a:r>
            <a:r>
              <a:rPr kumimoji="1" lang="en-US" altLang="ja-JP" sz="2400" u="sng" dirty="0" smtClean="0"/>
              <a:t>x</a:t>
            </a:r>
            <a:r>
              <a:rPr kumimoji="1" lang="en-US" altLang="ja-JP" sz="2400" dirty="0" smtClean="0"/>
              <a:t>); | v = x; </a:t>
            </a:r>
            <a:r>
              <a:rPr lang="en-US" altLang="ja-JP" sz="2400" dirty="0" smtClean="0"/>
              <a:t>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820" y="3902512"/>
            <a:ext cx="612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    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2344" y="4381453"/>
            <a:ext cx="7307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lang="en-US" altLang="ja-JP" sz="2400" dirty="0" smtClean="0"/>
          </a:p>
          <a:p>
            <a:r>
              <a:rPr lang="en-US" altLang="ja-JP" sz="2400" dirty="0" smtClean="0"/>
              <a:t>           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</a:rPr>
              <a:t>;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| v =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644" y="179046"/>
            <a:ext cx="731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f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フィールド</a:t>
            </a:r>
            <a:r>
              <a:rPr kumimoji="1" lang="ja-JP" altLang="en-US" sz="2000" dirty="0" smtClean="0"/>
              <a:t>名</a:t>
            </a:r>
            <a:r>
              <a:rPr lang="en-US" altLang="ja-JP" sz="2000" dirty="0" smtClean="0"/>
              <a:t>,  v: </a:t>
            </a:r>
            <a:r>
              <a:rPr lang="ja-JP" altLang="en-US" sz="2000" dirty="0" smtClean="0"/>
              <a:t>ローカル変数名</a:t>
            </a:r>
            <a:r>
              <a:rPr lang="en-US" altLang="ja-JP" sz="2000" dirty="0" smtClean="0"/>
              <a:t>,  a: </a:t>
            </a:r>
            <a:r>
              <a:rPr lang="ja-JP" altLang="en-US" sz="2000" dirty="0" smtClean="0"/>
              <a:t>仮引数名</a:t>
            </a:r>
            <a:r>
              <a:rPr lang="en-US" altLang="ja-JP" sz="2000" dirty="0" smtClean="0"/>
              <a:t> </a:t>
            </a:r>
            <a:r>
              <a:rPr kumimoji="1" lang="en-US" altLang="ja-JP" sz="2000" dirty="0" smtClean="0"/>
              <a:t>C 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err="1" smtClean="0"/>
              <a:t>Csf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/>
              <a:t>Cssf</a:t>
            </a:r>
            <a:r>
              <a:rPr kumimoji="1" lang="ja-JP" altLang="en-US" sz="2000" dirty="0" smtClean="0"/>
              <a:t>を含む</a:t>
            </a:r>
            <a:endParaRPr kumimoji="1" lang="en-US" altLang="ja-JP" sz="2000" dirty="0" smtClean="0"/>
          </a:p>
          <a:p>
            <a:r>
              <a:rPr lang="en-US" altLang="ja-JP" sz="2000" dirty="0"/>
              <a:t>c</a:t>
            </a:r>
            <a:r>
              <a:rPr lang="en-US" altLang="ja-JP" sz="2000" dirty="0" smtClean="0"/>
              <a:t>v: </a:t>
            </a:r>
            <a:r>
              <a:rPr lang="ja-JP" altLang="en-US" sz="2000" dirty="0" smtClean="0"/>
              <a:t>再代入不可のローカル変数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646" y="265366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f, C a, C 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u="sng" dirty="0" smtClean="0"/>
              <a:t> 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0225" y="5124893"/>
            <a:ext cx="276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 | </a:t>
            </a:r>
            <a:r>
              <a:rPr kumimoji="1" lang="en-US" altLang="ja-JP" sz="2400" dirty="0" err="1" smtClean="0"/>
              <a:t>sf</a:t>
            </a:r>
            <a:r>
              <a:rPr kumimoji="1" lang="en-US" altLang="ja-JP" sz="2400" dirty="0" smtClean="0"/>
              <a:t> | </a:t>
            </a:r>
            <a:r>
              <a:rPr lang="en-US" altLang="ja-JP" sz="2400" dirty="0" smtClean="0">
                <a:solidFill>
                  <a:srgbClr val="FF0000"/>
                </a:solidFill>
              </a:rPr>
              <a:t>cv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118" y="1656055"/>
            <a:ext cx="587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{ </a:t>
            </a:r>
            <a:r>
              <a:rPr lang="en-US" altLang="ja-JP" sz="2400" dirty="0" err="1" smtClean="0"/>
              <a:t>Fsf</a:t>
            </a:r>
            <a:r>
              <a:rPr kumimoji="1" lang="en-US" altLang="ja-JP" sz="2400" dirty="0" smtClean="0"/>
              <a:t>  K M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97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dirty="0"/>
              <a:t>p</a:t>
            </a:r>
            <a:r>
              <a:rPr kumimoji="1" lang="en-US" altLang="ja-JP" sz="2000" dirty="0" smtClean="0"/>
              <a:t>recise actual type </a:t>
            </a:r>
          </a:p>
          <a:p>
            <a:pPr marL="0" indent="0">
              <a:buNone/>
            </a:pPr>
            <a:r>
              <a:rPr lang="en-US" altLang="ja-JP" sz="2000" dirty="0" smtClean="0"/>
              <a:t>PAT = {</a:t>
            </a:r>
            <a:r>
              <a:rPr lang="en-US" altLang="ja-JP" sz="2000" u="sng" dirty="0" err="1" smtClean="0"/>
              <a:t>f:PAT</a:t>
            </a:r>
            <a:r>
              <a:rPr lang="en-US" altLang="ja-JP" sz="2000" dirty="0" smtClean="0"/>
              <a:t>} | primitive-type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あるオブジェクト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PAT</a:t>
            </a:r>
            <a:r>
              <a:rPr lang="ja-JP" altLang="en-US" sz="2000" dirty="0" smtClean="0"/>
              <a:t>は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C : x 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actual type</a:t>
            </a:r>
            <a:r>
              <a:rPr lang="ja-JP" altLang="en-US" sz="2000" dirty="0" smtClean="0"/>
              <a:t>として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c</a:t>
            </a:r>
            <a:r>
              <a:rPr lang="en-US" altLang="ja-JP" sz="2000" dirty="0" smtClean="0"/>
              <a:t>lass C { C’ f; }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4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7817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7817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7817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853677"/>
            <a:ext cx="393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3433627"/>
            <a:ext cx="5591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f = e; | </a:t>
            </a:r>
            <a:r>
              <a:rPr lang="en-US" altLang="ja-JP" sz="2400" dirty="0" err="1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3850102"/>
            <a:ext cx="723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3264" y="4478852"/>
            <a:ext cx="708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eb</a:t>
            </a:r>
            <a:r>
              <a:rPr kumimoji="1" lang="en-US" altLang="ja-JP" sz="2400" dirty="0" smtClean="0"/>
              <a:t> ::= new C(</a:t>
            </a:r>
            <a:r>
              <a:rPr kumimoji="1" lang="en-US" altLang="ja-JP" sz="2400" u="sng" dirty="0" err="1" smtClean="0"/>
              <a:t>eb</a:t>
            </a:r>
            <a:r>
              <a:rPr kumimoji="1" lang="en-US" altLang="ja-JP" sz="2400" dirty="0" smtClean="0"/>
              <a:t>) | </a:t>
            </a:r>
            <a:r>
              <a:rPr lang="en-US" altLang="ja-JP" sz="2400" dirty="0"/>
              <a:t>n</a:t>
            </a:r>
            <a:r>
              <a:rPr kumimoji="1" lang="en-US" altLang="ja-JP" sz="2400" dirty="0" smtClean="0"/>
              <a:t>ew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[v] | v = e | x| </a:t>
            </a:r>
            <a:r>
              <a:rPr kumimoji="1" lang="en-US" altLang="ja-JP" sz="2400" dirty="0" err="1" smtClean="0"/>
              <a:t>e.f</a:t>
            </a:r>
            <a:r>
              <a:rPr kumimoji="1" lang="en-US" altLang="ja-JP" sz="2400" dirty="0" smtClean="0"/>
              <a:t> | e[v]  | </a:t>
            </a:r>
            <a:r>
              <a:rPr kumimoji="1" lang="en-US" altLang="ja-JP" sz="2400" dirty="0" err="1" smtClean="0"/>
              <a:t>C.f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4788" y="4920477"/>
            <a:ext cx="345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e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err="1" smtClean="0"/>
              <a:t>e.m</a:t>
            </a:r>
            <a:r>
              <a:rPr kumimoji="1" lang="en-US" altLang="ja-JP" sz="2400" dirty="0" smtClean="0"/>
              <a:t>( </a:t>
            </a:r>
            <a:r>
              <a:rPr kumimoji="1" lang="en-US" altLang="ja-JP" sz="2400" u="sng" dirty="0" smtClean="0"/>
              <a:t>e</a:t>
            </a:r>
            <a:r>
              <a:rPr kumimoji="1" lang="en-US" altLang="ja-JP" sz="2400" dirty="0" smtClean="0"/>
              <a:t> ) | </a:t>
            </a:r>
            <a:r>
              <a:rPr kumimoji="1" lang="en-US" altLang="ja-JP" sz="2400" dirty="0" err="1" smtClean="0"/>
              <a:t>C.m</a:t>
            </a:r>
            <a:r>
              <a:rPr kumimoji="1" lang="en-US" altLang="ja-JP" sz="2400" dirty="0" smtClean="0"/>
              <a:t>(</a:t>
            </a:r>
            <a:r>
              <a:rPr kumimoji="1" lang="en-US" altLang="ja-JP" sz="2400" u="sng" dirty="0" smtClean="0"/>
              <a:t>e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43755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lang="en-US" altLang="ja-JP" sz="2400" dirty="0" smtClean="0"/>
              <a:t> 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5854027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49759" y="4938263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6613" y="1734738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91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75111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| C v = new C(</a:t>
            </a:r>
            <a:r>
              <a:rPr kumimoji="1"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); 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x[v];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C.f</a:t>
            </a:r>
            <a:r>
              <a:rPr lang="en-US" altLang="ja-JP" sz="2400" dirty="0" smtClean="0">
                <a:solidFill>
                  <a:srgbClr val="FF0000"/>
                </a:solidFill>
              </a:rPr>
              <a:t>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C.m</a:t>
            </a:r>
            <a:r>
              <a:rPr lang="en-US" altLang="ja-JP" sz="2400" dirty="0" smtClean="0">
                <a:solidFill>
                  <a:srgbClr val="FF0000"/>
                </a:solidFill>
              </a:rPr>
              <a:t>(x); | 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612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    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415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72657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[]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</a:t>
            </a:r>
            <a:r>
              <a:rPr lang="en-US" altLang="ja-JP" sz="2400" dirty="0">
                <a:solidFill>
                  <a:srgbClr val="FF0000"/>
                </a:solidFill>
              </a:rPr>
              <a:t>; </a:t>
            </a:r>
            <a:r>
              <a:rPr lang="en-US" altLang="ja-JP" sz="2400" dirty="0" smtClean="0">
                <a:solidFill>
                  <a:srgbClr val="FF0000"/>
                </a:solidFill>
              </a:rPr>
              <a:t> | v </a:t>
            </a:r>
            <a:r>
              <a:rPr lang="en-US" altLang="ja-JP" sz="2400" dirty="0">
                <a:solidFill>
                  <a:srgbClr val="FF0000"/>
                </a:solidFill>
              </a:rPr>
              <a:t>= </a:t>
            </a:r>
            <a:r>
              <a:rPr lang="en-US" altLang="ja-JP" sz="2400" dirty="0" err="1">
                <a:solidFill>
                  <a:srgbClr val="FF0000"/>
                </a:solidFill>
              </a:rPr>
              <a:t>C.f</a:t>
            </a:r>
            <a:r>
              <a:rPr lang="en-US" altLang="ja-JP" sz="2400" dirty="0">
                <a:solidFill>
                  <a:srgbClr val="FF0000"/>
                </a:solidFill>
              </a:rPr>
              <a:t> | </a:t>
            </a:r>
            <a:r>
              <a:rPr lang="en-US" altLang="ja-JP" sz="2400" dirty="0" err="1">
                <a:solidFill>
                  <a:srgbClr val="FF0000"/>
                </a:solidFill>
              </a:rPr>
              <a:t>C.m</a:t>
            </a:r>
            <a:r>
              <a:rPr lang="en-US" altLang="ja-JP" sz="2400" dirty="0">
                <a:solidFill>
                  <a:srgbClr val="FF0000"/>
                </a:solidFill>
              </a:rPr>
              <a:t>(x); |  v = </a:t>
            </a:r>
            <a:r>
              <a:rPr lang="en-US" altLang="ja-JP" sz="2400" dirty="0" err="1">
                <a:solidFill>
                  <a:srgbClr val="FF0000"/>
                </a:solidFill>
              </a:rPr>
              <a:t>C.m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</a:rPr>
              <a:t>;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557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947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325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T, </a:t>
            </a:r>
            <a:r>
              <a:rPr lang="en-US" altLang="ja-JP" sz="2400" dirty="0"/>
              <a:t>fields</a:t>
            </a:r>
            <a:r>
              <a:rPr lang="en-US" altLang="ja-JP" sz="2400" dirty="0" smtClean="0"/>
              <a:t>(T) =  </a:t>
            </a:r>
            <a:r>
              <a:rPr lang="en-US" altLang="ja-JP" sz="2400" dirty="0" err="1" smtClean="0"/>
              <a:t>Φ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3263772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97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v$fx</a:t>
            </a:r>
            <a:r>
              <a:rPr lang="en-US" altLang="ja-JP" sz="2400" u="sng" dirty="0" smtClean="0"/>
              <a:t>  = </a:t>
            </a:r>
            <a:r>
              <a:rPr lang="en-US" altLang="ja-JP" sz="2400" u="sng" dirty="0" err="1" smtClean="0"/>
              <a:t>x$fx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19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, </a:t>
            </a:r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65273" y="3161398"/>
            <a:ext cx="711584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252457"/>
            <a:ext cx="241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85155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319798"/>
            <a:ext cx="3683597" cy="227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31457" y="5218324"/>
            <a:ext cx="266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2981" y="481742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/>
              <a:t>fx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655748" y="5285665"/>
            <a:ext cx="429816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660352" y="828459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61876" y="427559"/>
            <a:ext cx="337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 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4584643" y="889224"/>
            <a:ext cx="3656926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34505" y="1749421"/>
            <a:ext cx="12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dirty="0" err="1" smtClean="0"/>
              <a:t>x$fx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6029" y="1348521"/>
            <a:ext cx="665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C, </a:t>
            </a:r>
            <a:r>
              <a:rPr lang="en-US" altLang="ja-JP" sz="2400" dirty="0" err="1" smtClean="0"/>
              <a:t>field_structure</a:t>
            </a:r>
            <a:r>
              <a:rPr lang="en-US" altLang="ja-JP" sz="2400" dirty="0" smtClean="0"/>
              <a:t>(</a:t>
            </a:r>
            <a:r>
              <a:rPr lang="en-US" altLang="ja-JP" sz="2400" dirty="0"/>
              <a:t>C</a:t>
            </a:r>
            <a:r>
              <a:rPr lang="en-US" altLang="ja-JP" sz="2400" dirty="0" smtClean="0"/>
              <a:t>) 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lang="ja-JP" altLang="en-US" sz="2400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658796" y="1816762"/>
            <a:ext cx="673435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7081" y="427559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①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88279" y="395293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76432" y="2015717"/>
            <a:ext cx="617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field_structure</a:t>
            </a:r>
            <a:r>
              <a:rPr lang="ja-JP" altLang="en-US" sz="1600" dirty="0" smtClean="0"/>
              <a:t>　：　</a:t>
            </a:r>
            <a:r>
              <a:rPr lang="en-US" altLang="ja-JP" sz="1600" dirty="0" smtClean="0"/>
              <a:t>②</a:t>
            </a:r>
            <a:r>
              <a:rPr lang="ja-JP" altLang="en-US" sz="1600" dirty="0" smtClean="0"/>
              <a:t>を再帰的に適用して得られるフィールドと型の組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2981" y="6141707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4505" y="5740807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 smtClean="0"/>
              <a:t>(C)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</a:t>
            </a:r>
            <a:r>
              <a:rPr lang="en-US" altLang="ja-JP" sz="2400" u="sng" dirty="0" err="1" smtClean="0"/>
              <a:t>fx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657272" y="620247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7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689482" y="778828"/>
            <a:ext cx="690225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Sc</a:t>
            </a:r>
            <a:r>
              <a:rPr kumimoji="1" lang="en-US" altLang="ja-JP" sz="2400" dirty="0" smtClean="0"/>
              <a:t> ::= T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T* v; | v = x; |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x[v];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ScSc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f&lt;&lt;&lt;…&gt;&gt;&gt;(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変換後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CUDA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9482" y="3111219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A T f(</a:t>
            </a:r>
            <a:r>
              <a:rPr lang="en-US" altLang="ja-JP" sz="2400" u="sng" dirty="0"/>
              <a:t>T</a:t>
            </a:r>
            <a:r>
              <a:rPr kumimoji="1" lang="en-US" altLang="ja-JP" sz="2400" u="sng" dirty="0" smtClean="0"/>
              <a:t>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Sc</a:t>
            </a:r>
            <a:r>
              <a:rPr kumimoji="1" lang="en-US" altLang="ja-JP" sz="2400" dirty="0" smtClean="0"/>
              <a:t>  Se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9482" y="1844758"/>
            <a:ext cx="134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v | a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9482" y="2306423"/>
            <a:ext cx="259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1006" y="272289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 ::=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 | __device__ | __global__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2305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1704</Words>
  <Application>Microsoft Macintosh PowerPoint</Application>
  <PresentationFormat>画面に合わせる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伊尾木 将之</dc:creator>
  <cp:lastModifiedBy>COOKPAD Inc.</cp:lastModifiedBy>
  <cp:revision>162</cp:revision>
  <dcterms:created xsi:type="dcterms:W3CDTF">2013-10-14T15:05:56Z</dcterms:created>
  <dcterms:modified xsi:type="dcterms:W3CDTF">2013-10-23T11:39:18Z</dcterms:modified>
</cp:coreProperties>
</file>