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59" r:id="rId4"/>
    <p:sldId id="265" r:id="rId5"/>
    <p:sldId id="257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F828"/>
    <a:srgbClr val="A9F5A3"/>
    <a:srgbClr val="C4F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603C-2D6B-4279-8C15-92B4114CA352}" type="datetimeFigureOut">
              <a:rPr lang="th-TH" smtClean="0"/>
              <a:t>15/12/60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3718-7B06-49C7-B7AA-80B53BE3AA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685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603C-2D6B-4279-8C15-92B4114CA352}" type="datetimeFigureOut">
              <a:rPr lang="th-TH" smtClean="0"/>
              <a:t>15/12/60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3718-7B06-49C7-B7AA-80B53BE3AA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944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603C-2D6B-4279-8C15-92B4114CA352}" type="datetimeFigureOut">
              <a:rPr lang="th-TH" smtClean="0"/>
              <a:t>15/12/60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3718-7B06-49C7-B7AA-80B53BE3AA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02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603C-2D6B-4279-8C15-92B4114CA352}" type="datetimeFigureOut">
              <a:rPr lang="th-TH" smtClean="0"/>
              <a:t>15/12/60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3718-7B06-49C7-B7AA-80B53BE3AA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304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603C-2D6B-4279-8C15-92B4114CA352}" type="datetimeFigureOut">
              <a:rPr lang="th-TH" smtClean="0"/>
              <a:t>15/12/60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3718-7B06-49C7-B7AA-80B53BE3AA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324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603C-2D6B-4279-8C15-92B4114CA352}" type="datetimeFigureOut">
              <a:rPr lang="th-TH" smtClean="0"/>
              <a:t>15/12/60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3718-7B06-49C7-B7AA-80B53BE3AA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86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603C-2D6B-4279-8C15-92B4114CA352}" type="datetimeFigureOut">
              <a:rPr lang="th-TH" smtClean="0"/>
              <a:t>15/12/60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3718-7B06-49C7-B7AA-80B53BE3AA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305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603C-2D6B-4279-8C15-92B4114CA352}" type="datetimeFigureOut">
              <a:rPr lang="th-TH" smtClean="0"/>
              <a:t>15/12/60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3718-7B06-49C7-B7AA-80B53BE3AA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99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603C-2D6B-4279-8C15-92B4114CA352}" type="datetimeFigureOut">
              <a:rPr lang="th-TH" smtClean="0"/>
              <a:t>15/12/60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3718-7B06-49C7-B7AA-80B53BE3AA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90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603C-2D6B-4279-8C15-92B4114CA352}" type="datetimeFigureOut">
              <a:rPr lang="th-TH" smtClean="0"/>
              <a:t>15/12/60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3718-7B06-49C7-B7AA-80B53BE3AA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85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603C-2D6B-4279-8C15-92B4114CA352}" type="datetimeFigureOut">
              <a:rPr lang="th-TH" smtClean="0"/>
              <a:t>15/12/60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3718-7B06-49C7-B7AA-80B53BE3AA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64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E603C-2D6B-4279-8C15-92B4114CA352}" type="datetimeFigureOut">
              <a:rPr lang="th-TH" smtClean="0"/>
              <a:t>15/12/60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3718-7B06-49C7-B7AA-80B53BE3AA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546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>
                <a:cs typeface="+mj-cs"/>
              </a:rPr>
              <a:t/>
            </a:r>
            <a:br>
              <a:rPr lang="th-TH" dirty="0" smtClean="0">
                <a:cs typeface="+mj-cs"/>
              </a:rPr>
            </a:br>
            <a:r>
              <a:rPr lang="en-US" sz="8900" dirty="0" smtClean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Tic Tec Toe Game</a:t>
            </a:r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4326576" y="3910796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th-TH" sz="3600" b="1" dirty="0" smtClean="0">
                <a:cs typeface="+mj-cs"/>
              </a:rPr>
              <a:t>นางสาว</a:t>
            </a:r>
            <a:r>
              <a:rPr lang="th-TH" sz="3600" dirty="0" err="1" smtClean="0">
                <a:cs typeface="+mj-cs"/>
              </a:rPr>
              <a:t>อนันต</a:t>
            </a:r>
            <a:r>
              <a:rPr lang="th-TH" sz="3600" dirty="0" smtClean="0">
                <a:cs typeface="+mj-cs"/>
              </a:rPr>
              <a:t>ยา โคตรศรี  </a:t>
            </a:r>
            <a:r>
              <a:rPr lang="th-TH" sz="3600" b="1" dirty="0" smtClean="0">
                <a:cs typeface="+mj-cs"/>
              </a:rPr>
              <a:t>รหัสนักศึกษา </a:t>
            </a:r>
            <a:r>
              <a:rPr lang="en-US" sz="3600" dirty="0" smtClean="0">
                <a:cs typeface="+mj-cs"/>
              </a:rPr>
              <a:t>603410070-1</a:t>
            </a:r>
          </a:p>
          <a:p>
            <a:pPr algn="l"/>
            <a:r>
              <a:rPr lang="th-TH" sz="3600" b="1" dirty="0" smtClean="0">
                <a:cs typeface="+mj-cs"/>
              </a:rPr>
              <a:t>คณะ</a:t>
            </a:r>
            <a:r>
              <a:rPr lang="th-TH" sz="3600" dirty="0" smtClean="0">
                <a:cs typeface="+mj-cs"/>
              </a:rPr>
              <a:t>วิทยาศาสตร์ประยุกต์และวิศวกรรมศาสตร์</a:t>
            </a:r>
          </a:p>
          <a:p>
            <a:pPr algn="l"/>
            <a:r>
              <a:rPr lang="th-TH" sz="3600" b="1" dirty="0" smtClean="0">
                <a:cs typeface="+mj-cs"/>
              </a:rPr>
              <a:t>สาขา</a:t>
            </a:r>
            <a:r>
              <a:rPr lang="th-TH" sz="3600" dirty="0" smtClean="0">
                <a:cs typeface="+mj-cs"/>
              </a:rPr>
              <a:t>วิทยาการคอมพิวเตอร์และสาระสนเทศ</a:t>
            </a:r>
            <a:endParaRPr lang="en-US" sz="3600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4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6" y="598516"/>
            <a:ext cx="5220391" cy="5918662"/>
          </a:xfrm>
        </p:spPr>
      </p:pic>
    </p:spTree>
    <p:extLst>
      <p:ext uri="{BB962C8B-B14F-4D97-AF65-F5344CB8AC3E}">
        <p14:creationId xmlns:p14="http://schemas.microsoft.com/office/powerpoint/2010/main" val="197030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FF0000"/>
                </a:solidFill>
              </a:rPr>
              <a:t>วัตถุประสงค์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เพื่อความสนุกสนาน</a:t>
            </a:r>
          </a:p>
          <a:p>
            <a:r>
              <a:rPr lang="th-TH" dirty="0" smtClean="0"/>
              <a:t>เพื่อฝึกให้คิด วิเคราะห์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6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FF0000"/>
                </a:solidFill>
              </a:rPr>
              <a:t>ขอบเขตของ </a:t>
            </a:r>
            <a:r>
              <a:rPr lang="en-US" dirty="0" smtClean="0">
                <a:solidFill>
                  <a:srgbClr val="FF0000"/>
                </a:solidFill>
              </a:rPr>
              <a:t>Project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8269" y="176229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640080" y="1762298"/>
            <a:ext cx="10199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r>
              <a:rPr lang="th-TH" dirty="0" smtClean="0"/>
              <a:t>โหมดเล่นคนเดียวมีไว้ผู้เล่น เล่นได้ตลอดเพื่อความสนุกสนาน ทำให้เล่นได้เรื่อยๆ ผู้สร้างต้องการให้ผู้เล่นมีความคิด วิเคราะห์ จำกัดแค่ความคิดของคนเท่านั้น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640080" y="2942707"/>
            <a:ext cx="10457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r>
              <a:rPr lang="th-TH" dirty="0" smtClean="0"/>
              <a:t>โหมดเล่นสองคนมีไว้ให้เล่นกับใครก็ได้ เพื่อแลกเปลี่ยนความคิดของแต่ล่ะคน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4447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FF0000"/>
                </a:solidFill>
              </a:rPr>
              <a:t>ฟังก์ชัน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</a:t>
            </a:r>
            <a:r>
              <a:rPr lang="th-TH" dirty="0" smtClean="0"/>
              <a:t>โหมดเล่นคนเดียว </a:t>
            </a:r>
            <a:r>
              <a:rPr lang="th-TH" dirty="0"/>
              <a:t>จะมีบอกคะแนน  มี</a:t>
            </a:r>
            <a:r>
              <a:rPr lang="en-US" dirty="0"/>
              <a:t>X </a:t>
            </a:r>
            <a:r>
              <a:rPr lang="th-TH" dirty="0"/>
              <a:t>ชนะ หรือ</a:t>
            </a:r>
            <a:r>
              <a:rPr lang="en-US" dirty="0"/>
              <a:t>O</a:t>
            </a:r>
            <a:r>
              <a:rPr lang="th-TH" dirty="0"/>
              <a:t>ชนะ หรือเสมอก็</a:t>
            </a:r>
            <a:r>
              <a:rPr lang="th-TH" dirty="0" smtClean="0"/>
              <a:t>ได้</a:t>
            </a:r>
          </a:p>
          <a:p>
            <a:pPr marL="0" indent="0">
              <a:buNone/>
            </a:pPr>
            <a:r>
              <a:rPr lang="th-TH" dirty="0"/>
              <a:t> </a:t>
            </a:r>
            <a:r>
              <a:rPr lang="th-TH" dirty="0" smtClean="0"/>
              <a:t>   มีไว้เล่นกับบอร์ด เพื่อเป็นการท้าทายความคิดของคนและบอร์ด</a:t>
            </a:r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th-TH" dirty="0" smtClean="0"/>
              <a:t>โหมดเล่นสองคน จะมีบอกคะแนน  มี</a:t>
            </a:r>
            <a:r>
              <a:rPr lang="en-US" dirty="0" smtClean="0"/>
              <a:t>X </a:t>
            </a:r>
            <a:r>
              <a:rPr lang="th-TH" dirty="0" smtClean="0"/>
              <a:t>ชนะ หรือ</a:t>
            </a:r>
            <a:r>
              <a:rPr lang="en-US" dirty="0" smtClean="0"/>
              <a:t>O</a:t>
            </a:r>
            <a:r>
              <a:rPr lang="th-TH" dirty="0" smtClean="0"/>
              <a:t>ชนะ หรือเสมอก็ได้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8364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รูปภาพ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46" y="276499"/>
            <a:ext cx="4493623" cy="5532120"/>
          </a:xfrm>
          <a:prstGeom prst="rect">
            <a:avLst/>
          </a:prstGeom>
        </p:spPr>
      </p:pic>
      <p:cxnSp>
        <p:nvCxnSpPr>
          <p:cNvPr id="28" name="ลูกศรเชื่อมต่อแบบตรง 27"/>
          <p:cNvCxnSpPr/>
          <p:nvPr/>
        </p:nvCxnSpPr>
        <p:spPr>
          <a:xfrm flipV="1">
            <a:off x="2707496" y="3048497"/>
            <a:ext cx="1897755" cy="13277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/>
          <p:nvPr/>
        </p:nvCxnSpPr>
        <p:spPr>
          <a:xfrm flipH="1" flipV="1">
            <a:off x="6664434" y="4570023"/>
            <a:ext cx="2021958" cy="756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 36"/>
          <p:cNvSpPr/>
          <p:nvPr/>
        </p:nvSpPr>
        <p:spPr>
          <a:xfrm>
            <a:off x="366606" y="2627059"/>
            <a:ext cx="2173574" cy="86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cs typeface="+mj-cs"/>
              </a:rPr>
              <a:t>โหมดเล่นคนเดียว</a:t>
            </a:r>
            <a:endParaRPr lang="th-TH" sz="3200" dirty="0">
              <a:cs typeface="+mj-cs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8794965" y="4216052"/>
            <a:ext cx="2297171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cs typeface="+mj-cs"/>
              </a:rPr>
              <a:t>โหมดเล่นสองคน</a:t>
            </a:r>
            <a:endParaRPr lang="th-TH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933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179" y="1825625"/>
            <a:ext cx="3185642" cy="4351338"/>
          </a:xfrm>
          <a:prstGeom prst="rect">
            <a:avLst/>
          </a:prstGeom>
        </p:spPr>
      </p:pic>
      <p:cxnSp>
        <p:nvCxnSpPr>
          <p:cNvPr id="5" name="ตัวเชื่อมต่อหักมุม 4"/>
          <p:cNvCxnSpPr/>
          <p:nvPr/>
        </p:nvCxnSpPr>
        <p:spPr>
          <a:xfrm>
            <a:off x="2541319" y="3740727"/>
            <a:ext cx="2814453" cy="748146"/>
          </a:xfrm>
          <a:prstGeom prst="bentConnector3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สี่เหลี่ยมผืนผ้า 6"/>
          <p:cNvSpPr/>
          <p:nvPr/>
        </p:nvSpPr>
        <p:spPr>
          <a:xfrm>
            <a:off x="464696" y="3284992"/>
            <a:ext cx="2038524" cy="98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cs typeface="+mj-cs"/>
              </a:rPr>
              <a:t>เริ่มเล่นโหมด เล่นคนเดียว</a:t>
            </a:r>
            <a:endParaRPr lang="th-TH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38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7723" y="1825625"/>
            <a:ext cx="3176554" cy="4351338"/>
          </a:xfrm>
          <a:prstGeom prst="rect">
            <a:avLst/>
          </a:prstGeom>
        </p:spPr>
      </p:pic>
      <p:cxnSp>
        <p:nvCxnSpPr>
          <p:cNvPr id="6" name="ลูกศรเชื่อมต่อแบบตรง 5"/>
          <p:cNvCxnSpPr/>
          <p:nvPr/>
        </p:nvCxnSpPr>
        <p:spPr>
          <a:xfrm>
            <a:off x="3450574" y="2144917"/>
            <a:ext cx="1828800" cy="1"/>
          </a:xfrm>
          <a:prstGeom prst="straightConnector1">
            <a:avLst/>
          </a:prstGeom>
          <a:ln w="38100">
            <a:solidFill>
              <a:srgbClr val="32F828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ตัวเชื่อมต่อหักมุม 10"/>
          <p:cNvCxnSpPr/>
          <p:nvPr/>
        </p:nvCxnSpPr>
        <p:spPr>
          <a:xfrm>
            <a:off x="3002524" y="3384467"/>
            <a:ext cx="2020738" cy="510639"/>
          </a:xfrm>
          <a:prstGeom prst="bentConnector3">
            <a:avLst/>
          </a:prstGeom>
          <a:ln w="38100">
            <a:solidFill>
              <a:srgbClr val="32F8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ตัวเชื่อมต่อหักมุม 16"/>
          <p:cNvCxnSpPr/>
          <p:nvPr/>
        </p:nvCxnSpPr>
        <p:spPr>
          <a:xfrm>
            <a:off x="3123210" y="4909003"/>
            <a:ext cx="1826669" cy="467550"/>
          </a:xfrm>
          <a:prstGeom prst="bentConnector3">
            <a:avLst/>
          </a:prstGeom>
          <a:ln w="38100">
            <a:solidFill>
              <a:srgbClr val="32F8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ตัวเชื่อมต่อหักมุม 20"/>
          <p:cNvCxnSpPr/>
          <p:nvPr/>
        </p:nvCxnSpPr>
        <p:spPr>
          <a:xfrm rot="10800000" flipV="1">
            <a:off x="7304164" y="4594095"/>
            <a:ext cx="1954228" cy="1241169"/>
          </a:xfrm>
          <a:prstGeom prst="bentConnector3">
            <a:avLst>
              <a:gd name="adj1" fmla="val 50000"/>
            </a:avLst>
          </a:prstGeom>
          <a:ln w="38100">
            <a:solidFill>
              <a:srgbClr val="32F8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ตัวเชื่อมต่อหักมุม 35"/>
          <p:cNvCxnSpPr/>
          <p:nvPr/>
        </p:nvCxnSpPr>
        <p:spPr>
          <a:xfrm rot="10800000" flipV="1">
            <a:off x="7351126" y="5863199"/>
            <a:ext cx="2134375" cy="622937"/>
          </a:xfrm>
          <a:prstGeom prst="bentConnector3">
            <a:avLst/>
          </a:prstGeom>
          <a:ln w="38100">
            <a:solidFill>
              <a:srgbClr val="32F828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 36"/>
          <p:cNvSpPr/>
          <p:nvPr/>
        </p:nvSpPr>
        <p:spPr>
          <a:xfrm>
            <a:off x="838200" y="1609799"/>
            <a:ext cx="2522636" cy="98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cs typeface="+mj-cs"/>
              </a:rPr>
              <a:t>โหมดเล่นคนเดียว</a:t>
            </a:r>
            <a:endParaRPr lang="th-TH" sz="3200" dirty="0">
              <a:cs typeface="+mj-cs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149902" y="2935362"/>
            <a:ext cx="2806402" cy="1082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cs typeface="+mj-cs"/>
              </a:rPr>
              <a:t>ปุ่มที่เราจะกดเพื่อ</a:t>
            </a:r>
          </a:p>
          <a:p>
            <a:pPr algn="ctr"/>
            <a:r>
              <a:rPr lang="th-TH" sz="3200" dirty="0" smtClean="0">
                <a:cs typeface="+mj-cs"/>
              </a:rPr>
              <a:t>เล่น</a:t>
            </a:r>
            <a:r>
              <a:rPr lang="th-TH" sz="3200" dirty="0" err="1" smtClean="0">
                <a:cs typeface="+mj-cs"/>
              </a:rPr>
              <a:t>เกมส์</a:t>
            </a:r>
            <a:endParaRPr lang="th-TH" sz="3200" dirty="0">
              <a:cs typeface="+mj-cs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449705" y="4306214"/>
            <a:ext cx="2552819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cs typeface="+mj-cs"/>
              </a:rPr>
              <a:t>นับการชนะของ </a:t>
            </a:r>
            <a:r>
              <a:rPr lang="en-US" sz="3200" dirty="0" smtClean="0">
                <a:cs typeface="+mj-cs"/>
              </a:rPr>
              <a:t>X</a:t>
            </a:r>
            <a:r>
              <a:rPr lang="en-US" sz="3200" dirty="0">
                <a:cs typeface="+mj-cs"/>
              </a:rPr>
              <a:t> </a:t>
            </a:r>
            <a:r>
              <a:rPr lang="th-TH" sz="3200" dirty="0" err="1" smtClean="0">
                <a:cs typeface="+mj-cs"/>
              </a:rPr>
              <a:t>ที่ป็น</a:t>
            </a:r>
            <a:r>
              <a:rPr lang="th-TH" sz="3200" dirty="0" smtClean="0">
                <a:cs typeface="+mj-cs"/>
              </a:rPr>
              <a:t>ผู้เล่น</a:t>
            </a:r>
            <a:endParaRPr lang="th-TH" sz="3200" dirty="0">
              <a:cs typeface="+mj-cs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9305354" y="4174783"/>
            <a:ext cx="2285010" cy="83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/>
              <a:t>นับการชนะของ </a:t>
            </a:r>
            <a:r>
              <a:rPr lang="en-US" sz="3200" dirty="0"/>
              <a:t>O</a:t>
            </a:r>
            <a:endParaRPr lang="th-TH" sz="3200" dirty="0">
              <a:cs typeface="+mj-cs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9569364" y="5405999"/>
            <a:ext cx="19675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cs typeface="+mj-cs"/>
              </a:rPr>
              <a:t>นับการเสมอ</a:t>
            </a:r>
            <a:endParaRPr lang="th-TH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473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991" y="1603998"/>
            <a:ext cx="3848486" cy="4351338"/>
          </a:xfrm>
          <a:prstGeom prst="rect">
            <a:avLst/>
          </a:prstGeom>
        </p:spPr>
      </p:pic>
      <p:cxnSp>
        <p:nvCxnSpPr>
          <p:cNvPr id="5" name="ตัวเชื่อมต่อหักมุม 4"/>
          <p:cNvCxnSpPr/>
          <p:nvPr/>
        </p:nvCxnSpPr>
        <p:spPr>
          <a:xfrm>
            <a:off x="2608811" y="3265517"/>
            <a:ext cx="2815838" cy="593190"/>
          </a:xfrm>
          <a:prstGeom prst="bentConnector3">
            <a:avLst/>
          </a:prstGeom>
          <a:ln w="381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สี่เหลี่ยมผืนผ้า 12"/>
          <p:cNvSpPr/>
          <p:nvPr/>
        </p:nvSpPr>
        <p:spPr>
          <a:xfrm>
            <a:off x="570287" y="2869356"/>
            <a:ext cx="2038524" cy="98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cs typeface="+mj-cs"/>
              </a:rPr>
              <a:t>เริ่มเล่นโหมด เล่นสองคน</a:t>
            </a:r>
            <a:endParaRPr lang="th-TH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20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ตัวแทนเนื้อหา 27"/>
          <p:cNvSpPr>
            <a:spLocks noGrp="1"/>
          </p:cNvSpPr>
          <p:nvPr>
            <p:ph idx="1"/>
          </p:nvPr>
        </p:nvSpPr>
        <p:spPr>
          <a:xfrm>
            <a:off x="1305256" y="1600364"/>
            <a:ext cx="2405346" cy="94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cs typeface="+mj-cs"/>
              </a:rPr>
              <a:t>โหมด</a:t>
            </a:r>
            <a:r>
              <a:rPr lang="th-TH" sz="3200" dirty="0" smtClean="0">
                <a:cs typeface="+mj-cs"/>
              </a:rPr>
              <a:t>เล่นสองคน</a:t>
            </a:r>
            <a:endParaRPr lang="th-TH" sz="3200" dirty="0">
              <a:cs typeface="+mj-cs"/>
            </a:endParaRPr>
          </a:p>
        </p:txBody>
      </p:sp>
      <p:pic>
        <p:nvPicPr>
          <p:cNvPr id="13" name="รูปภาพ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207" y="1214203"/>
            <a:ext cx="4377127" cy="5643797"/>
          </a:xfrm>
          <a:prstGeom prst="rect">
            <a:avLst/>
          </a:prstGeom>
        </p:spPr>
      </p:pic>
      <p:cxnSp>
        <p:nvCxnSpPr>
          <p:cNvPr id="14" name="ลูกศรเชื่อมต่อแบบตรง 13"/>
          <p:cNvCxnSpPr/>
          <p:nvPr/>
        </p:nvCxnSpPr>
        <p:spPr>
          <a:xfrm>
            <a:off x="3750377" y="2031206"/>
            <a:ext cx="1828800" cy="1"/>
          </a:xfrm>
          <a:prstGeom prst="straightConnector1">
            <a:avLst/>
          </a:prstGeom>
          <a:ln w="38100">
            <a:solidFill>
              <a:srgbClr val="00B0F0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ตัวเชื่อมต่อหักมุม 14"/>
          <p:cNvCxnSpPr/>
          <p:nvPr/>
        </p:nvCxnSpPr>
        <p:spPr>
          <a:xfrm>
            <a:off x="3301524" y="3150905"/>
            <a:ext cx="1826669" cy="504359"/>
          </a:xfrm>
          <a:prstGeom prst="bentConnector3">
            <a:avLst/>
          </a:prstGeom>
          <a:ln w="38100">
            <a:solidFill>
              <a:srgbClr val="00B0F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ตัวเชื่อมต่อหักมุม 15"/>
          <p:cNvCxnSpPr/>
          <p:nvPr/>
        </p:nvCxnSpPr>
        <p:spPr>
          <a:xfrm>
            <a:off x="3301524" y="4682338"/>
            <a:ext cx="1826669" cy="467550"/>
          </a:xfrm>
          <a:prstGeom prst="bentConnector3">
            <a:avLst/>
          </a:prstGeom>
          <a:ln w="38100">
            <a:solidFill>
              <a:srgbClr val="00B0F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ตัวเชื่อมต่อหักมุม 16"/>
          <p:cNvCxnSpPr/>
          <p:nvPr/>
        </p:nvCxnSpPr>
        <p:spPr>
          <a:xfrm rot="10800000" flipV="1">
            <a:off x="7466660" y="4302176"/>
            <a:ext cx="1674505" cy="1462107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ตัวเชื่อมต่อหักมุม 19"/>
          <p:cNvCxnSpPr/>
          <p:nvPr/>
        </p:nvCxnSpPr>
        <p:spPr>
          <a:xfrm rot="10800000" flipV="1">
            <a:off x="7469599" y="5764284"/>
            <a:ext cx="1851922" cy="619018"/>
          </a:xfrm>
          <a:prstGeom prst="bentConnector3">
            <a:avLst/>
          </a:prstGeom>
          <a:ln w="38100">
            <a:solidFill>
              <a:srgbClr val="00B0F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สี่เหลี่ยมผืนผ้า 28"/>
          <p:cNvSpPr/>
          <p:nvPr/>
        </p:nvSpPr>
        <p:spPr>
          <a:xfrm>
            <a:off x="374755" y="2697981"/>
            <a:ext cx="2806402" cy="1082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cs typeface="+mj-cs"/>
              </a:rPr>
              <a:t>ปุ่มที่เราจะกดเพื่อ</a:t>
            </a:r>
          </a:p>
          <a:p>
            <a:pPr algn="ctr"/>
            <a:r>
              <a:rPr lang="th-TH" sz="3200" dirty="0" smtClean="0">
                <a:cs typeface="+mj-cs"/>
              </a:rPr>
              <a:t>เล่น</a:t>
            </a:r>
            <a:r>
              <a:rPr lang="th-TH" sz="3200" dirty="0" err="1" smtClean="0">
                <a:cs typeface="+mj-cs"/>
              </a:rPr>
              <a:t>เกมส์</a:t>
            </a:r>
            <a:endParaRPr lang="th-TH" sz="3200" dirty="0">
              <a:cs typeface="+mj-cs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628338" y="4181595"/>
            <a:ext cx="2552819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cs typeface="+mj-cs"/>
              </a:rPr>
              <a:t>นับการชนะของ </a:t>
            </a:r>
            <a:r>
              <a:rPr lang="en-US" sz="3200" dirty="0" smtClean="0">
                <a:cs typeface="+mj-cs"/>
              </a:rPr>
              <a:t>X</a:t>
            </a:r>
            <a:r>
              <a:rPr lang="en-US" sz="3200" dirty="0">
                <a:cs typeface="+mj-cs"/>
              </a:rPr>
              <a:t> </a:t>
            </a:r>
            <a:r>
              <a:rPr lang="th-TH" sz="3200" dirty="0" err="1" smtClean="0">
                <a:cs typeface="+mj-cs"/>
              </a:rPr>
              <a:t>ที่ป็น</a:t>
            </a:r>
            <a:r>
              <a:rPr lang="th-TH" sz="3200" dirty="0" smtClean="0">
                <a:cs typeface="+mj-cs"/>
              </a:rPr>
              <a:t>ผู้เล่น</a:t>
            </a:r>
            <a:endParaRPr lang="th-TH" sz="3200" dirty="0">
              <a:cs typeface="+mj-cs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9194622" y="3882864"/>
            <a:ext cx="2285010" cy="83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/>
              <a:t>นับการชนะของ </a:t>
            </a:r>
            <a:r>
              <a:rPr lang="en-US" sz="3200" dirty="0"/>
              <a:t>O</a:t>
            </a:r>
            <a:endParaRPr lang="th-TH" sz="3200" dirty="0">
              <a:cs typeface="+mj-cs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9386285" y="5307084"/>
            <a:ext cx="19675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cs typeface="+mj-cs"/>
              </a:rPr>
              <a:t>นับการเสมอ</a:t>
            </a:r>
            <a:endParaRPr lang="th-TH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107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216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Fan Heiti Std B</vt:lpstr>
      <vt:lpstr>Angsana New</vt:lpstr>
      <vt:lpstr>Arial</vt:lpstr>
      <vt:lpstr>Calibri</vt:lpstr>
      <vt:lpstr>Calibri Light</vt:lpstr>
      <vt:lpstr>Cordia New</vt:lpstr>
      <vt:lpstr>Office Theme</vt:lpstr>
      <vt:lpstr> Tic Tec Toe Game </vt:lpstr>
      <vt:lpstr>วัตถุประสงค์</vt:lpstr>
      <vt:lpstr>ขอบเขตของ Project</vt:lpstr>
      <vt:lpstr>ฟังก์ชัน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www.easyosteam.com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Tec Toe Game</dc:title>
  <dc:creator>Mr.KKD</dc:creator>
  <cp:lastModifiedBy>pound pound</cp:lastModifiedBy>
  <cp:revision>21</cp:revision>
  <dcterms:created xsi:type="dcterms:W3CDTF">2017-12-15T01:39:21Z</dcterms:created>
  <dcterms:modified xsi:type="dcterms:W3CDTF">2017-12-15T15:53:50Z</dcterms:modified>
</cp:coreProperties>
</file>